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53"/>
  </p:notesMasterIdLst>
  <p:handoutMasterIdLst>
    <p:handoutMasterId r:id="rId54"/>
  </p:handoutMasterIdLst>
  <p:sldIdLst>
    <p:sldId id="257" r:id="rId6"/>
    <p:sldId id="290" r:id="rId7"/>
    <p:sldId id="287" r:id="rId8"/>
    <p:sldId id="348" r:id="rId9"/>
    <p:sldId id="347" r:id="rId10"/>
    <p:sldId id="344" r:id="rId11"/>
    <p:sldId id="308" r:id="rId12"/>
    <p:sldId id="312" r:id="rId13"/>
    <p:sldId id="311" r:id="rId14"/>
    <p:sldId id="307" r:id="rId15"/>
    <p:sldId id="314" r:id="rId16"/>
    <p:sldId id="306" r:id="rId17"/>
    <p:sldId id="315" r:id="rId18"/>
    <p:sldId id="305" r:id="rId19"/>
    <p:sldId id="316" r:id="rId20"/>
    <p:sldId id="349" r:id="rId21"/>
    <p:sldId id="317" r:id="rId22"/>
    <p:sldId id="319" r:id="rId23"/>
    <p:sldId id="304" r:id="rId24"/>
    <p:sldId id="334" r:id="rId25"/>
    <p:sldId id="339" r:id="rId26"/>
    <p:sldId id="318" r:id="rId27"/>
    <p:sldId id="333" r:id="rId28"/>
    <p:sldId id="342" r:id="rId29"/>
    <p:sldId id="303" r:id="rId30"/>
    <p:sldId id="320" r:id="rId31"/>
    <p:sldId id="331" r:id="rId32"/>
    <p:sldId id="332" r:id="rId33"/>
    <p:sldId id="329" r:id="rId34"/>
    <p:sldId id="330" r:id="rId35"/>
    <p:sldId id="301" r:id="rId36"/>
    <p:sldId id="323" r:id="rId37"/>
    <p:sldId id="341" r:id="rId38"/>
    <p:sldId id="322" r:id="rId39"/>
    <p:sldId id="302" r:id="rId40"/>
    <p:sldId id="321" r:id="rId41"/>
    <p:sldId id="336" r:id="rId42"/>
    <p:sldId id="335" r:id="rId43"/>
    <p:sldId id="300" r:id="rId44"/>
    <p:sldId id="324" r:id="rId45"/>
    <p:sldId id="326" r:id="rId46"/>
    <p:sldId id="343" r:id="rId47"/>
    <p:sldId id="327" r:id="rId48"/>
    <p:sldId id="328" r:id="rId49"/>
    <p:sldId id="350" r:id="rId50"/>
    <p:sldId id="299" r:id="rId51"/>
    <p:sldId id="298" r:id="rId52"/>
  </p:sldIdLst>
  <p:sldSz cx="12192000" cy="6858000"/>
  <p:notesSz cx="7315200" cy="9601200"/>
  <p:embeddedFontLst>
    <p:embeddedFont>
      <p:font typeface="Calibri" panose="020F0502020204030204" pitchFamily="34" charset="0"/>
      <p:regular r:id="rId55"/>
      <p:bold r:id="rId56"/>
      <p:italic r:id="rId57"/>
      <p:boldItalic r:id="rId58"/>
    </p:embeddedFont>
    <p:embeddedFont>
      <p:font typeface="Nunito" panose="00000500000000000000" pitchFamily="2" charset="0"/>
      <p:regular r:id="rId59"/>
      <p:bold r:id="rId60"/>
      <p:italic r:id="rId61"/>
      <p:boldItalic r:id="rId62"/>
    </p:embeddedFont>
    <p:embeddedFont>
      <p:font typeface="Nunito ExtraLight" panose="00000300000000000000" pitchFamily="2" charset="0"/>
      <p:regular r:id="rId63"/>
      <p:italic r:id="rId64"/>
    </p:embeddedFont>
    <p:embeddedFont>
      <p:font typeface="Nunito Light" panose="00000400000000000000" pitchFamily="2" charset="0"/>
      <p:regular r:id="rId65"/>
      <p:italic r:id="rId66"/>
    </p:embeddedFont>
    <p:embeddedFont>
      <p:font typeface="Poppins" panose="00000500000000000000" pitchFamily="2" charset="0"/>
      <p:regular r:id="rId67"/>
      <p:bold r:id="rId68"/>
      <p:italic r:id="rId69"/>
      <p:boldItalic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EF2331-E384-4AE9-A275-5FFC6F19217B}" v="47" dt="2022-03-04T14:25:04.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602" autoAdjust="0"/>
  </p:normalViewPr>
  <p:slideViewPr>
    <p:cSldViewPr snapToGrid="0" snapToObjects="1">
      <p:cViewPr varScale="1">
        <p:scale>
          <a:sx n="56" d="100"/>
          <a:sy n="56" d="100"/>
        </p:scale>
        <p:origin x="824" y="44"/>
      </p:cViewPr>
      <p:guideLst/>
    </p:cSldViewPr>
  </p:slideViewPr>
  <p:notesTextViewPr>
    <p:cViewPr>
      <p:scale>
        <a:sx n="1" d="1"/>
        <a:sy n="1" d="1"/>
      </p:scale>
      <p:origin x="0" y="0"/>
    </p:cViewPr>
  </p:notesTextViewPr>
  <p:sorterViewPr>
    <p:cViewPr varScale="1">
      <p:scale>
        <a:sx n="1" d="1"/>
        <a:sy n="1" d="1"/>
      </p:scale>
      <p:origin x="0" y="-12470"/>
    </p:cViewPr>
  </p:sorterViewPr>
  <p:notesViewPr>
    <p:cSldViewPr snapToGrid="0" snapToObjects="1">
      <p:cViewPr>
        <p:scale>
          <a:sx n="170" d="100"/>
          <a:sy n="170" d="100"/>
        </p:scale>
        <p:origin x="88" y="8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9.fntdata"/><Relationship Id="rId68"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7.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handoutMaster" Target="handoutMasters/handoutMaster1.xml"/><Relationship Id="rId62" Type="http://schemas.openxmlformats.org/officeDocument/2006/relationships/font" Target="fonts/font8.fntdata"/><Relationship Id="rId70" Type="http://schemas.openxmlformats.org/officeDocument/2006/relationships/font" Target="fonts/font16.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font" Target="fonts/font1.fntdata"/><Relationship Id="rId76" Type="http://schemas.microsoft.com/office/2015/10/relationships/revisionInfo" Target="revisionInfo.xml"/><Relationship Id="rId7" Type="http://schemas.openxmlformats.org/officeDocument/2006/relationships/slide" Target="slides/slide2.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12275D0F-5E4D-4B66-8234-FB23F20A8CC7}"/>
    <pc:docChg chg="modSld">
      <pc:chgData name="Nazia Shah" userId="834fe6aa-7260-4947-9af5-9af74eff913c" providerId="ADAL" clId="{12275D0F-5E4D-4B66-8234-FB23F20A8CC7}" dt="2021-07-30T14:59:05.417" v="1"/>
      <pc:docMkLst>
        <pc:docMk/>
      </pc:docMkLst>
      <pc:sldChg chg="setBg">
        <pc:chgData name="Nazia Shah" userId="834fe6aa-7260-4947-9af5-9af74eff913c" providerId="ADAL" clId="{12275D0F-5E4D-4B66-8234-FB23F20A8CC7}" dt="2021-07-30T14:59:05.417" v="1"/>
        <pc:sldMkLst>
          <pc:docMk/>
          <pc:sldMk cId="2949312402" sldId="257"/>
        </pc:sldMkLst>
      </pc:sldChg>
    </pc:docChg>
  </pc:docChgLst>
  <pc:docChgLst>
    <pc:chgData name="Nazia Shah" userId="834fe6aa-7260-4947-9af5-9af74eff913c" providerId="ADAL" clId="{E18D79D9-C9BB-478F-9697-85E8498987B3}"/>
    <pc:docChg chg="custSel modSld">
      <pc:chgData name="Nazia Shah" userId="834fe6aa-7260-4947-9af5-9af74eff913c" providerId="ADAL" clId="{E18D79D9-C9BB-478F-9697-85E8498987B3}" dt="2021-03-19T13:32:05.032" v="32" actId="33524"/>
      <pc:docMkLst>
        <pc:docMk/>
      </pc:docMkLst>
      <pc:sldChg chg="modSp mod">
        <pc:chgData name="Nazia Shah" userId="834fe6aa-7260-4947-9af5-9af74eff913c" providerId="ADAL" clId="{E18D79D9-C9BB-478F-9697-85E8498987B3}" dt="2021-03-19T12:46:45.447" v="2" actId="20577"/>
        <pc:sldMkLst>
          <pc:docMk/>
          <pc:sldMk cId="2116308550" sldId="290"/>
        </pc:sldMkLst>
        <pc:spChg chg="mod">
          <ac:chgData name="Nazia Shah" userId="834fe6aa-7260-4947-9af5-9af74eff913c" providerId="ADAL" clId="{E18D79D9-C9BB-478F-9697-85E8498987B3}" dt="2021-03-19T12:46:45.447" v="2" actId="20577"/>
          <ac:spMkLst>
            <pc:docMk/>
            <pc:sldMk cId="2116308550" sldId="290"/>
            <ac:spMk id="2" creationId="{47333178-BF92-4D34-8DAD-8BC42738590B}"/>
          </ac:spMkLst>
        </pc:spChg>
      </pc:sldChg>
      <pc:sldChg chg="modSp mod">
        <pc:chgData name="Nazia Shah" userId="834fe6aa-7260-4947-9af5-9af74eff913c" providerId="ADAL" clId="{E18D79D9-C9BB-478F-9697-85E8498987B3}" dt="2021-03-19T13:24:46.388" v="30" actId="20577"/>
        <pc:sldMkLst>
          <pc:docMk/>
          <pc:sldMk cId="1694236143" sldId="303"/>
        </pc:sldMkLst>
        <pc:spChg chg="mod">
          <ac:chgData name="Nazia Shah" userId="834fe6aa-7260-4947-9af5-9af74eff913c" providerId="ADAL" clId="{E18D79D9-C9BB-478F-9697-85E8498987B3}" dt="2021-03-19T13:24:46.388" v="30" actId="20577"/>
          <ac:spMkLst>
            <pc:docMk/>
            <pc:sldMk cId="1694236143" sldId="303"/>
            <ac:spMk id="2" creationId="{0A985E8A-A7DE-4061-AB04-5DCE984F121B}"/>
          </ac:spMkLst>
        </pc:spChg>
      </pc:sldChg>
      <pc:sldChg chg="modNotesTx">
        <pc:chgData name="Nazia Shah" userId="834fe6aa-7260-4947-9af5-9af74eff913c" providerId="ADAL" clId="{E18D79D9-C9BB-478F-9697-85E8498987B3}" dt="2021-03-19T13:11:15.118" v="29" actId="20577"/>
        <pc:sldMkLst>
          <pc:docMk/>
          <pc:sldMk cId="3670075489" sldId="306"/>
        </pc:sldMkLst>
      </pc:sldChg>
      <pc:sldChg chg="modSp mod">
        <pc:chgData name="Nazia Shah" userId="834fe6aa-7260-4947-9af5-9af74eff913c" providerId="ADAL" clId="{E18D79D9-C9BB-478F-9697-85E8498987B3}" dt="2021-03-19T12:57:51.865" v="7" actId="20577"/>
        <pc:sldMkLst>
          <pc:docMk/>
          <pc:sldMk cId="735442685" sldId="308"/>
        </pc:sldMkLst>
        <pc:spChg chg="mod">
          <ac:chgData name="Nazia Shah" userId="834fe6aa-7260-4947-9af5-9af74eff913c" providerId="ADAL" clId="{E18D79D9-C9BB-478F-9697-85E8498987B3}" dt="2021-03-19T12:57:51.865" v="7" actId="20577"/>
          <ac:spMkLst>
            <pc:docMk/>
            <pc:sldMk cId="735442685" sldId="308"/>
            <ac:spMk id="4" creationId="{93183181-8CD6-48CE-8319-D092E7F212AD}"/>
          </ac:spMkLst>
        </pc:spChg>
      </pc:sldChg>
      <pc:sldChg chg="modNotesTx">
        <pc:chgData name="Nazia Shah" userId="834fe6aa-7260-4947-9af5-9af74eff913c" providerId="ADAL" clId="{E18D79D9-C9BB-478F-9697-85E8498987B3}" dt="2021-03-19T13:04:44.798" v="15" actId="20577"/>
        <pc:sldMkLst>
          <pc:docMk/>
          <pc:sldMk cId="362644969" sldId="311"/>
        </pc:sldMkLst>
      </pc:sldChg>
      <pc:sldChg chg="modNotesTx">
        <pc:chgData name="Nazia Shah" userId="834fe6aa-7260-4947-9af5-9af74eff913c" providerId="ADAL" clId="{E18D79D9-C9BB-478F-9697-85E8498987B3}" dt="2021-03-19T13:06:29.794" v="27" actId="20577"/>
        <pc:sldMkLst>
          <pc:docMk/>
          <pc:sldMk cId="1400844215" sldId="314"/>
        </pc:sldMkLst>
      </pc:sldChg>
      <pc:sldChg chg="modNotesTx">
        <pc:chgData name="Nazia Shah" userId="834fe6aa-7260-4947-9af5-9af74eff913c" providerId="ADAL" clId="{E18D79D9-C9BB-478F-9697-85E8498987B3}" dt="2021-03-19T13:32:05.032" v="32" actId="33524"/>
        <pc:sldMkLst>
          <pc:docMk/>
          <pc:sldMk cId="2597568334" sldId="330"/>
        </pc:sldMkLst>
      </pc:sldChg>
      <pc:sldChg chg="modNotesTx">
        <pc:chgData name="Nazia Shah" userId="834fe6aa-7260-4947-9af5-9af74eff913c" providerId="ADAL" clId="{E18D79D9-C9BB-478F-9697-85E8498987B3}" dt="2021-03-19T12:57:04.759" v="5" actId="20577"/>
        <pc:sldMkLst>
          <pc:docMk/>
          <pc:sldMk cId="2931626303" sldId="344"/>
        </pc:sldMkLst>
      </pc:sldChg>
      <pc:sldChg chg="modSp modNotesTx">
        <pc:chgData name="Nazia Shah" userId="834fe6aa-7260-4947-9af5-9af74eff913c" providerId="ADAL" clId="{E18D79D9-C9BB-478F-9697-85E8498987B3}" dt="2021-03-19T12:53:04.023" v="4" actId="33524"/>
        <pc:sldMkLst>
          <pc:docMk/>
          <pc:sldMk cId="2879138322" sldId="347"/>
        </pc:sldMkLst>
        <pc:spChg chg="mod">
          <ac:chgData name="Nazia Shah" userId="834fe6aa-7260-4947-9af5-9af74eff913c" providerId="ADAL" clId="{E18D79D9-C9BB-478F-9697-85E8498987B3}" dt="2021-03-19T12:52:44.358" v="3"/>
          <ac:spMkLst>
            <pc:docMk/>
            <pc:sldMk cId="2879138322" sldId="347"/>
            <ac:spMk id="4" creationId="{1A612502-CACD-44E5-BE15-0D9F88A7E5C8}"/>
          </ac:spMkLst>
        </pc:spChg>
      </pc:sldChg>
    </pc:docChg>
  </pc:docChgLst>
  <pc:docChgLst>
    <pc:chgData name="Nazia Shah" userId="834fe6aa-7260-4947-9af5-9af74eff913c" providerId="ADAL" clId="{FDEF2331-E384-4AE9-A275-5FFC6F19217B}"/>
    <pc:docChg chg="custSel modSld modMainMaster">
      <pc:chgData name="Nazia Shah" userId="834fe6aa-7260-4947-9af5-9af74eff913c" providerId="ADAL" clId="{FDEF2331-E384-4AE9-A275-5FFC6F19217B}" dt="2022-03-04T14:25:04.609" v="177"/>
      <pc:docMkLst>
        <pc:docMk/>
      </pc:docMkLst>
      <pc:sldChg chg="modSp mod">
        <pc:chgData name="Nazia Shah" userId="834fe6aa-7260-4947-9af5-9af74eff913c" providerId="ADAL" clId="{FDEF2331-E384-4AE9-A275-5FFC6F19217B}" dt="2022-03-03T19:17:07.502" v="7" actId="27636"/>
        <pc:sldMkLst>
          <pc:docMk/>
          <pc:sldMk cId="2949312402" sldId="257"/>
        </pc:sldMkLst>
        <pc:spChg chg="mod">
          <ac:chgData name="Nazia Shah" userId="834fe6aa-7260-4947-9af5-9af74eff913c" providerId="ADAL" clId="{FDEF2331-E384-4AE9-A275-5FFC6F19217B}" dt="2022-03-03T19:17:07.502" v="7" actId="27636"/>
          <ac:spMkLst>
            <pc:docMk/>
            <pc:sldMk cId="2949312402" sldId="257"/>
            <ac:spMk id="3" creationId="{01700092-37DC-0D44-AD62-E34A154E92D6}"/>
          </ac:spMkLst>
        </pc:spChg>
      </pc:sldChg>
      <pc:sldChg chg="addSp delSp modSp mod">
        <pc:chgData name="Nazia Shah" userId="834fe6aa-7260-4947-9af5-9af74eff913c" providerId="ADAL" clId="{FDEF2331-E384-4AE9-A275-5FFC6F19217B}" dt="2022-03-03T19:19:43.453" v="12"/>
        <pc:sldMkLst>
          <pc:docMk/>
          <pc:sldMk cId="3271387229" sldId="287"/>
        </pc:sldMkLst>
        <pc:spChg chg="del">
          <ac:chgData name="Nazia Shah" userId="834fe6aa-7260-4947-9af5-9af74eff913c" providerId="ADAL" clId="{FDEF2331-E384-4AE9-A275-5FFC6F19217B}" dt="2022-03-03T19:19:40.859" v="10" actId="478"/>
          <ac:spMkLst>
            <pc:docMk/>
            <pc:sldMk cId="3271387229" sldId="287"/>
            <ac:spMk id="4" creationId="{1A612502-CACD-44E5-BE15-0D9F88A7E5C8}"/>
          </ac:spMkLst>
        </pc:spChg>
        <pc:spChg chg="add del mod">
          <ac:chgData name="Nazia Shah" userId="834fe6aa-7260-4947-9af5-9af74eff913c" providerId="ADAL" clId="{FDEF2331-E384-4AE9-A275-5FFC6F19217B}" dt="2022-03-03T19:19:42.720" v="11" actId="478"/>
          <ac:spMkLst>
            <pc:docMk/>
            <pc:sldMk cId="3271387229" sldId="287"/>
            <ac:spMk id="7" creationId="{9EEFD757-26F2-48A8-98BB-F3898CBF8AE9}"/>
          </ac:spMkLst>
        </pc:spChg>
        <pc:spChg chg="add mod">
          <ac:chgData name="Nazia Shah" userId="834fe6aa-7260-4947-9af5-9af74eff913c" providerId="ADAL" clId="{FDEF2331-E384-4AE9-A275-5FFC6F19217B}" dt="2022-03-03T19:19:43.453" v="12"/>
          <ac:spMkLst>
            <pc:docMk/>
            <pc:sldMk cId="3271387229" sldId="287"/>
            <ac:spMk id="10" creationId="{9D8391C8-49B8-4A5C-9514-31AA07F9D5B9}"/>
          </ac:spMkLst>
        </pc:spChg>
      </pc:sldChg>
      <pc:sldChg chg="addSp delSp modSp mod">
        <pc:chgData name="Nazia Shah" userId="834fe6aa-7260-4947-9af5-9af74eff913c" providerId="ADAL" clId="{FDEF2331-E384-4AE9-A275-5FFC6F19217B}" dt="2022-03-03T19:28:17.053" v="173"/>
        <pc:sldMkLst>
          <pc:docMk/>
          <pc:sldMk cId="4115594920" sldId="298"/>
        </pc:sldMkLst>
        <pc:spChg chg="add mod">
          <ac:chgData name="Nazia Shah" userId="834fe6aa-7260-4947-9af5-9af74eff913c" providerId="ADAL" clId="{FDEF2331-E384-4AE9-A275-5FFC6F19217B}" dt="2022-03-03T19:28:17.053" v="173"/>
          <ac:spMkLst>
            <pc:docMk/>
            <pc:sldMk cId="4115594920" sldId="298"/>
            <ac:spMk id="4" creationId="{B93D6DAA-BF9F-4504-BF80-44B8C2EC14DE}"/>
          </ac:spMkLst>
        </pc:spChg>
        <pc:spChg chg="del">
          <ac:chgData name="Nazia Shah" userId="834fe6aa-7260-4947-9af5-9af74eff913c" providerId="ADAL" clId="{FDEF2331-E384-4AE9-A275-5FFC6F19217B}" dt="2022-03-03T19:28:16.727" v="172" actId="478"/>
          <ac:spMkLst>
            <pc:docMk/>
            <pc:sldMk cId="4115594920" sldId="298"/>
            <ac:spMk id="6" creationId="{E85BC1A9-95BA-494E-851D-117974FA57D0}"/>
          </ac:spMkLst>
        </pc:spChg>
      </pc:sldChg>
      <pc:sldChg chg="addSp delSp modSp mod">
        <pc:chgData name="Nazia Shah" userId="834fe6aa-7260-4947-9af5-9af74eff913c" providerId="ADAL" clId="{FDEF2331-E384-4AE9-A275-5FFC6F19217B}" dt="2022-03-03T19:28:10.869" v="171"/>
        <pc:sldMkLst>
          <pc:docMk/>
          <pc:sldMk cId="3412682668" sldId="299"/>
        </pc:sldMkLst>
        <pc:spChg chg="del">
          <ac:chgData name="Nazia Shah" userId="834fe6aa-7260-4947-9af5-9af74eff913c" providerId="ADAL" clId="{FDEF2331-E384-4AE9-A275-5FFC6F19217B}" dt="2022-03-03T19:28:08.784" v="169" actId="478"/>
          <ac:spMkLst>
            <pc:docMk/>
            <pc:sldMk cId="3412682668" sldId="299"/>
            <ac:spMk id="4" creationId="{520987EE-4A8F-42DB-B9B1-CABD3412793D}"/>
          </ac:spMkLst>
        </pc:spChg>
        <pc:spChg chg="add del mod">
          <ac:chgData name="Nazia Shah" userId="834fe6aa-7260-4947-9af5-9af74eff913c" providerId="ADAL" clId="{FDEF2331-E384-4AE9-A275-5FFC6F19217B}" dt="2022-03-03T19:28:10.573" v="170" actId="478"/>
          <ac:spMkLst>
            <pc:docMk/>
            <pc:sldMk cId="3412682668" sldId="299"/>
            <ac:spMk id="7" creationId="{ED2451DA-A9FE-4803-A286-10203E8C1588}"/>
          </ac:spMkLst>
        </pc:spChg>
        <pc:spChg chg="add mod">
          <ac:chgData name="Nazia Shah" userId="834fe6aa-7260-4947-9af5-9af74eff913c" providerId="ADAL" clId="{FDEF2331-E384-4AE9-A275-5FFC6F19217B}" dt="2022-03-03T19:28:10.869" v="171"/>
          <ac:spMkLst>
            <pc:docMk/>
            <pc:sldMk cId="3412682668" sldId="299"/>
            <ac:spMk id="8" creationId="{9B9DDD3B-068C-4F38-AC5B-DF9BFCC68A19}"/>
          </ac:spMkLst>
        </pc:spChg>
      </pc:sldChg>
      <pc:sldChg chg="addSp delSp modSp mod">
        <pc:chgData name="Nazia Shah" userId="834fe6aa-7260-4947-9af5-9af74eff913c" providerId="ADAL" clId="{FDEF2331-E384-4AE9-A275-5FFC6F19217B}" dt="2022-03-03T19:27:20.305" v="150"/>
        <pc:sldMkLst>
          <pc:docMk/>
          <pc:sldMk cId="3895502512" sldId="300"/>
        </pc:sldMkLst>
        <pc:spChg chg="del">
          <ac:chgData name="Nazia Shah" userId="834fe6aa-7260-4947-9af5-9af74eff913c" providerId="ADAL" clId="{FDEF2331-E384-4AE9-A275-5FFC6F19217B}" dt="2022-03-03T19:27:17.448" v="148" actId="478"/>
          <ac:spMkLst>
            <pc:docMk/>
            <pc:sldMk cId="3895502512" sldId="300"/>
            <ac:spMk id="4" creationId="{0979401A-E89A-4C4C-9389-A6CB82F396B7}"/>
          </ac:spMkLst>
        </pc:spChg>
        <pc:spChg chg="add del mod">
          <ac:chgData name="Nazia Shah" userId="834fe6aa-7260-4947-9af5-9af74eff913c" providerId="ADAL" clId="{FDEF2331-E384-4AE9-A275-5FFC6F19217B}" dt="2022-03-03T19:27:19.909" v="149" actId="478"/>
          <ac:spMkLst>
            <pc:docMk/>
            <pc:sldMk cId="3895502512" sldId="300"/>
            <ac:spMk id="9" creationId="{BA393BF2-9687-4537-9EC4-E7646C346902}"/>
          </ac:spMkLst>
        </pc:spChg>
        <pc:spChg chg="add mod">
          <ac:chgData name="Nazia Shah" userId="834fe6aa-7260-4947-9af5-9af74eff913c" providerId="ADAL" clId="{FDEF2331-E384-4AE9-A275-5FFC6F19217B}" dt="2022-03-03T19:27:20.305" v="150"/>
          <ac:spMkLst>
            <pc:docMk/>
            <pc:sldMk cId="3895502512" sldId="300"/>
            <ac:spMk id="10" creationId="{351DD135-787E-4437-B0C5-9E75EF8312C1}"/>
          </ac:spMkLst>
        </pc:spChg>
      </pc:sldChg>
      <pc:sldChg chg="addSp delSp modSp mod">
        <pc:chgData name="Nazia Shah" userId="834fe6aa-7260-4947-9af5-9af74eff913c" providerId="ADAL" clId="{FDEF2331-E384-4AE9-A275-5FFC6F19217B}" dt="2022-03-03T19:26:09.585" v="124"/>
        <pc:sldMkLst>
          <pc:docMk/>
          <pc:sldMk cId="2936290894" sldId="301"/>
        </pc:sldMkLst>
        <pc:spChg chg="del">
          <ac:chgData name="Nazia Shah" userId="834fe6aa-7260-4947-9af5-9af74eff913c" providerId="ADAL" clId="{FDEF2331-E384-4AE9-A275-5FFC6F19217B}" dt="2022-03-03T19:26:05.827" v="122" actId="478"/>
          <ac:spMkLst>
            <pc:docMk/>
            <pc:sldMk cId="2936290894" sldId="301"/>
            <ac:spMk id="4" creationId="{5C6708FD-BA12-48E2-814B-FB361D01F467}"/>
          </ac:spMkLst>
        </pc:spChg>
        <pc:spChg chg="add del mod">
          <ac:chgData name="Nazia Shah" userId="834fe6aa-7260-4947-9af5-9af74eff913c" providerId="ADAL" clId="{FDEF2331-E384-4AE9-A275-5FFC6F19217B}" dt="2022-03-03T19:26:08.989" v="123" actId="478"/>
          <ac:spMkLst>
            <pc:docMk/>
            <pc:sldMk cId="2936290894" sldId="301"/>
            <ac:spMk id="9" creationId="{1788F5A8-AAA8-489A-A77E-9F56C122658A}"/>
          </ac:spMkLst>
        </pc:spChg>
        <pc:spChg chg="add mod">
          <ac:chgData name="Nazia Shah" userId="834fe6aa-7260-4947-9af5-9af74eff913c" providerId="ADAL" clId="{FDEF2331-E384-4AE9-A275-5FFC6F19217B}" dt="2022-03-03T19:26:09.585" v="124"/>
          <ac:spMkLst>
            <pc:docMk/>
            <pc:sldMk cId="2936290894" sldId="301"/>
            <ac:spMk id="10" creationId="{3B930B02-AD96-4C6A-9471-2FF733C427E7}"/>
          </ac:spMkLst>
        </pc:spChg>
      </pc:sldChg>
      <pc:sldChg chg="addSp delSp modSp mod">
        <pc:chgData name="Nazia Shah" userId="834fe6aa-7260-4947-9af5-9af74eff913c" providerId="ADAL" clId="{FDEF2331-E384-4AE9-A275-5FFC6F19217B}" dt="2022-03-03T19:26:48.821" v="138"/>
        <pc:sldMkLst>
          <pc:docMk/>
          <pc:sldMk cId="656490827" sldId="302"/>
        </pc:sldMkLst>
        <pc:spChg chg="del mod">
          <ac:chgData name="Nazia Shah" userId="834fe6aa-7260-4947-9af5-9af74eff913c" providerId="ADAL" clId="{FDEF2331-E384-4AE9-A275-5FFC6F19217B}" dt="2022-03-03T19:26:46.831" v="136" actId="478"/>
          <ac:spMkLst>
            <pc:docMk/>
            <pc:sldMk cId="656490827" sldId="302"/>
            <ac:spMk id="4" creationId="{3FB819D4-8C60-4B27-8E81-9710583745E3}"/>
          </ac:spMkLst>
        </pc:spChg>
        <pc:spChg chg="add del mod">
          <ac:chgData name="Nazia Shah" userId="834fe6aa-7260-4947-9af5-9af74eff913c" providerId="ADAL" clId="{FDEF2331-E384-4AE9-A275-5FFC6F19217B}" dt="2022-03-03T19:26:48.226" v="137" actId="478"/>
          <ac:spMkLst>
            <pc:docMk/>
            <pc:sldMk cId="656490827" sldId="302"/>
            <ac:spMk id="7" creationId="{FFB2AC31-59A1-4BA9-8971-B3EC4A5B62B2}"/>
          </ac:spMkLst>
        </pc:spChg>
        <pc:spChg chg="add mod">
          <ac:chgData name="Nazia Shah" userId="834fe6aa-7260-4947-9af5-9af74eff913c" providerId="ADAL" clId="{FDEF2331-E384-4AE9-A275-5FFC6F19217B}" dt="2022-03-03T19:26:48.821" v="138"/>
          <ac:spMkLst>
            <pc:docMk/>
            <pc:sldMk cId="656490827" sldId="302"/>
            <ac:spMk id="8" creationId="{48AEB079-CB6F-4850-BD63-EBB8910397A4}"/>
          </ac:spMkLst>
        </pc:spChg>
      </pc:sldChg>
      <pc:sldChg chg="addSp delSp modSp mod">
        <pc:chgData name="Nazia Shah" userId="834fe6aa-7260-4947-9af5-9af74eff913c" providerId="ADAL" clId="{FDEF2331-E384-4AE9-A275-5FFC6F19217B}" dt="2022-03-03T19:25:22.815" v="106"/>
        <pc:sldMkLst>
          <pc:docMk/>
          <pc:sldMk cId="1694236143" sldId="303"/>
        </pc:sldMkLst>
        <pc:spChg chg="del">
          <ac:chgData name="Nazia Shah" userId="834fe6aa-7260-4947-9af5-9af74eff913c" providerId="ADAL" clId="{FDEF2331-E384-4AE9-A275-5FFC6F19217B}" dt="2022-03-03T19:25:16.532" v="104" actId="478"/>
          <ac:spMkLst>
            <pc:docMk/>
            <pc:sldMk cId="1694236143" sldId="303"/>
            <ac:spMk id="4" creationId="{5C5B8460-27CA-4622-B02D-A39A1CC12759}"/>
          </ac:spMkLst>
        </pc:spChg>
        <pc:spChg chg="add del mod">
          <ac:chgData name="Nazia Shah" userId="834fe6aa-7260-4947-9af5-9af74eff913c" providerId="ADAL" clId="{FDEF2331-E384-4AE9-A275-5FFC6F19217B}" dt="2022-03-03T19:25:22.497" v="105" actId="478"/>
          <ac:spMkLst>
            <pc:docMk/>
            <pc:sldMk cId="1694236143" sldId="303"/>
            <ac:spMk id="6" creationId="{70793069-5957-4799-8A0A-25D026C3E001}"/>
          </ac:spMkLst>
        </pc:spChg>
        <pc:spChg chg="add mod">
          <ac:chgData name="Nazia Shah" userId="834fe6aa-7260-4947-9af5-9af74eff913c" providerId="ADAL" clId="{FDEF2331-E384-4AE9-A275-5FFC6F19217B}" dt="2022-03-03T19:25:22.815" v="106"/>
          <ac:spMkLst>
            <pc:docMk/>
            <pc:sldMk cId="1694236143" sldId="303"/>
            <ac:spMk id="7" creationId="{0EAFC5CC-071E-44F0-B878-1A321309AE11}"/>
          </ac:spMkLst>
        </pc:spChg>
      </pc:sldChg>
      <pc:sldChg chg="addSp delSp modSp mod">
        <pc:chgData name="Nazia Shah" userId="834fe6aa-7260-4947-9af5-9af74eff913c" providerId="ADAL" clId="{FDEF2331-E384-4AE9-A275-5FFC6F19217B}" dt="2022-03-03T19:24:26.459" v="86"/>
        <pc:sldMkLst>
          <pc:docMk/>
          <pc:sldMk cId="2801433520" sldId="304"/>
        </pc:sldMkLst>
        <pc:spChg chg="del">
          <ac:chgData name="Nazia Shah" userId="834fe6aa-7260-4947-9af5-9af74eff913c" providerId="ADAL" clId="{FDEF2331-E384-4AE9-A275-5FFC6F19217B}" dt="2022-03-03T19:24:24.470" v="84" actId="478"/>
          <ac:spMkLst>
            <pc:docMk/>
            <pc:sldMk cId="2801433520" sldId="304"/>
            <ac:spMk id="4" creationId="{6A1C3F9C-CB40-484D-ADAC-BF0973AA91ED}"/>
          </ac:spMkLst>
        </pc:spChg>
        <pc:spChg chg="add del mod">
          <ac:chgData name="Nazia Shah" userId="834fe6aa-7260-4947-9af5-9af74eff913c" providerId="ADAL" clId="{FDEF2331-E384-4AE9-A275-5FFC6F19217B}" dt="2022-03-03T19:24:25.851" v="85" actId="478"/>
          <ac:spMkLst>
            <pc:docMk/>
            <pc:sldMk cId="2801433520" sldId="304"/>
            <ac:spMk id="6" creationId="{F46BE8BF-7037-4BF5-A306-5169668626C8}"/>
          </ac:spMkLst>
        </pc:spChg>
        <pc:spChg chg="add mod">
          <ac:chgData name="Nazia Shah" userId="834fe6aa-7260-4947-9af5-9af74eff913c" providerId="ADAL" clId="{FDEF2331-E384-4AE9-A275-5FFC6F19217B}" dt="2022-03-03T19:24:26.459" v="86"/>
          <ac:spMkLst>
            <pc:docMk/>
            <pc:sldMk cId="2801433520" sldId="304"/>
            <ac:spMk id="7" creationId="{AB020D07-D233-4C3D-9788-61FC0D6F39BD}"/>
          </ac:spMkLst>
        </pc:spChg>
      </pc:sldChg>
      <pc:sldChg chg="addSp delSp modSp mod">
        <pc:chgData name="Nazia Shah" userId="834fe6aa-7260-4947-9af5-9af74eff913c" providerId="ADAL" clId="{FDEF2331-E384-4AE9-A275-5FFC6F19217B}" dt="2022-03-03T19:23:47.238" v="73"/>
        <pc:sldMkLst>
          <pc:docMk/>
          <pc:sldMk cId="1104096895" sldId="305"/>
        </pc:sldMkLst>
        <pc:spChg chg="del mod">
          <ac:chgData name="Nazia Shah" userId="834fe6aa-7260-4947-9af5-9af74eff913c" providerId="ADAL" clId="{FDEF2331-E384-4AE9-A275-5FFC6F19217B}" dt="2022-03-03T19:23:44.774" v="71" actId="478"/>
          <ac:spMkLst>
            <pc:docMk/>
            <pc:sldMk cId="1104096895" sldId="305"/>
            <ac:spMk id="4" creationId="{E2A0EC94-20B1-4228-A521-8D6C3FF4498F}"/>
          </ac:spMkLst>
        </pc:spChg>
        <pc:spChg chg="add del mod">
          <ac:chgData name="Nazia Shah" userId="834fe6aa-7260-4947-9af5-9af74eff913c" providerId="ADAL" clId="{FDEF2331-E384-4AE9-A275-5FFC6F19217B}" dt="2022-03-03T19:23:46.602" v="72" actId="478"/>
          <ac:spMkLst>
            <pc:docMk/>
            <pc:sldMk cId="1104096895" sldId="305"/>
            <ac:spMk id="9" creationId="{4F445C91-8C97-4EEB-883E-06CE818CC598}"/>
          </ac:spMkLst>
        </pc:spChg>
        <pc:spChg chg="add mod">
          <ac:chgData name="Nazia Shah" userId="834fe6aa-7260-4947-9af5-9af74eff913c" providerId="ADAL" clId="{FDEF2331-E384-4AE9-A275-5FFC6F19217B}" dt="2022-03-03T19:23:47.238" v="73"/>
          <ac:spMkLst>
            <pc:docMk/>
            <pc:sldMk cId="1104096895" sldId="305"/>
            <ac:spMk id="10" creationId="{71D9FE9D-4379-4192-B43B-09531F696888}"/>
          </ac:spMkLst>
        </pc:spChg>
      </pc:sldChg>
      <pc:sldChg chg="addSp delSp modSp mod">
        <pc:chgData name="Nazia Shah" userId="834fe6aa-7260-4947-9af5-9af74eff913c" providerId="ADAL" clId="{FDEF2331-E384-4AE9-A275-5FFC6F19217B}" dt="2022-03-03T19:23:25.783" v="65"/>
        <pc:sldMkLst>
          <pc:docMk/>
          <pc:sldMk cId="3670075489" sldId="306"/>
        </pc:sldMkLst>
        <pc:spChg chg="del">
          <ac:chgData name="Nazia Shah" userId="834fe6aa-7260-4947-9af5-9af74eff913c" providerId="ADAL" clId="{FDEF2331-E384-4AE9-A275-5FFC6F19217B}" dt="2022-03-03T19:23:21.046" v="62" actId="478"/>
          <ac:spMkLst>
            <pc:docMk/>
            <pc:sldMk cId="3670075489" sldId="306"/>
            <ac:spMk id="4" creationId="{42E30D3F-1883-4F50-843D-A37F6C3CF5EC}"/>
          </ac:spMkLst>
        </pc:spChg>
        <pc:spChg chg="add del mod">
          <ac:chgData name="Nazia Shah" userId="834fe6aa-7260-4947-9af5-9af74eff913c" providerId="ADAL" clId="{FDEF2331-E384-4AE9-A275-5FFC6F19217B}" dt="2022-03-03T19:23:24.837" v="64" actId="478"/>
          <ac:spMkLst>
            <pc:docMk/>
            <pc:sldMk cId="3670075489" sldId="306"/>
            <ac:spMk id="6" creationId="{3580A879-DAE1-436B-88F0-3FDF9F633142}"/>
          </ac:spMkLst>
        </pc:spChg>
        <pc:spChg chg="add mod">
          <ac:chgData name="Nazia Shah" userId="834fe6aa-7260-4947-9af5-9af74eff913c" providerId="ADAL" clId="{FDEF2331-E384-4AE9-A275-5FFC6F19217B}" dt="2022-03-03T19:23:25.783" v="65"/>
          <ac:spMkLst>
            <pc:docMk/>
            <pc:sldMk cId="3670075489" sldId="306"/>
            <ac:spMk id="7" creationId="{1829C313-9FFD-444E-A7E7-01EE50FE38BF}"/>
          </ac:spMkLst>
        </pc:spChg>
      </pc:sldChg>
      <pc:sldChg chg="addSp delSp modSp mod">
        <pc:chgData name="Nazia Shah" userId="834fe6aa-7260-4947-9af5-9af74eff913c" providerId="ADAL" clId="{FDEF2331-E384-4AE9-A275-5FFC6F19217B}" dt="2022-03-03T19:23:04.115" v="58" actId="1037"/>
        <pc:sldMkLst>
          <pc:docMk/>
          <pc:sldMk cId="1581602924" sldId="307"/>
        </pc:sldMkLst>
        <pc:spChg chg="del">
          <ac:chgData name="Nazia Shah" userId="834fe6aa-7260-4947-9af5-9af74eff913c" providerId="ADAL" clId="{FDEF2331-E384-4AE9-A275-5FFC6F19217B}" dt="2022-03-03T19:22:30.083" v="40" actId="478"/>
          <ac:spMkLst>
            <pc:docMk/>
            <pc:sldMk cId="1581602924" sldId="307"/>
            <ac:spMk id="4" creationId="{B4CD1AE9-78FC-47E7-BC2B-ED45DE28A9DC}"/>
          </ac:spMkLst>
        </pc:spChg>
        <pc:spChg chg="add del mod">
          <ac:chgData name="Nazia Shah" userId="834fe6aa-7260-4947-9af5-9af74eff913c" providerId="ADAL" clId="{FDEF2331-E384-4AE9-A275-5FFC6F19217B}" dt="2022-03-03T19:22:33.703" v="42" actId="478"/>
          <ac:spMkLst>
            <pc:docMk/>
            <pc:sldMk cId="1581602924" sldId="307"/>
            <ac:spMk id="7" creationId="{4AEF3F9C-ADD1-4A78-9718-95B5575044B8}"/>
          </ac:spMkLst>
        </pc:spChg>
        <pc:spChg chg="add mod">
          <ac:chgData name="Nazia Shah" userId="834fe6aa-7260-4947-9af5-9af74eff913c" providerId="ADAL" clId="{FDEF2331-E384-4AE9-A275-5FFC6F19217B}" dt="2022-03-03T19:23:04.115" v="58" actId="1037"/>
          <ac:spMkLst>
            <pc:docMk/>
            <pc:sldMk cId="1581602924" sldId="307"/>
            <ac:spMk id="8" creationId="{EA0B5037-61CC-437F-825C-0A69FBDC8D46}"/>
          </ac:spMkLst>
        </pc:spChg>
      </pc:sldChg>
      <pc:sldChg chg="addSp delSp modSp mod">
        <pc:chgData name="Nazia Shah" userId="834fe6aa-7260-4947-9af5-9af74eff913c" providerId="ADAL" clId="{FDEF2331-E384-4AE9-A275-5FFC6F19217B}" dt="2022-03-03T19:22:10.268" v="33"/>
        <pc:sldMkLst>
          <pc:docMk/>
          <pc:sldMk cId="735442685" sldId="308"/>
        </pc:sldMkLst>
        <pc:spChg chg="del">
          <ac:chgData name="Nazia Shah" userId="834fe6aa-7260-4947-9af5-9af74eff913c" providerId="ADAL" clId="{FDEF2331-E384-4AE9-A275-5FFC6F19217B}" dt="2022-03-03T19:22:06.084" v="30" actId="478"/>
          <ac:spMkLst>
            <pc:docMk/>
            <pc:sldMk cId="735442685" sldId="308"/>
            <ac:spMk id="4" creationId="{93183181-8CD6-48CE-8319-D092E7F212AD}"/>
          </ac:spMkLst>
        </pc:spChg>
        <pc:spChg chg="add del mod">
          <ac:chgData name="Nazia Shah" userId="834fe6aa-7260-4947-9af5-9af74eff913c" providerId="ADAL" clId="{FDEF2331-E384-4AE9-A275-5FFC6F19217B}" dt="2022-03-03T19:22:09.577" v="32" actId="478"/>
          <ac:spMkLst>
            <pc:docMk/>
            <pc:sldMk cId="735442685" sldId="308"/>
            <ac:spMk id="9" creationId="{2844A8D5-606C-40DA-A550-9E8708392EE8}"/>
          </ac:spMkLst>
        </pc:spChg>
        <pc:spChg chg="add mod">
          <ac:chgData name="Nazia Shah" userId="834fe6aa-7260-4947-9af5-9af74eff913c" providerId="ADAL" clId="{FDEF2331-E384-4AE9-A275-5FFC6F19217B}" dt="2022-03-03T19:22:10.268" v="33"/>
          <ac:spMkLst>
            <pc:docMk/>
            <pc:sldMk cId="735442685" sldId="308"/>
            <ac:spMk id="10" creationId="{44E0AF07-5CBA-44DD-94A5-BB84FBD1B497}"/>
          </ac:spMkLst>
        </pc:spChg>
      </pc:sldChg>
      <pc:sldChg chg="addSp delSp modSp mod">
        <pc:chgData name="Nazia Shah" userId="834fe6aa-7260-4947-9af5-9af74eff913c" providerId="ADAL" clId="{FDEF2331-E384-4AE9-A275-5FFC6F19217B}" dt="2022-03-03T19:22:26.406" v="39"/>
        <pc:sldMkLst>
          <pc:docMk/>
          <pc:sldMk cId="362644969" sldId="311"/>
        </pc:sldMkLst>
        <pc:spChg chg="del">
          <ac:chgData name="Nazia Shah" userId="834fe6aa-7260-4947-9af5-9af74eff913c" providerId="ADAL" clId="{FDEF2331-E384-4AE9-A275-5FFC6F19217B}" dt="2022-03-03T19:22:22.273" v="37" actId="478"/>
          <ac:spMkLst>
            <pc:docMk/>
            <pc:sldMk cId="362644969" sldId="311"/>
            <ac:spMk id="4" creationId="{93183181-8CD6-48CE-8319-D092E7F212AD}"/>
          </ac:spMkLst>
        </pc:spChg>
        <pc:spChg chg="add del mod">
          <ac:chgData name="Nazia Shah" userId="834fe6aa-7260-4947-9af5-9af74eff913c" providerId="ADAL" clId="{FDEF2331-E384-4AE9-A275-5FFC6F19217B}" dt="2022-03-03T19:22:25.717" v="38" actId="478"/>
          <ac:spMkLst>
            <pc:docMk/>
            <pc:sldMk cId="362644969" sldId="311"/>
            <ac:spMk id="7" creationId="{D794723C-3195-4E98-9F87-733DBD400DE8}"/>
          </ac:spMkLst>
        </pc:spChg>
        <pc:spChg chg="add mod">
          <ac:chgData name="Nazia Shah" userId="834fe6aa-7260-4947-9af5-9af74eff913c" providerId="ADAL" clId="{FDEF2331-E384-4AE9-A275-5FFC6F19217B}" dt="2022-03-03T19:22:26.406" v="39"/>
          <ac:spMkLst>
            <pc:docMk/>
            <pc:sldMk cId="362644969" sldId="311"/>
            <ac:spMk id="8" creationId="{3169CAB4-A64B-4607-B549-A29C1115F145}"/>
          </ac:spMkLst>
        </pc:spChg>
      </pc:sldChg>
      <pc:sldChg chg="addSp delSp modSp mod">
        <pc:chgData name="Nazia Shah" userId="834fe6aa-7260-4947-9af5-9af74eff913c" providerId="ADAL" clId="{FDEF2331-E384-4AE9-A275-5FFC6F19217B}" dt="2022-03-03T19:22:18.317" v="36"/>
        <pc:sldMkLst>
          <pc:docMk/>
          <pc:sldMk cId="2154676174" sldId="312"/>
        </pc:sldMkLst>
        <pc:spChg chg="del">
          <ac:chgData name="Nazia Shah" userId="834fe6aa-7260-4947-9af5-9af74eff913c" providerId="ADAL" clId="{FDEF2331-E384-4AE9-A275-5FFC6F19217B}" dt="2022-03-03T19:22:15.462" v="34" actId="478"/>
          <ac:spMkLst>
            <pc:docMk/>
            <pc:sldMk cId="2154676174" sldId="312"/>
            <ac:spMk id="4" creationId="{93183181-8CD6-48CE-8319-D092E7F212AD}"/>
          </ac:spMkLst>
        </pc:spChg>
        <pc:spChg chg="add del mod">
          <ac:chgData name="Nazia Shah" userId="834fe6aa-7260-4947-9af5-9af74eff913c" providerId="ADAL" clId="{FDEF2331-E384-4AE9-A275-5FFC6F19217B}" dt="2022-03-03T19:22:17.715" v="35" actId="478"/>
          <ac:spMkLst>
            <pc:docMk/>
            <pc:sldMk cId="2154676174" sldId="312"/>
            <ac:spMk id="9" creationId="{F03BCC28-3686-4469-99CB-26CC2B8DBC93}"/>
          </ac:spMkLst>
        </pc:spChg>
        <pc:spChg chg="add mod">
          <ac:chgData name="Nazia Shah" userId="834fe6aa-7260-4947-9af5-9af74eff913c" providerId="ADAL" clId="{FDEF2331-E384-4AE9-A275-5FFC6F19217B}" dt="2022-03-03T19:22:18.317" v="36"/>
          <ac:spMkLst>
            <pc:docMk/>
            <pc:sldMk cId="2154676174" sldId="312"/>
            <ac:spMk id="10" creationId="{162A7B2F-52FB-427C-A96A-BD66F36E89C6}"/>
          </ac:spMkLst>
        </pc:spChg>
      </pc:sldChg>
      <pc:sldChg chg="addSp delSp modSp mod">
        <pc:chgData name="Nazia Shah" userId="834fe6aa-7260-4947-9af5-9af74eff913c" providerId="ADAL" clId="{FDEF2331-E384-4AE9-A275-5FFC6F19217B}" dt="2022-03-03T19:23:13.231" v="61"/>
        <pc:sldMkLst>
          <pc:docMk/>
          <pc:sldMk cId="1400844215" sldId="314"/>
        </pc:sldMkLst>
        <pc:spChg chg="del mod">
          <ac:chgData name="Nazia Shah" userId="834fe6aa-7260-4947-9af5-9af74eff913c" providerId="ADAL" clId="{FDEF2331-E384-4AE9-A275-5FFC6F19217B}" dt="2022-03-03T19:22:40.569" v="45" actId="478"/>
          <ac:spMkLst>
            <pc:docMk/>
            <pc:sldMk cId="1400844215" sldId="314"/>
            <ac:spMk id="4" creationId="{B4CD1AE9-78FC-47E7-BC2B-ED45DE28A9DC}"/>
          </ac:spMkLst>
        </pc:spChg>
        <pc:spChg chg="add del mod">
          <ac:chgData name="Nazia Shah" userId="834fe6aa-7260-4947-9af5-9af74eff913c" providerId="ADAL" clId="{FDEF2331-E384-4AE9-A275-5FFC6F19217B}" dt="2022-03-03T19:22:42.160" v="46" actId="478"/>
          <ac:spMkLst>
            <pc:docMk/>
            <pc:sldMk cId="1400844215" sldId="314"/>
            <ac:spMk id="9" creationId="{37C150BD-38A0-4BD3-B4FD-068C8C5E51F3}"/>
          </ac:spMkLst>
        </pc:spChg>
        <pc:spChg chg="add del mod">
          <ac:chgData name="Nazia Shah" userId="834fe6aa-7260-4947-9af5-9af74eff913c" providerId="ADAL" clId="{FDEF2331-E384-4AE9-A275-5FFC6F19217B}" dt="2022-03-03T19:23:10.623" v="59" actId="478"/>
          <ac:spMkLst>
            <pc:docMk/>
            <pc:sldMk cId="1400844215" sldId="314"/>
            <ac:spMk id="10" creationId="{C6E4CF4D-9228-481A-8483-FF982AACBC72}"/>
          </ac:spMkLst>
        </pc:spChg>
        <pc:spChg chg="add del mod">
          <ac:chgData name="Nazia Shah" userId="834fe6aa-7260-4947-9af5-9af74eff913c" providerId="ADAL" clId="{FDEF2331-E384-4AE9-A275-5FFC6F19217B}" dt="2022-03-03T19:23:12.813" v="60" actId="478"/>
          <ac:spMkLst>
            <pc:docMk/>
            <pc:sldMk cId="1400844215" sldId="314"/>
            <ac:spMk id="12" creationId="{CADFD80D-17AD-42B3-8711-3B4EB3117515}"/>
          </ac:spMkLst>
        </pc:spChg>
        <pc:spChg chg="add mod">
          <ac:chgData name="Nazia Shah" userId="834fe6aa-7260-4947-9af5-9af74eff913c" providerId="ADAL" clId="{FDEF2331-E384-4AE9-A275-5FFC6F19217B}" dt="2022-03-03T19:23:13.231" v="61"/>
          <ac:spMkLst>
            <pc:docMk/>
            <pc:sldMk cId="1400844215" sldId="314"/>
            <ac:spMk id="13" creationId="{1E9EBD69-9039-4BB0-AF8B-93A07AD8CF9F}"/>
          </ac:spMkLst>
        </pc:spChg>
      </pc:sldChg>
      <pc:sldChg chg="addSp delSp modSp mod">
        <pc:chgData name="Nazia Shah" userId="834fe6aa-7260-4947-9af5-9af74eff913c" providerId="ADAL" clId="{FDEF2331-E384-4AE9-A275-5FFC6F19217B}" dt="2022-03-03T19:23:37.731" v="69"/>
        <pc:sldMkLst>
          <pc:docMk/>
          <pc:sldMk cId="4085362179" sldId="315"/>
        </pc:sldMkLst>
        <pc:spChg chg="del mod">
          <ac:chgData name="Nazia Shah" userId="834fe6aa-7260-4947-9af5-9af74eff913c" providerId="ADAL" clId="{FDEF2331-E384-4AE9-A275-5FFC6F19217B}" dt="2022-03-03T19:23:34.945" v="67" actId="478"/>
          <ac:spMkLst>
            <pc:docMk/>
            <pc:sldMk cId="4085362179" sldId="315"/>
            <ac:spMk id="4" creationId="{42E30D3F-1883-4F50-843D-A37F6C3CF5EC}"/>
          </ac:spMkLst>
        </pc:spChg>
        <pc:spChg chg="add del mod">
          <ac:chgData name="Nazia Shah" userId="834fe6aa-7260-4947-9af5-9af74eff913c" providerId="ADAL" clId="{FDEF2331-E384-4AE9-A275-5FFC6F19217B}" dt="2022-03-03T19:23:36.841" v="68" actId="478"/>
          <ac:spMkLst>
            <pc:docMk/>
            <pc:sldMk cId="4085362179" sldId="315"/>
            <ac:spMk id="7" creationId="{B36B3B07-E9E7-4342-8B2E-46BD3E1D8369}"/>
          </ac:spMkLst>
        </pc:spChg>
        <pc:spChg chg="add mod">
          <ac:chgData name="Nazia Shah" userId="834fe6aa-7260-4947-9af5-9af74eff913c" providerId="ADAL" clId="{FDEF2331-E384-4AE9-A275-5FFC6F19217B}" dt="2022-03-03T19:23:37.731" v="69"/>
          <ac:spMkLst>
            <pc:docMk/>
            <pc:sldMk cId="4085362179" sldId="315"/>
            <ac:spMk id="8" creationId="{BC300DE2-41C2-4356-9B5F-B38FDBF132BF}"/>
          </ac:spMkLst>
        </pc:spChg>
      </pc:sldChg>
      <pc:sldChg chg="addSp delSp modSp mod">
        <pc:chgData name="Nazia Shah" userId="834fe6aa-7260-4947-9af5-9af74eff913c" providerId="ADAL" clId="{FDEF2331-E384-4AE9-A275-5FFC6F19217B}" dt="2022-03-03T19:23:53.291" v="76"/>
        <pc:sldMkLst>
          <pc:docMk/>
          <pc:sldMk cId="1717108334" sldId="316"/>
        </pc:sldMkLst>
        <pc:spChg chg="del">
          <ac:chgData name="Nazia Shah" userId="834fe6aa-7260-4947-9af5-9af74eff913c" providerId="ADAL" clId="{FDEF2331-E384-4AE9-A275-5FFC6F19217B}" dt="2022-03-03T19:23:50.222" v="74" actId="478"/>
          <ac:spMkLst>
            <pc:docMk/>
            <pc:sldMk cId="1717108334" sldId="316"/>
            <ac:spMk id="4" creationId="{E2A0EC94-20B1-4228-A521-8D6C3FF4498F}"/>
          </ac:spMkLst>
        </pc:spChg>
        <pc:spChg chg="add del mod">
          <ac:chgData name="Nazia Shah" userId="834fe6aa-7260-4947-9af5-9af74eff913c" providerId="ADAL" clId="{FDEF2331-E384-4AE9-A275-5FFC6F19217B}" dt="2022-03-03T19:23:52.862" v="75" actId="478"/>
          <ac:spMkLst>
            <pc:docMk/>
            <pc:sldMk cId="1717108334" sldId="316"/>
            <ac:spMk id="9" creationId="{056CD5C9-487C-4816-87ED-DEAE959BEDE8}"/>
          </ac:spMkLst>
        </pc:spChg>
        <pc:spChg chg="add mod">
          <ac:chgData name="Nazia Shah" userId="834fe6aa-7260-4947-9af5-9af74eff913c" providerId="ADAL" clId="{FDEF2331-E384-4AE9-A275-5FFC6F19217B}" dt="2022-03-03T19:23:53.291" v="76"/>
          <ac:spMkLst>
            <pc:docMk/>
            <pc:sldMk cId="1717108334" sldId="316"/>
            <ac:spMk id="10" creationId="{EB353910-31E4-44C9-9E9F-10FA62DAEE34}"/>
          </ac:spMkLst>
        </pc:spChg>
      </pc:sldChg>
      <pc:sldChg chg="addSp delSp modSp mod">
        <pc:chgData name="Nazia Shah" userId="834fe6aa-7260-4947-9af5-9af74eff913c" providerId="ADAL" clId="{FDEF2331-E384-4AE9-A275-5FFC6F19217B}" dt="2022-03-04T14:24:57.101" v="174" actId="14100"/>
        <pc:sldMkLst>
          <pc:docMk/>
          <pc:sldMk cId="1308884292" sldId="317"/>
        </pc:sldMkLst>
        <pc:spChg chg="del">
          <ac:chgData name="Nazia Shah" userId="834fe6aa-7260-4947-9af5-9af74eff913c" providerId="ADAL" clId="{FDEF2331-E384-4AE9-A275-5FFC6F19217B}" dt="2022-03-03T19:24:02.077" v="79" actId="478"/>
          <ac:spMkLst>
            <pc:docMk/>
            <pc:sldMk cId="1308884292" sldId="317"/>
            <ac:spMk id="4" creationId="{E2A0EC94-20B1-4228-A521-8D6C3FF4498F}"/>
          </ac:spMkLst>
        </pc:spChg>
        <pc:spChg chg="add del mod">
          <ac:chgData name="Nazia Shah" userId="834fe6aa-7260-4947-9af5-9af74eff913c" providerId="ADAL" clId="{FDEF2331-E384-4AE9-A275-5FFC6F19217B}" dt="2022-03-03T19:24:03.687" v="80" actId="478"/>
          <ac:spMkLst>
            <pc:docMk/>
            <pc:sldMk cId="1308884292" sldId="317"/>
            <ac:spMk id="9" creationId="{C9D2343E-32D1-4A5F-8E7E-E14CE9948C65}"/>
          </ac:spMkLst>
        </pc:spChg>
        <pc:spChg chg="add mod">
          <ac:chgData name="Nazia Shah" userId="834fe6aa-7260-4947-9af5-9af74eff913c" providerId="ADAL" clId="{FDEF2331-E384-4AE9-A275-5FFC6F19217B}" dt="2022-03-04T14:24:57.101" v="174" actId="14100"/>
          <ac:spMkLst>
            <pc:docMk/>
            <pc:sldMk cId="1308884292" sldId="317"/>
            <ac:spMk id="10" creationId="{761025DD-4291-4B8B-ADC5-7346083D392B}"/>
          </ac:spMkLst>
        </pc:spChg>
      </pc:sldChg>
      <pc:sldChg chg="addSp delSp modSp mod">
        <pc:chgData name="Nazia Shah" userId="834fe6aa-7260-4947-9af5-9af74eff913c" providerId="ADAL" clId="{FDEF2331-E384-4AE9-A275-5FFC6F19217B}" dt="2022-03-03T19:24:54.251" v="96"/>
        <pc:sldMkLst>
          <pc:docMk/>
          <pc:sldMk cId="2537156813" sldId="318"/>
        </pc:sldMkLst>
        <pc:spChg chg="del">
          <ac:chgData name="Nazia Shah" userId="834fe6aa-7260-4947-9af5-9af74eff913c" providerId="ADAL" clId="{FDEF2331-E384-4AE9-A275-5FFC6F19217B}" dt="2022-03-03T19:24:51.373" v="94" actId="478"/>
          <ac:spMkLst>
            <pc:docMk/>
            <pc:sldMk cId="2537156813" sldId="318"/>
            <ac:spMk id="4" creationId="{6A1C3F9C-CB40-484D-ADAC-BF0973AA91ED}"/>
          </ac:spMkLst>
        </pc:spChg>
        <pc:spChg chg="add del mod">
          <ac:chgData name="Nazia Shah" userId="834fe6aa-7260-4947-9af5-9af74eff913c" providerId="ADAL" clId="{FDEF2331-E384-4AE9-A275-5FFC6F19217B}" dt="2022-03-03T19:24:53.823" v="95" actId="478"/>
          <ac:spMkLst>
            <pc:docMk/>
            <pc:sldMk cId="2537156813" sldId="318"/>
            <ac:spMk id="12" creationId="{FAFA16C8-05B1-4FD5-A428-5ABF72C41429}"/>
          </ac:spMkLst>
        </pc:spChg>
        <pc:spChg chg="add mod">
          <ac:chgData name="Nazia Shah" userId="834fe6aa-7260-4947-9af5-9af74eff913c" providerId="ADAL" clId="{FDEF2331-E384-4AE9-A275-5FFC6F19217B}" dt="2022-03-03T19:24:54.251" v="96"/>
          <ac:spMkLst>
            <pc:docMk/>
            <pc:sldMk cId="2537156813" sldId="318"/>
            <ac:spMk id="13" creationId="{55000357-054B-4DC3-985A-90D95134E685}"/>
          </ac:spMkLst>
        </pc:spChg>
      </pc:sldChg>
      <pc:sldChg chg="addSp delSp modSp mod">
        <pc:chgData name="Nazia Shah" userId="834fe6aa-7260-4947-9af5-9af74eff913c" providerId="ADAL" clId="{FDEF2331-E384-4AE9-A275-5FFC6F19217B}" dt="2022-03-04T14:25:04.609" v="177"/>
        <pc:sldMkLst>
          <pc:docMk/>
          <pc:sldMk cId="1319114696" sldId="319"/>
        </pc:sldMkLst>
        <pc:spChg chg="del">
          <ac:chgData name="Nazia Shah" userId="834fe6aa-7260-4947-9af5-9af74eff913c" providerId="ADAL" clId="{FDEF2331-E384-4AE9-A275-5FFC6F19217B}" dt="2022-03-03T19:24:10.832" v="82" actId="478"/>
          <ac:spMkLst>
            <pc:docMk/>
            <pc:sldMk cId="1319114696" sldId="319"/>
            <ac:spMk id="4" creationId="{6A1C3F9C-CB40-484D-ADAC-BF0973AA91ED}"/>
          </ac:spMkLst>
        </pc:spChg>
        <pc:spChg chg="add del mod">
          <ac:chgData name="Nazia Shah" userId="834fe6aa-7260-4947-9af5-9af74eff913c" providerId="ADAL" clId="{FDEF2331-E384-4AE9-A275-5FFC6F19217B}" dt="2022-03-04T14:25:03.862" v="176" actId="478"/>
          <ac:spMkLst>
            <pc:docMk/>
            <pc:sldMk cId="1319114696" sldId="319"/>
            <ac:spMk id="8" creationId="{B720CC0E-0FEE-4448-876C-51A67C11ED6E}"/>
          </ac:spMkLst>
        </pc:spChg>
        <pc:spChg chg="add del mod">
          <ac:chgData name="Nazia Shah" userId="834fe6aa-7260-4947-9af5-9af74eff913c" providerId="ADAL" clId="{FDEF2331-E384-4AE9-A275-5FFC6F19217B}" dt="2022-03-03T19:24:13.756" v="83"/>
          <ac:spMkLst>
            <pc:docMk/>
            <pc:sldMk cId="1319114696" sldId="319"/>
            <ac:spMk id="9" creationId="{7DECBC3A-8829-4482-BC48-051F637B9765}"/>
          </ac:spMkLst>
        </pc:spChg>
        <pc:spChg chg="add del mod">
          <ac:chgData name="Nazia Shah" userId="834fe6aa-7260-4947-9af5-9af74eff913c" providerId="ADAL" clId="{FDEF2331-E384-4AE9-A275-5FFC6F19217B}" dt="2022-03-04T14:25:01.008" v="175" actId="478"/>
          <ac:spMkLst>
            <pc:docMk/>
            <pc:sldMk cId="1319114696" sldId="319"/>
            <ac:spMk id="10" creationId="{B395A559-F9BF-4F1E-A0DE-39CDF4EE6DA2}"/>
          </ac:spMkLst>
        </pc:spChg>
        <pc:spChg chg="add mod">
          <ac:chgData name="Nazia Shah" userId="834fe6aa-7260-4947-9af5-9af74eff913c" providerId="ADAL" clId="{FDEF2331-E384-4AE9-A275-5FFC6F19217B}" dt="2022-03-04T14:25:04.609" v="177"/>
          <ac:spMkLst>
            <pc:docMk/>
            <pc:sldMk cId="1319114696" sldId="319"/>
            <ac:spMk id="11" creationId="{6BF70AAD-73F8-4230-B80D-957D76B047FC}"/>
          </ac:spMkLst>
        </pc:spChg>
      </pc:sldChg>
      <pc:sldChg chg="addSp delSp modSp mod">
        <pc:chgData name="Nazia Shah" userId="834fe6aa-7260-4947-9af5-9af74eff913c" providerId="ADAL" clId="{FDEF2331-E384-4AE9-A275-5FFC6F19217B}" dt="2022-03-03T19:25:31.967" v="110"/>
        <pc:sldMkLst>
          <pc:docMk/>
          <pc:sldMk cId="1516177845" sldId="320"/>
        </pc:sldMkLst>
        <pc:spChg chg="del">
          <ac:chgData name="Nazia Shah" userId="834fe6aa-7260-4947-9af5-9af74eff913c" providerId="ADAL" clId="{FDEF2331-E384-4AE9-A275-5FFC6F19217B}" dt="2022-03-03T19:25:27.775" v="107" actId="478"/>
          <ac:spMkLst>
            <pc:docMk/>
            <pc:sldMk cId="1516177845" sldId="320"/>
            <ac:spMk id="4" creationId="{5C5B8460-27CA-4622-B02D-A39A1CC12759}"/>
          </ac:spMkLst>
        </pc:spChg>
        <pc:spChg chg="add del mod">
          <ac:chgData name="Nazia Shah" userId="834fe6aa-7260-4947-9af5-9af74eff913c" providerId="ADAL" clId="{FDEF2331-E384-4AE9-A275-5FFC6F19217B}" dt="2022-03-03T19:25:31.315" v="109" actId="478"/>
          <ac:spMkLst>
            <pc:docMk/>
            <pc:sldMk cId="1516177845" sldId="320"/>
            <ac:spMk id="8" creationId="{17A18687-BE46-416E-8841-D6A98A5041CD}"/>
          </ac:spMkLst>
        </pc:spChg>
        <pc:spChg chg="add mod">
          <ac:chgData name="Nazia Shah" userId="834fe6aa-7260-4947-9af5-9af74eff913c" providerId="ADAL" clId="{FDEF2331-E384-4AE9-A275-5FFC6F19217B}" dt="2022-03-03T19:25:31.967" v="110"/>
          <ac:spMkLst>
            <pc:docMk/>
            <pc:sldMk cId="1516177845" sldId="320"/>
            <ac:spMk id="9" creationId="{ED239E5D-5B39-4C9F-8E14-EA0D6F8FEF7B}"/>
          </ac:spMkLst>
        </pc:spChg>
      </pc:sldChg>
      <pc:sldChg chg="addSp delSp modSp mod">
        <pc:chgData name="Nazia Shah" userId="834fe6aa-7260-4947-9af5-9af74eff913c" providerId="ADAL" clId="{FDEF2331-E384-4AE9-A275-5FFC6F19217B}" dt="2022-03-03T19:26:55.886" v="141"/>
        <pc:sldMkLst>
          <pc:docMk/>
          <pc:sldMk cId="4235328446" sldId="321"/>
        </pc:sldMkLst>
        <pc:spChg chg="del">
          <ac:chgData name="Nazia Shah" userId="834fe6aa-7260-4947-9af5-9af74eff913c" providerId="ADAL" clId="{FDEF2331-E384-4AE9-A275-5FFC6F19217B}" dt="2022-03-03T19:26:53.494" v="139" actId="478"/>
          <ac:spMkLst>
            <pc:docMk/>
            <pc:sldMk cId="4235328446" sldId="321"/>
            <ac:spMk id="4" creationId="{3FB819D4-8C60-4B27-8E81-9710583745E3}"/>
          </ac:spMkLst>
        </pc:spChg>
        <pc:spChg chg="add del mod">
          <ac:chgData name="Nazia Shah" userId="834fe6aa-7260-4947-9af5-9af74eff913c" providerId="ADAL" clId="{FDEF2331-E384-4AE9-A275-5FFC6F19217B}" dt="2022-03-03T19:26:55.335" v="140" actId="478"/>
          <ac:spMkLst>
            <pc:docMk/>
            <pc:sldMk cId="4235328446" sldId="321"/>
            <ac:spMk id="6" creationId="{989B6826-7FA2-48ED-B848-EB8756BE1DA2}"/>
          </ac:spMkLst>
        </pc:spChg>
        <pc:spChg chg="add mod">
          <ac:chgData name="Nazia Shah" userId="834fe6aa-7260-4947-9af5-9af74eff913c" providerId="ADAL" clId="{FDEF2331-E384-4AE9-A275-5FFC6F19217B}" dt="2022-03-03T19:26:55.886" v="141"/>
          <ac:spMkLst>
            <pc:docMk/>
            <pc:sldMk cId="4235328446" sldId="321"/>
            <ac:spMk id="7" creationId="{24609BB6-F261-4162-9BB9-AE5F2B2ADCE5}"/>
          </ac:spMkLst>
        </pc:spChg>
      </pc:sldChg>
      <pc:sldChg chg="addSp delSp modSp mod">
        <pc:chgData name="Nazia Shah" userId="834fe6aa-7260-4947-9af5-9af74eff913c" providerId="ADAL" clId="{FDEF2331-E384-4AE9-A275-5FFC6F19217B}" dt="2022-03-03T19:26:41.268" v="134"/>
        <pc:sldMkLst>
          <pc:docMk/>
          <pc:sldMk cId="2584994860" sldId="322"/>
        </pc:sldMkLst>
        <pc:spChg chg="del mod">
          <ac:chgData name="Nazia Shah" userId="834fe6aa-7260-4947-9af5-9af74eff913c" providerId="ADAL" clId="{FDEF2331-E384-4AE9-A275-5FFC6F19217B}" dt="2022-03-03T19:26:38.844" v="132" actId="478"/>
          <ac:spMkLst>
            <pc:docMk/>
            <pc:sldMk cId="2584994860" sldId="322"/>
            <ac:spMk id="4" creationId="{3FB819D4-8C60-4B27-8E81-9710583745E3}"/>
          </ac:spMkLst>
        </pc:spChg>
        <pc:spChg chg="add del mod">
          <ac:chgData name="Nazia Shah" userId="834fe6aa-7260-4947-9af5-9af74eff913c" providerId="ADAL" clId="{FDEF2331-E384-4AE9-A275-5FFC6F19217B}" dt="2022-03-03T19:26:40.392" v="133" actId="478"/>
          <ac:spMkLst>
            <pc:docMk/>
            <pc:sldMk cId="2584994860" sldId="322"/>
            <ac:spMk id="10" creationId="{1EB44C33-EA96-4D3F-941C-4D826D31059E}"/>
          </ac:spMkLst>
        </pc:spChg>
        <pc:spChg chg="add mod">
          <ac:chgData name="Nazia Shah" userId="834fe6aa-7260-4947-9af5-9af74eff913c" providerId="ADAL" clId="{FDEF2331-E384-4AE9-A275-5FFC6F19217B}" dt="2022-03-03T19:26:41.268" v="134"/>
          <ac:spMkLst>
            <pc:docMk/>
            <pc:sldMk cId="2584994860" sldId="322"/>
            <ac:spMk id="11" creationId="{7ECD0442-8AB4-4055-AFCF-9F1DE7DE5973}"/>
          </ac:spMkLst>
        </pc:spChg>
      </pc:sldChg>
      <pc:sldChg chg="addSp delSp modSp mod">
        <pc:chgData name="Nazia Shah" userId="834fe6aa-7260-4947-9af5-9af74eff913c" providerId="ADAL" clId="{FDEF2331-E384-4AE9-A275-5FFC6F19217B}" dt="2022-03-03T19:26:16.941" v="127"/>
        <pc:sldMkLst>
          <pc:docMk/>
          <pc:sldMk cId="1596067129" sldId="323"/>
        </pc:sldMkLst>
        <pc:spChg chg="del">
          <ac:chgData name="Nazia Shah" userId="834fe6aa-7260-4947-9af5-9af74eff913c" providerId="ADAL" clId="{FDEF2331-E384-4AE9-A275-5FFC6F19217B}" dt="2022-03-03T19:26:15.140" v="125" actId="478"/>
          <ac:spMkLst>
            <pc:docMk/>
            <pc:sldMk cId="1596067129" sldId="323"/>
            <ac:spMk id="4" creationId="{5C6708FD-BA12-48E2-814B-FB361D01F467}"/>
          </ac:spMkLst>
        </pc:spChg>
        <pc:spChg chg="add del mod">
          <ac:chgData name="Nazia Shah" userId="834fe6aa-7260-4947-9af5-9af74eff913c" providerId="ADAL" clId="{FDEF2331-E384-4AE9-A275-5FFC6F19217B}" dt="2022-03-03T19:26:16.616" v="126" actId="478"/>
          <ac:spMkLst>
            <pc:docMk/>
            <pc:sldMk cId="1596067129" sldId="323"/>
            <ac:spMk id="9" creationId="{932D3E75-DEE3-456C-90D5-44DB28894DEC}"/>
          </ac:spMkLst>
        </pc:spChg>
        <pc:spChg chg="add mod">
          <ac:chgData name="Nazia Shah" userId="834fe6aa-7260-4947-9af5-9af74eff913c" providerId="ADAL" clId="{FDEF2331-E384-4AE9-A275-5FFC6F19217B}" dt="2022-03-03T19:26:16.941" v="127"/>
          <ac:spMkLst>
            <pc:docMk/>
            <pc:sldMk cId="1596067129" sldId="323"/>
            <ac:spMk id="10" creationId="{E7D43AEA-012A-4105-A546-647B8F1BBA28}"/>
          </ac:spMkLst>
        </pc:spChg>
      </pc:sldChg>
      <pc:sldChg chg="addSp delSp modSp mod">
        <pc:chgData name="Nazia Shah" userId="834fe6aa-7260-4947-9af5-9af74eff913c" providerId="ADAL" clId="{FDEF2331-E384-4AE9-A275-5FFC6F19217B}" dt="2022-03-03T19:27:26.004" v="152"/>
        <pc:sldMkLst>
          <pc:docMk/>
          <pc:sldMk cId="2704538722" sldId="324"/>
        </pc:sldMkLst>
        <pc:spChg chg="del">
          <ac:chgData name="Nazia Shah" userId="834fe6aa-7260-4947-9af5-9af74eff913c" providerId="ADAL" clId="{FDEF2331-E384-4AE9-A275-5FFC6F19217B}" dt="2022-03-03T19:27:25.281" v="151" actId="478"/>
          <ac:spMkLst>
            <pc:docMk/>
            <pc:sldMk cId="2704538722" sldId="324"/>
            <ac:spMk id="4" creationId="{0979401A-E89A-4C4C-9389-A6CB82F396B7}"/>
          </ac:spMkLst>
        </pc:spChg>
        <pc:spChg chg="add mod">
          <ac:chgData name="Nazia Shah" userId="834fe6aa-7260-4947-9af5-9af74eff913c" providerId="ADAL" clId="{FDEF2331-E384-4AE9-A275-5FFC6F19217B}" dt="2022-03-03T19:27:26.004" v="152"/>
          <ac:spMkLst>
            <pc:docMk/>
            <pc:sldMk cId="2704538722" sldId="324"/>
            <ac:spMk id="5" creationId="{96A71DF1-DDBF-48F4-B809-CF27449F6F35}"/>
          </ac:spMkLst>
        </pc:spChg>
      </pc:sldChg>
      <pc:sldChg chg="addSp delSp modSp mod">
        <pc:chgData name="Nazia Shah" userId="834fe6aa-7260-4947-9af5-9af74eff913c" providerId="ADAL" clId="{FDEF2331-E384-4AE9-A275-5FFC6F19217B}" dt="2022-03-03T19:27:34.026" v="155"/>
        <pc:sldMkLst>
          <pc:docMk/>
          <pc:sldMk cId="3986913142" sldId="326"/>
        </pc:sldMkLst>
        <pc:spChg chg="del">
          <ac:chgData name="Nazia Shah" userId="834fe6aa-7260-4947-9af5-9af74eff913c" providerId="ADAL" clId="{FDEF2331-E384-4AE9-A275-5FFC6F19217B}" dt="2022-03-03T19:27:31.771" v="153" actId="478"/>
          <ac:spMkLst>
            <pc:docMk/>
            <pc:sldMk cId="3986913142" sldId="326"/>
            <ac:spMk id="4" creationId="{0979401A-E89A-4C4C-9389-A6CB82F396B7}"/>
          </ac:spMkLst>
        </pc:spChg>
        <pc:spChg chg="add del mod">
          <ac:chgData name="Nazia Shah" userId="834fe6aa-7260-4947-9af5-9af74eff913c" providerId="ADAL" clId="{FDEF2331-E384-4AE9-A275-5FFC6F19217B}" dt="2022-03-03T19:27:33.670" v="154" actId="478"/>
          <ac:spMkLst>
            <pc:docMk/>
            <pc:sldMk cId="3986913142" sldId="326"/>
            <ac:spMk id="6" creationId="{B9365753-FAFB-40FD-A416-AE21470185C1}"/>
          </ac:spMkLst>
        </pc:spChg>
        <pc:spChg chg="add mod">
          <ac:chgData name="Nazia Shah" userId="834fe6aa-7260-4947-9af5-9af74eff913c" providerId="ADAL" clId="{FDEF2331-E384-4AE9-A275-5FFC6F19217B}" dt="2022-03-03T19:27:34.026" v="155"/>
          <ac:spMkLst>
            <pc:docMk/>
            <pc:sldMk cId="3986913142" sldId="326"/>
            <ac:spMk id="7" creationId="{EAD0F716-C640-4097-B723-325D9BAE86EB}"/>
          </ac:spMkLst>
        </pc:spChg>
      </pc:sldChg>
      <pc:sldChg chg="addSp delSp modSp mod">
        <pc:chgData name="Nazia Shah" userId="834fe6aa-7260-4947-9af5-9af74eff913c" providerId="ADAL" clId="{FDEF2331-E384-4AE9-A275-5FFC6F19217B}" dt="2022-03-03T19:27:53.599" v="162"/>
        <pc:sldMkLst>
          <pc:docMk/>
          <pc:sldMk cId="3127402880" sldId="327"/>
        </pc:sldMkLst>
        <pc:spChg chg="del mod">
          <ac:chgData name="Nazia Shah" userId="834fe6aa-7260-4947-9af5-9af74eff913c" providerId="ADAL" clId="{FDEF2331-E384-4AE9-A275-5FFC6F19217B}" dt="2022-03-03T19:27:51.307" v="160" actId="478"/>
          <ac:spMkLst>
            <pc:docMk/>
            <pc:sldMk cId="3127402880" sldId="327"/>
            <ac:spMk id="4" creationId="{520987EE-4A8F-42DB-B9B1-CABD3412793D}"/>
          </ac:spMkLst>
        </pc:spChg>
        <pc:spChg chg="add del mod">
          <ac:chgData name="Nazia Shah" userId="834fe6aa-7260-4947-9af5-9af74eff913c" providerId="ADAL" clId="{FDEF2331-E384-4AE9-A275-5FFC6F19217B}" dt="2022-03-03T19:27:52.955" v="161" actId="478"/>
          <ac:spMkLst>
            <pc:docMk/>
            <pc:sldMk cId="3127402880" sldId="327"/>
            <ac:spMk id="11" creationId="{6FB7F333-6A74-44E5-9662-1CAD14B1204D}"/>
          </ac:spMkLst>
        </pc:spChg>
        <pc:spChg chg="add mod">
          <ac:chgData name="Nazia Shah" userId="834fe6aa-7260-4947-9af5-9af74eff913c" providerId="ADAL" clId="{FDEF2331-E384-4AE9-A275-5FFC6F19217B}" dt="2022-03-03T19:27:53.599" v="162"/>
          <ac:spMkLst>
            <pc:docMk/>
            <pc:sldMk cId="3127402880" sldId="327"/>
            <ac:spMk id="12" creationId="{A2273D41-1FFB-42DE-AD89-E9C85FDDB158}"/>
          </ac:spMkLst>
        </pc:spChg>
      </pc:sldChg>
      <pc:sldChg chg="addSp delSp modSp mod">
        <pc:chgData name="Nazia Shah" userId="834fe6aa-7260-4947-9af5-9af74eff913c" providerId="ADAL" clId="{FDEF2331-E384-4AE9-A275-5FFC6F19217B}" dt="2022-03-03T19:27:59.400" v="165"/>
        <pc:sldMkLst>
          <pc:docMk/>
          <pc:sldMk cId="998927135" sldId="328"/>
        </pc:sldMkLst>
        <pc:spChg chg="del">
          <ac:chgData name="Nazia Shah" userId="834fe6aa-7260-4947-9af5-9af74eff913c" providerId="ADAL" clId="{FDEF2331-E384-4AE9-A275-5FFC6F19217B}" dt="2022-03-03T19:27:57.209" v="163" actId="478"/>
          <ac:spMkLst>
            <pc:docMk/>
            <pc:sldMk cId="998927135" sldId="328"/>
            <ac:spMk id="4" creationId="{520987EE-4A8F-42DB-B9B1-CABD3412793D}"/>
          </ac:spMkLst>
        </pc:spChg>
        <pc:spChg chg="add del mod">
          <ac:chgData name="Nazia Shah" userId="834fe6aa-7260-4947-9af5-9af74eff913c" providerId="ADAL" clId="{FDEF2331-E384-4AE9-A275-5FFC6F19217B}" dt="2022-03-03T19:27:58.818" v="164" actId="478"/>
          <ac:spMkLst>
            <pc:docMk/>
            <pc:sldMk cId="998927135" sldId="328"/>
            <ac:spMk id="6" creationId="{017FE896-D9B0-4330-8C32-0BB24B4E84F4}"/>
          </ac:spMkLst>
        </pc:spChg>
        <pc:spChg chg="add mod">
          <ac:chgData name="Nazia Shah" userId="834fe6aa-7260-4947-9af5-9af74eff913c" providerId="ADAL" clId="{FDEF2331-E384-4AE9-A275-5FFC6F19217B}" dt="2022-03-03T19:27:59.400" v="165"/>
          <ac:spMkLst>
            <pc:docMk/>
            <pc:sldMk cId="998927135" sldId="328"/>
            <ac:spMk id="7" creationId="{25D2680C-1FBE-4EDF-9053-66EA96900ADF}"/>
          </ac:spMkLst>
        </pc:spChg>
      </pc:sldChg>
      <pc:sldChg chg="addSp delSp modSp mod">
        <pc:chgData name="Nazia Shah" userId="834fe6aa-7260-4947-9af5-9af74eff913c" providerId="ADAL" clId="{FDEF2331-E384-4AE9-A275-5FFC6F19217B}" dt="2022-03-03T19:25:56.110" v="118"/>
        <pc:sldMkLst>
          <pc:docMk/>
          <pc:sldMk cId="2623530108" sldId="329"/>
        </pc:sldMkLst>
        <pc:spChg chg="del">
          <ac:chgData name="Nazia Shah" userId="834fe6aa-7260-4947-9af5-9af74eff913c" providerId="ADAL" clId="{FDEF2331-E384-4AE9-A275-5FFC6F19217B}" dt="2022-03-03T19:25:54.994" v="117" actId="478"/>
          <ac:spMkLst>
            <pc:docMk/>
            <pc:sldMk cId="2623530108" sldId="329"/>
            <ac:spMk id="4" creationId="{AAC8B022-6232-4790-9ED3-8FEF46EBEBE7}"/>
          </ac:spMkLst>
        </pc:spChg>
        <pc:spChg chg="add mod">
          <ac:chgData name="Nazia Shah" userId="834fe6aa-7260-4947-9af5-9af74eff913c" providerId="ADAL" clId="{FDEF2331-E384-4AE9-A275-5FFC6F19217B}" dt="2022-03-03T19:25:56.110" v="118"/>
          <ac:spMkLst>
            <pc:docMk/>
            <pc:sldMk cId="2623530108" sldId="329"/>
            <ac:spMk id="5" creationId="{7C6A4B44-4BE7-459B-AB8E-5D813CB0C60C}"/>
          </ac:spMkLst>
        </pc:spChg>
      </pc:sldChg>
      <pc:sldChg chg="addSp delSp modSp mod">
        <pc:chgData name="Nazia Shah" userId="834fe6aa-7260-4947-9af5-9af74eff913c" providerId="ADAL" clId="{FDEF2331-E384-4AE9-A275-5FFC6F19217B}" dt="2022-03-03T19:26:01.691" v="121"/>
        <pc:sldMkLst>
          <pc:docMk/>
          <pc:sldMk cId="2597568334" sldId="330"/>
        </pc:sldMkLst>
        <pc:spChg chg="del">
          <ac:chgData name="Nazia Shah" userId="834fe6aa-7260-4947-9af5-9af74eff913c" providerId="ADAL" clId="{FDEF2331-E384-4AE9-A275-5FFC6F19217B}" dt="2022-03-03T19:25:59.220" v="119" actId="478"/>
          <ac:spMkLst>
            <pc:docMk/>
            <pc:sldMk cId="2597568334" sldId="330"/>
            <ac:spMk id="4" creationId="{AAC8B022-6232-4790-9ED3-8FEF46EBEBE7}"/>
          </ac:spMkLst>
        </pc:spChg>
        <pc:spChg chg="add del mod">
          <ac:chgData name="Nazia Shah" userId="834fe6aa-7260-4947-9af5-9af74eff913c" providerId="ADAL" clId="{FDEF2331-E384-4AE9-A275-5FFC6F19217B}" dt="2022-03-03T19:26:01.118" v="120" actId="478"/>
          <ac:spMkLst>
            <pc:docMk/>
            <pc:sldMk cId="2597568334" sldId="330"/>
            <ac:spMk id="5" creationId="{ED14E912-4C83-49AD-A9D9-614377AF8BC3}"/>
          </ac:spMkLst>
        </pc:spChg>
        <pc:spChg chg="add mod">
          <ac:chgData name="Nazia Shah" userId="834fe6aa-7260-4947-9af5-9af74eff913c" providerId="ADAL" clId="{FDEF2331-E384-4AE9-A275-5FFC6F19217B}" dt="2022-03-03T19:26:01.691" v="121"/>
          <ac:spMkLst>
            <pc:docMk/>
            <pc:sldMk cId="2597568334" sldId="330"/>
            <ac:spMk id="7" creationId="{55B0FCDD-417B-4D16-8248-F1DBA4C41E4D}"/>
          </ac:spMkLst>
        </pc:spChg>
      </pc:sldChg>
      <pc:sldChg chg="addSp delSp modSp mod">
        <pc:chgData name="Nazia Shah" userId="834fe6aa-7260-4947-9af5-9af74eff913c" providerId="ADAL" clId="{FDEF2331-E384-4AE9-A275-5FFC6F19217B}" dt="2022-03-03T19:25:39.227" v="113"/>
        <pc:sldMkLst>
          <pc:docMk/>
          <pc:sldMk cId="627518891" sldId="331"/>
        </pc:sldMkLst>
        <pc:spChg chg="del">
          <ac:chgData name="Nazia Shah" userId="834fe6aa-7260-4947-9af5-9af74eff913c" providerId="ADAL" clId="{FDEF2331-E384-4AE9-A275-5FFC6F19217B}" dt="2022-03-03T19:25:35.150" v="111" actId="478"/>
          <ac:spMkLst>
            <pc:docMk/>
            <pc:sldMk cId="627518891" sldId="331"/>
            <ac:spMk id="4" creationId="{AAC8B022-6232-4790-9ED3-8FEF46EBEBE7}"/>
          </ac:spMkLst>
        </pc:spChg>
        <pc:spChg chg="add del mod">
          <ac:chgData name="Nazia Shah" userId="834fe6aa-7260-4947-9af5-9af74eff913c" providerId="ADAL" clId="{FDEF2331-E384-4AE9-A275-5FFC6F19217B}" dt="2022-03-03T19:25:38.599" v="112" actId="478"/>
          <ac:spMkLst>
            <pc:docMk/>
            <pc:sldMk cId="627518891" sldId="331"/>
            <ac:spMk id="11" creationId="{2586FB44-4349-41B2-B630-F8C104CD8863}"/>
          </ac:spMkLst>
        </pc:spChg>
        <pc:spChg chg="add mod">
          <ac:chgData name="Nazia Shah" userId="834fe6aa-7260-4947-9af5-9af74eff913c" providerId="ADAL" clId="{FDEF2331-E384-4AE9-A275-5FFC6F19217B}" dt="2022-03-03T19:25:39.227" v="113"/>
          <ac:spMkLst>
            <pc:docMk/>
            <pc:sldMk cId="627518891" sldId="331"/>
            <ac:spMk id="12" creationId="{1E8F3451-9186-4037-965A-4553079378EA}"/>
          </ac:spMkLst>
        </pc:spChg>
      </pc:sldChg>
      <pc:sldChg chg="addSp delSp modSp mod">
        <pc:chgData name="Nazia Shah" userId="834fe6aa-7260-4947-9af5-9af74eff913c" providerId="ADAL" clId="{FDEF2331-E384-4AE9-A275-5FFC6F19217B}" dt="2022-03-03T19:25:49.964" v="116"/>
        <pc:sldMkLst>
          <pc:docMk/>
          <pc:sldMk cId="2874184457" sldId="332"/>
        </pc:sldMkLst>
        <pc:spChg chg="del">
          <ac:chgData name="Nazia Shah" userId="834fe6aa-7260-4947-9af5-9af74eff913c" providerId="ADAL" clId="{FDEF2331-E384-4AE9-A275-5FFC6F19217B}" dt="2022-03-03T19:25:46.112" v="114" actId="478"/>
          <ac:spMkLst>
            <pc:docMk/>
            <pc:sldMk cId="2874184457" sldId="332"/>
            <ac:spMk id="4" creationId="{AAC8B022-6232-4790-9ED3-8FEF46EBEBE7}"/>
          </ac:spMkLst>
        </pc:spChg>
        <pc:spChg chg="add del mod">
          <ac:chgData name="Nazia Shah" userId="834fe6aa-7260-4947-9af5-9af74eff913c" providerId="ADAL" clId="{FDEF2331-E384-4AE9-A275-5FFC6F19217B}" dt="2022-03-03T19:25:49.292" v="115" actId="478"/>
          <ac:spMkLst>
            <pc:docMk/>
            <pc:sldMk cId="2874184457" sldId="332"/>
            <ac:spMk id="7" creationId="{D1B9D2F4-4900-4239-8058-F43E59FADA18}"/>
          </ac:spMkLst>
        </pc:spChg>
        <pc:spChg chg="add mod">
          <ac:chgData name="Nazia Shah" userId="834fe6aa-7260-4947-9af5-9af74eff913c" providerId="ADAL" clId="{FDEF2331-E384-4AE9-A275-5FFC6F19217B}" dt="2022-03-03T19:25:49.964" v="116"/>
          <ac:spMkLst>
            <pc:docMk/>
            <pc:sldMk cId="2874184457" sldId="332"/>
            <ac:spMk id="8" creationId="{EE09DC89-C18E-4F31-98C6-AE18E88DEAC4}"/>
          </ac:spMkLst>
        </pc:spChg>
      </pc:sldChg>
      <pc:sldChg chg="addSp delSp modSp mod">
        <pc:chgData name="Nazia Shah" userId="834fe6aa-7260-4947-9af5-9af74eff913c" providerId="ADAL" clId="{FDEF2331-E384-4AE9-A275-5FFC6F19217B}" dt="2022-03-03T19:25:02.032" v="99"/>
        <pc:sldMkLst>
          <pc:docMk/>
          <pc:sldMk cId="3514474348" sldId="333"/>
        </pc:sldMkLst>
        <pc:spChg chg="del">
          <ac:chgData name="Nazia Shah" userId="834fe6aa-7260-4947-9af5-9af74eff913c" providerId="ADAL" clId="{FDEF2331-E384-4AE9-A275-5FFC6F19217B}" dt="2022-03-03T19:24:58.534" v="97" actId="478"/>
          <ac:spMkLst>
            <pc:docMk/>
            <pc:sldMk cId="3514474348" sldId="333"/>
            <ac:spMk id="4" creationId="{5C5B8460-27CA-4622-B02D-A39A1CC12759}"/>
          </ac:spMkLst>
        </pc:spChg>
        <pc:spChg chg="add del mod">
          <ac:chgData name="Nazia Shah" userId="834fe6aa-7260-4947-9af5-9af74eff913c" providerId="ADAL" clId="{FDEF2331-E384-4AE9-A275-5FFC6F19217B}" dt="2022-03-03T19:25:01.625" v="98" actId="478"/>
          <ac:spMkLst>
            <pc:docMk/>
            <pc:sldMk cId="3514474348" sldId="333"/>
            <ac:spMk id="9" creationId="{75709DB2-A5C2-4A9B-9A73-71DB63B181C6}"/>
          </ac:spMkLst>
        </pc:spChg>
        <pc:spChg chg="add mod">
          <ac:chgData name="Nazia Shah" userId="834fe6aa-7260-4947-9af5-9af74eff913c" providerId="ADAL" clId="{FDEF2331-E384-4AE9-A275-5FFC6F19217B}" dt="2022-03-03T19:25:02.032" v="99"/>
          <ac:spMkLst>
            <pc:docMk/>
            <pc:sldMk cId="3514474348" sldId="333"/>
            <ac:spMk id="10" creationId="{A9EDEDB6-9F1F-4446-ADFB-C9282B429ADC}"/>
          </ac:spMkLst>
        </pc:spChg>
      </pc:sldChg>
      <pc:sldChg chg="addSp delSp modSp mod">
        <pc:chgData name="Nazia Shah" userId="834fe6aa-7260-4947-9af5-9af74eff913c" providerId="ADAL" clId="{FDEF2331-E384-4AE9-A275-5FFC6F19217B}" dt="2022-03-03T19:24:34.797" v="90"/>
        <pc:sldMkLst>
          <pc:docMk/>
          <pc:sldMk cId="1738187006" sldId="334"/>
        </pc:sldMkLst>
        <pc:spChg chg="del mod">
          <ac:chgData name="Nazia Shah" userId="834fe6aa-7260-4947-9af5-9af74eff913c" providerId="ADAL" clId="{FDEF2331-E384-4AE9-A275-5FFC6F19217B}" dt="2022-03-03T19:24:32.107" v="88" actId="478"/>
          <ac:spMkLst>
            <pc:docMk/>
            <pc:sldMk cId="1738187006" sldId="334"/>
            <ac:spMk id="4" creationId="{6A1C3F9C-CB40-484D-ADAC-BF0973AA91ED}"/>
          </ac:spMkLst>
        </pc:spChg>
        <pc:spChg chg="add del mod">
          <ac:chgData name="Nazia Shah" userId="834fe6aa-7260-4947-9af5-9af74eff913c" providerId="ADAL" clId="{FDEF2331-E384-4AE9-A275-5FFC6F19217B}" dt="2022-03-03T19:24:34.094" v="89" actId="478"/>
          <ac:spMkLst>
            <pc:docMk/>
            <pc:sldMk cId="1738187006" sldId="334"/>
            <ac:spMk id="6" creationId="{3921C1E8-5E12-4E92-AC27-111F105B6CEE}"/>
          </ac:spMkLst>
        </pc:spChg>
        <pc:spChg chg="add mod">
          <ac:chgData name="Nazia Shah" userId="834fe6aa-7260-4947-9af5-9af74eff913c" providerId="ADAL" clId="{FDEF2331-E384-4AE9-A275-5FFC6F19217B}" dt="2022-03-03T19:24:34.797" v="90"/>
          <ac:spMkLst>
            <pc:docMk/>
            <pc:sldMk cId="1738187006" sldId="334"/>
            <ac:spMk id="7" creationId="{C23A0F24-33BB-4499-9FC8-DB18FAE11B55}"/>
          </ac:spMkLst>
        </pc:spChg>
      </pc:sldChg>
      <pc:sldChg chg="addSp delSp modSp mod">
        <pc:chgData name="Nazia Shah" userId="834fe6aa-7260-4947-9af5-9af74eff913c" providerId="ADAL" clId="{FDEF2331-E384-4AE9-A275-5FFC6F19217B}" dt="2022-03-03T19:27:13.939" v="147"/>
        <pc:sldMkLst>
          <pc:docMk/>
          <pc:sldMk cId="1475466835" sldId="335"/>
        </pc:sldMkLst>
        <pc:spChg chg="del">
          <ac:chgData name="Nazia Shah" userId="834fe6aa-7260-4947-9af5-9af74eff913c" providerId="ADAL" clId="{FDEF2331-E384-4AE9-A275-5FFC6F19217B}" dt="2022-03-03T19:27:11.540" v="145" actId="478"/>
          <ac:spMkLst>
            <pc:docMk/>
            <pc:sldMk cId="1475466835" sldId="335"/>
            <ac:spMk id="4" creationId="{3FB819D4-8C60-4B27-8E81-9710583745E3}"/>
          </ac:spMkLst>
        </pc:spChg>
        <pc:spChg chg="add del mod">
          <ac:chgData name="Nazia Shah" userId="834fe6aa-7260-4947-9af5-9af74eff913c" providerId="ADAL" clId="{FDEF2331-E384-4AE9-A275-5FFC6F19217B}" dt="2022-03-03T19:27:13.233" v="146" actId="478"/>
          <ac:spMkLst>
            <pc:docMk/>
            <pc:sldMk cId="1475466835" sldId="335"/>
            <ac:spMk id="9" creationId="{03999EC6-92C4-4935-8075-D99097B2A0D2}"/>
          </ac:spMkLst>
        </pc:spChg>
        <pc:spChg chg="add mod">
          <ac:chgData name="Nazia Shah" userId="834fe6aa-7260-4947-9af5-9af74eff913c" providerId="ADAL" clId="{FDEF2331-E384-4AE9-A275-5FFC6F19217B}" dt="2022-03-03T19:27:13.939" v="147"/>
          <ac:spMkLst>
            <pc:docMk/>
            <pc:sldMk cId="1475466835" sldId="335"/>
            <ac:spMk id="10" creationId="{DCF3872C-7869-4D8B-8A2E-899C7FD042B8}"/>
          </ac:spMkLst>
        </pc:spChg>
      </pc:sldChg>
      <pc:sldChg chg="addSp delSp modSp mod">
        <pc:chgData name="Nazia Shah" userId="834fe6aa-7260-4947-9af5-9af74eff913c" providerId="ADAL" clId="{FDEF2331-E384-4AE9-A275-5FFC6F19217B}" dt="2022-03-03T19:27:02.905" v="144"/>
        <pc:sldMkLst>
          <pc:docMk/>
          <pc:sldMk cId="2913013634" sldId="336"/>
        </pc:sldMkLst>
        <pc:spChg chg="del">
          <ac:chgData name="Nazia Shah" userId="834fe6aa-7260-4947-9af5-9af74eff913c" providerId="ADAL" clId="{FDEF2331-E384-4AE9-A275-5FFC6F19217B}" dt="2022-03-03T19:27:00.699" v="142" actId="478"/>
          <ac:spMkLst>
            <pc:docMk/>
            <pc:sldMk cId="2913013634" sldId="336"/>
            <ac:spMk id="4" creationId="{3FB819D4-8C60-4B27-8E81-9710583745E3}"/>
          </ac:spMkLst>
        </pc:spChg>
        <pc:spChg chg="add del mod">
          <ac:chgData name="Nazia Shah" userId="834fe6aa-7260-4947-9af5-9af74eff913c" providerId="ADAL" clId="{FDEF2331-E384-4AE9-A275-5FFC6F19217B}" dt="2022-03-03T19:27:02.122" v="143" actId="478"/>
          <ac:spMkLst>
            <pc:docMk/>
            <pc:sldMk cId="2913013634" sldId="336"/>
            <ac:spMk id="6" creationId="{40D264AF-80FC-43B1-829E-73305438367B}"/>
          </ac:spMkLst>
        </pc:spChg>
        <pc:spChg chg="add mod">
          <ac:chgData name="Nazia Shah" userId="834fe6aa-7260-4947-9af5-9af74eff913c" providerId="ADAL" clId="{FDEF2331-E384-4AE9-A275-5FFC6F19217B}" dt="2022-03-03T19:27:02.905" v="144"/>
          <ac:spMkLst>
            <pc:docMk/>
            <pc:sldMk cId="2913013634" sldId="336"/>
            <ac:spMk id="7" creationId="{CD3A5493-37A1-430B-94E4-C313D723A138}"/>
          </ac:spMkLst>
        </pc:spChg>
      </pc:sldChg>
      <pc:sldChg chg="addSp delSp modSp mod">
        <pc:chgData name="Nazia Shah" userId="834fe6aa-7260-4947-9af5-9af74eff913c" providerId="ADAL" clId="{FDEF2331-E384-4AE9-A275-5FFC6F19217B}" dt="2022-03-03T19:24:46.728" v="93"/>
        <pc:sldMkLst>
          <pc:docMk/>
          <pc:sldMk cId="3475322957" sldId="339"/>
        </pc:sldMkLst>
        <pc:spChg chg="del">
          <ac:chgData name="Nazia Shah" userId="834fe6aa-7260-4947-9af5-9af74eff913c" providerId="ADAL" clId="{FDEF2331-E384-4AE9-A275-5FFC6F19217B}" dt="2022-03-03T19:24:41.600" v="91" actId="478"/>
          <ac:spMkLst>
            <pc:docMk/>
            <pc:sldMk cId="3475322957" sldId="339"/>
            <ac:spMk id="4" creationId="{6A1C3F9C-CB40-484D-ADAC-BF0973AA91ED}"/>
          </ac:spMkLst>
        </pc:spChg>
        <pc:spChg chg="add del mod">
          <ac:chgData name="Nazia Shah" userId="834fe6aa-7260-4947-9af5-9af74eff913c" providerId="ADAL" clId="{FDEF2331-E384-4AE9-A275-5FFC6F19217B}" dt="2022-03-03T19:24:45.581" v="92" actId="478"/>
          <ac:spMkLst>
            <pc:docMk/>
            <pc:sldMk cId="3475322957" sldId="339"/>
            <ac:spMk id="5" creationId="{3EB2F46B-F781-4280-9CE2-B1B0927148B7}"/>
          </ac:spMkLst>
        </pc:spChg>
        <pc:spChg chg="add mod">
          <ac:chgData name="Nazia Shah" userId="834fe6aa-7260-4947-9af5-9af74eff913c" providerId="ADAL" clId="{FDEF2331-E384-4AE9-A275-5FFC6F19217B}" dt="2022-03-03T19:24:46.728" v="93"/>
          <ac:spMkLst>
            <pc:docMk/>
            <pc:sldMk cId="3475322957" sldId="339"/>
            <ac:spMk id="9" creationId="{F4D10CA9-B5A2-4459-9B81-D95CE0DBE0D4}"/>
          </ac:spMkLst>
        </pc:spChg>
      </pc:sldChg>
      <pc:sldChg chg="addSp delSp modSp mod">
        <pc:chgData name="Nazia Shah" userId="834fe6aa-7260-4947-9af5-9af74eff913c" providerId="ADAL" clId="{FDEF2331-E384-4AE9-A275-5FFC6F19217B}" dt="2022-03-03T19:26:24.957" v="130"/>
        <pc:sldMkLst>
          <pc:docMk/>
          <pc:sldMk cId="3811860792" sldId="341"/>
        </pc:sldMkLst>
        <pc:spChg chg="del">
          <ac:chgData name="Nazia Shah" userId="834fe6aa-7260-4947-9af5-9af74eff913c" providerId="ADAL" clId="{FDEF2331-E384-4AE9-A275-5FFC6F19217B}" dt="2022-03-03T19:26:20.675" v="128" actId="478"/>
          <ac:spMkLst>
            <pc:docMk/>
            <pc:sldMk cId="3811860792" sldId="341"/>
            <ac:spMk id="4" creationId="{5C6708FD-BA12-48E2-814B-FB361D01F467}"/>
          </ac:spMkLst>
        </pc:spChg>
        <pc:spChg chg="add del mod">
          <ac:chgData name="Nazia Shah" userId="834fe6aa-7260-4947-9af5-9af74eff913c" providerId="ADAL" clId="{FDEF2331-E384-4AE9-A275-5FFC6F19217B}" dt="2022-03-03T19:26:24.537" v="129" actId="478"/>
          <ac:spMkLst>
            <pc:docMk/>
            <pc:sldMk cId="3811860792" sldId="341"/>
            <ac:spMk id="6" creationId="{A5AAB7B7-0393-45E4-84B0-5A1AF608B055}"/>
          </ac:spMkLst>
        </pc:spChg>
        <pc:spChg chg="add mod">
          <ac:chgData name="Nazia Shah" userId="834fe6aa-7260-4947-9af5-9af74eff913c" providerId="ADAL" clId="{FDEF2331-E384-4AE9-A275-5FFC6F19217B}" dt="2022-03-03T19:26:24.957" v="130"/>
          <ac:spMkLst>
            <pc:docMk/>
            <pc:sldMk cId="3811860792" sldId="341"/>
            <ac:spMk id="8" creationId="{DB87B961-C08A-46F5-8488-23588D96EED0}"/>
          </ac:spMkLst>
        </pc:spChg>
      </pc:sldChg>
      <pc:sldChg chg="addSp delSp modSp mod">
        <pc:chgData name="Nazia Shah" userId="834fe6aa-7260-4947-9af5-9af74eff913c" providerId="ADAL" clId="{FDEF2331-E384-4AE9-A275-5FFC6F19217B}" dt="2022-03-03T19:25:11.044" v="103"/>
        <pc:sldMkLst>
          <pc:docMk/>
          <pc:sldMk cId="14617657" sldId="342"/>
        </pc:sldMkLst>
        <pc:spChg chg="del">
          <ac:chgData name="Nazia Shah" userId="834fe6aa-7260-4947-9af5-9af74eff913c" providerId="ADAL" clId="{FDEF2331-E384-4AE9-A275-5FFC6F19217B}" dt="2022-03-03T19:25:07.377" v="100" actId="478"/>
          <ac:spMkLst>
            <pc:docMk/>
            <pc:sldMk cId="14617657" sldId="342"/>
            <ac:spMk id="4" creationId="{5C5B8460-27CA-4622-B02D-A39A1CC12759}"/>
          </ac:spMkLst>
        </pc:spChg>
        <pc:spChg chg="add del mod">
          <ac:chgData name="Nazia Shah" userId="834fe6aa-7260-4947-9af5-9af74eff913c" providerId="ADAL" clId="{FDEF2331-E384-4AE9-A275-5FFC6F19217B}" dt="2022-03-03T19:25:10.653" v="102" actId="478"/>
          <ac:spMkLst>
            <pc:docMk/>
            <pc:sldMk cId="14617657" sldId="342"/>
            <ac:spMk id="7" creationId="{1BCFC52C-6162-4BC3-8977-65AC91756E64}"/>
          </ac:spMkLst>
        </pc:spChg>
        <pc:spChg chg="add mod">
          <ac:chgData name="Nazia Shah" userId="834fe6aa-7260-4947-9af5-9af74eff913c" providerId="ADAL" clId="{FDEF2331-E384-4AE9-A275-5FFC6F19217B}" dt="2022-03-03T19:25:11.044" v="103"/>
          <ac:spMkLst>
            <pc:docMk/>
            <pc:sldMk cId="14617657" sldId="342"/>
            <ac:spMk id="8" creationId="{064B735B-F3BD-4152-8EF3-D03839BA9864}"/>
          </ac:spMkLst>
        </pc:spChg>
      </pc:sldChg>
      <pc:sldChg chg="addSp delSp modSp mod">
        <pc:chgData name="Nazia Shah" userId="834fe6aa-7260-4947-9af5-9af74eff913c" providerId="ADAL" clId="{FDEF2331-E384-4AE9-A275-5FFC6F19217B}" dt="2022-03-03T19:27:42.616" v="158"/>
        <pc:sldMkLst>
          <pc:docMk/>
          <pc:sldMk cId="4222824339" sldId="343"/>
        </pc:sldMkLst>
        <pc:spChg chg="del">
          <ac:chgData name="Nazia Shah" userId="834fe6aa-7260-4947-9af5-9af74eff913c" providerId="ADAL" clId="{FDEF2331-E384-4AE9-A275-5FFC6F19217B}" dt="2022-03-03T19:27:37.376" v="156" actId="478"/>
          <ac:spMkLst>
            <pc:docMk/>
            <pc:sldMk cId="4222824339" sldId="343"/>
            <ac:spMk id="4" creationId="{0979401A-E89A-4C4C-9389-A6CB82F396B7}"/>
          </ac:spMkLst>
        </pc:spChg>
        <pc:spChg chg="add del mod">
          <ac:chgData name="Nazia Shah" userId="834fe6aa-7260-4947-9af5-9af74eff913c" providerId="ADAL" clId="{FDEF2331-E384-4AE9-A275-5FFC6F19217B}" dt="2022-03-03T19:27:41.910" v="157" actId="478"/>
          <ac:spMkLst>
            <pc:docMk/>
            <pc:sldMk cId="4222824339" sldId="343"/>
            <ac:spMk id="6" creationId="{EF183E32-4A0C-403A-A817-6B63B3FA30B8}"/>
          </ac:spMkLst>
        </pc:spChg>
        <pc:spChg chg="add mod">
          <ac:chgData name="Nazia Shah" userId="834fe6aa-7260-4947-9af5-9af74eff913c" providerId="ADAL" clId="{FDEF2331-E384-4AE9-A275-5FFC6F19217B}" dt="2022-03-03T19:27:42.616" v="158"/>
          <ac:spMkLst>
            <pc:docMk/>
            <pc:sldMk cId="4222824339" sldId="343"/>
            <ac:spMk id="9" creationId="{3CF6AE35-ECAB-48D7-A6F9-9D11ADF75EA5}"/>
          </ac:spMkLst>
        </pc:spChg>
      </pc:sldChg>
      <pc:sldChg chg="addSp delSp modSp mod">
        <pc:chgData name="Nazia Shah" userId="834fe6aa-7260-4947-9af5-9af74eff913c" providerId="ADAL" clId="{FDEF2331-E384-4AE9-A275-5FFC6F19217B}" dt="2022-03-03T19:22:01.530" v="29"/>
        <pc:sldMkLst>
          <pc:docMk/>
          <pc:sldMk cId="2931626303" sldId="344"/>
        </pc:sldMkLst>
        <pc:spChg chg="del mod">
          <ac:chgData name="Nazia Shah" userId="834fe6aa-7260-4947-9af5-9af74eff913c" providerId="ADAL" clId="{FDEF2331-E384-4AE9-A275-5FFC6F19217B}" dt="2022-03-03T19:21:58.039" v="26" actId="478"/>
          <ac:spMkLst>
            <pc:docMk/>
            <pc:sldMk cId="2931626303" sldId="344"/>
            <ac:spMk id="4" creationId="{1A612502-CACD-44E5-BE15-0D9F88A7E5C8}"/>
          </ac:spMkLst>
        </pc:spChg>
        <pc:spChg chg="add del mod">
          <ac:chgData name="Nazia Shah" userId="834fe6aa-7260-4947-9af5-9af74eff913c" providerId="ADAL" clId="{FDEF2331-E384-4AE9-A275-5FFC6F19217B}" dt="2022-03-03T19:22:01.124" v="28" actId="478"/>
          <ac:spMkLst>
            <pc:docMk/>
            <pc:sldMk cId="2931626303" sldId="344"/>
            <ac:spMk id="6" creationId="{24C8CCAD-F91D-441A-B618-AEC76B9CF66A}"/>
          </ac:spMkLst>
        </pc:spChg>
        <pc:spChg chg="add mod">
          <ac:chgData name="Nazia Shah" userId="834fe6aa-7260-4947-9af5-9af74eff913c" providerId="ADAL" clId="{FDEF2331-E384-4AE9-A275-5FFC6F19217B}" dt="2022-03-03T19:22:01.530" v="29"/>
          <ac:spMkLst>
            <pc:docMk/>
            <pc:sldMk cId="2931626303" sldId="344"/>
            <ac:spMk id="7" creationId="{B34FD02A-B3D9-421E-8E6B-C36458B6A621}"/>
          </ac:spMkLst>
        </pc:spChg>
      </pc:sldChg>
      <pc:sldChg chg="addSp delSp modSp mod">
        <pc:chgData name="Nazia Shah" userId="834fe6aa-7260-4947-9af5-9af74eff913c" providerId="ADAL" clId="{FDEF2331-E384-4AE9-A275-5FFC6F19217B}" dt="2022-03-03T19:21:53.450" v="24"/>
        <pc:sldMkLst>
          <pc:docMk/>
          <pc:sldMk cId="2879138322" sldId="347"/>
        </pc:sldMkLst>
        <pc:spChg chg="del">
          <ac:chgData name="Nazia Shah" userId="834fe6aa-7260-4947-9af5-9af74eff913c" providerId="ADAL" clId="{FDEF2331-E384-4AE9-A275-5FFC6F19217B}" dt="2022-03-03T19:21:49.403" v="21" actId="478"/>
          <ac:spMkLst>
            <pc:docMk/>
            <pc:sldMk cId="2879138322" sldId="347"/>
            <ac:spMk id="4" creationId="{1A612502-CACD-44E5-BE15-0D9F88A7E5C8}"/>
          </ac:spMkLst>
        </pc:spChg>
        <pc:spChg chg="add del mod">
          <ac:chgData name="Nazia Shah" userId="834fe6aa-7260-4947-9af5-9af74eff913c" providerId="ADAL" clId="{FDEF2331-E384-4AE9-A275-5FFC6F19217B}" dt="2022-03-03T19:21:52.701" v="23" actId="478"/>
          <ac:spMkLst>
            <pc:docMk/>
            <pc:sldMk cId="2879138322" sldId="347"/>
            <ac:spMk id="6" creationId="{1AFF6B47-3C8D-484D-89B0-ACD70BAF7B73}"/>
          </ac:spMkLst>
        </pc:spChg>
        <pc:spChg chg="add mod">
          <ac:chgData name="Nazia Shah" userId="834fe6aa-7260-4947-9af5-9af74eff913c" providerId="ADAL" clId="{FDEF2331-E384-4AE9-A275-5FFC6F19217B}" dt="2022-03-03T19:21:53.450" v="24"/>
          <ac:spMkLst>
            <pc:docMk/>
            <pc:sldMk cId="2879138322" sldId="347"/>
            <ac:spMk id="7" creationId="{34A740D1-A84A-490B-B078-8C1304671C24}"/>
          </ac:spMkLst>
        </pc:spChg>
      </pc:sldChg>
      <pc:sldChg chg="addSp delSp modSp mod">
        <pc:chgData name="Nazia Shah" userId="834fe6aa-7260-4947-9af5-9af74eff913c" providerId="ADAL" clId="{FDEF2331-E384-4AE9-A275-5FFC6F19217B}" dt="2022-03-03T19:21:43.766" v="20"/>
        <pc:sldMkLst>
          <pc:docMk/>
          <pc:sldMk cId="95694254" sldId="348"/>
        </pc:sldMkLst>
        <pc:spChg chg="del">
          <ac:chgData name="Nazia Shah" userId="834fe6aa-7260-4947-9af5-9af74eff913c" providerId="ADAL" clId="{FDEF2331-E384-4AE9-A275-5FFC6F19217B}" dt="2022-03-03T19:21:41.219" v="18" actId="478"/>
          <ac:spMkLst>
            <pc:docMk/>
            <pc:sldMk cId="95694254" sldId="348"/>
            <ac:spMk id="4" creationId="{42E30D3F-1883-4F50-843D-A37F6C3CF5EC}"/>
          </ac:spMkLst>
        </pc:spChg>
        <pc:spChg chg="add del mod">
          <ac:chgData name="Nazia Shah" userId="834fe6aa-7260-4947-9af5-9af74eff913c" providerId="ADAL" clId="{FDEF2331-E384-4AE9-A275-5FFC6F19217B}" dt="2022-03-03T19:21:43.008" v="19" actId="478"/>
          <ac:spMkLst>
            <pc:docMk/>
            <pc:sldMk cId="95694254" sldId="348"/>
            <ac:spMk id="8" creationId="{C3DE851D-8E5A-412B-944A-9C02C516BA80}"/>
          </ac:spMkLst>
        </pc:spChg>
        <pc:spChg chg="add mod">
          <ac:chgData name="Nazia Shah" userId="834fe6aa-7260-4947-9af5-9af74eff913c" providerId="ADAL" clId="{FDEF2331-E384-4AE9-A275-5FFC6F19217B}" dt="2022-03-03T19:21:43.766" v="20"/>
          <ac:spMkLst>
            <pc:docMk/>
            <pc:sldMk cId="95694254" sldId="348"/>
            <ac:spMk id="9" creationId="{BDA7B0CF-5E3B-4ADB-9D33-921CEFE99731}"/>
          </ac:spMkLst>
        </pc:spChg>
      </pc:sldChg>
      <pc:sldChg chg="addSp delSp modSp mod">
        <pc:chgData name="Nazia Shah" userId="834fe6aa-7260-4947-9af5-9af74eff913c" providerId="ADAL" clId="{FDEF2331-E384-4AE9-A275-5FFC6F19217B}" dt="2022-03-03T19:23:58.386" v="78"/>
        <pc:sldMkLst>
          <pc:docMk/>
          <pc:sldMk cId="105169230" sldId="349"/>
        </pc:sldMkLst>
        <pc:spChg chg="del">
          <ac:chgData name="Nazia Shah" userId="834fe6aa-7260-4947-9af5-9af74eff913c" providerId="ADAL" clId="{FDEF2331-E384-4AE9-A275-5FFC6F19217B}" dt="2022-03-03T19:23:56.871" v="77" actId="478"/>
          <ac:spMkLst>
            <pc:docMk/>
            <pc:sldMk cId="105169230" sldId="349"/>
            <ac:spMk id="4" creationId="{E2A0EC94-20B1-4228-A521-8D6C3FF4498F}"/>
          </ac:spMkLst>
        </pc:spChg>
        <pc:spChg chg="add mod">
          <ac:chgData name="Nazia Shah" userId="834fe6aa-7260-4947-9af5-9af74eff913c" providerId="ADAL" clId="{FDEF2331-E384-4AE9-A275-5FFC6F19217B}" dt="2022-03-03T19:23:58.386" v="78"/>
          <ac:spMkLst>
            <pc:docMk/>
            <pc:sldMk cId="105169230" sldId="349"/>
            <ac:spMk id="6" creationId="{A0D563FC-E8CC-4303-9B84-49323B9F85DE}"/>
          </ac:spMkLst>
        </pc:spChg>
      </pc:sldChg>
      <pc:sldChg chg="addSp delSp modSp mod">
        <pc:chgData name="Nazia Shah" userId="834fe6aa-7260-4947-9af5-9af74eff913c" providerId="ADAL" clId="{FDEF2331-E384-4AE9-A275-5FFC6F19217B}" dt="2022-03-03T19:28:05.380" v="168"/>
        <pc:sldMkLst>
          <pc:docMk/>
          <pc:sldMk cId="3842412229" sldId="350"/>
        </pc:sldMkLst>
        <pc:spChg chg="del">
          <ac:chgData name="Nazia Shah" userId="834fe6aa-7260-4947-9af5-9af74eff913c" providerId="ADAL" clId="{FDEF2331-E384-4AE9-A275-5FFC6F19217B}" dt="2022-03-03T19:28:03.447" v="166" actId="478"/>
          <ac:spMkLst>
            <pc:docMk/>
            <pc:sldMk cId="3842412229" sldId="350"/>
            <ac:spMk id="4" creationId="{520987EE-4A8F-42DB-B9B1-CABD3412793D}"/>
          </ac:spMkLst>
        </pc:spChg>
        <pc:spChg chg="add del mod">
          <ac:chgData name="Nazia Shah" userId="834fe6aa-7260-4947-9af5-9af74eff913c" providerId="ADAL" clId="{FDEF2331-E384-4AE9-A275-5FFC6F19217B}" dt="2022-03-03T19:28:04.810" v="167" actId="478"/>
          <ac:spMkLst>
            <pc:docMk/>
            <pc:sldMk cId="3842412229" sldId="350"/>
            <ac:spMk id="6" creationId="{695E9667-C633-4172-AF5C-6FEFA72FBFB8}"/>
          </ac:spMkLst>
        </pc:spChg>
        <pc:spChg chg="add mod">
          <ac:chgData name="Nazia Shah" userId="834fe6aa-7260-4947-9af5-9af74eff913c" providerId="ADAL" clId="{FDEF2331-E384-4AE9-A275-5FFC6F19217B}" dt="2022-03-03T19:28:05.380" v="168"/>
          <ac:spMkLst>
            <pc:docMk/>
            <pc:sldMk cId="3842412229" sldId="350"/>
            <ac:spMk id="7" creationId="{A0802266-1CBC-4912-9344-98B525419642}"/>
          </ac:spMkLst>
        </pc:spChg>
      </pc:sldChg>
      <pc:sldMasterChg chg="modSldLayout">
        <pc:chgData name="Nazia Shah" userId="834fe6aa-7260-4947-9af5-9af74eff913c" providerId="ADAL" clId="{FDEF2331-E384-4AE9-A275-5FFC6F19217B}" dt="2022-03-03T19:20:29.808" v="17" actId="478"/>
        <pc:sldMasterMkLst>
          <pc:docMk/>
          <pc:sldMasterMk cId="3447159253" sldId="2147483648"/>
        </pc:sldMasterMkLst>
        <pc:sldLayoutChg chg="delSp modSp mod">
          <pc:chgData name="Nazia Shah" userId="834fe6aa-7260-4947-9af5-9af74eff913c" providerId="ADAL" clId="{FDEF2331-E384-4AE9-A275-5FFC6F19217B}" dt="2022-03-03T19:19:18.324" v="9" actId="478"/>
          <pc:sldLayoutMkLst>
            <pc:docMk/>
            <pc:sldMasterMk cId="3447159253" sldId="2147483648"/>
            <pc:sldLayoutMk cId="430145309" sldId="2147483650"/>
          </pc:sldLayoutMkLst>
          <pc:spChg chg="del mod">
            <ac:chgData name="Nazia Shah" userId="834fe6aa-7260-4947-9af5-9af74eff913c" providerId="ADAL" clId="{FDEF2331-E384-4AE9-A275-5FFC6F19217B}" dt="2022-03-03T19:19:18.324" v="9" actId="478"/>
            <ac:spMkLst>
              <pc:docMk/>
              <pc:sldMasterMk cId="3447159253" sldId="2147483648"/>
              <pc:sldLayoutMk cId="430145309" sldId="2147483650"/>
              <ac:spMk id="30" creationId="{D2CDC78A-1DA5-7D4C-8E95-048DA73365E1}"/>
            </ac:spMkLst>
          </pc:spChg>
        </pc:sldLayoutChg>
        <pc:sldLayoutChg chg="delSp modSp mod">
          <pc:chgData name="Nazia Shah" userId="834fe6aa-7260-4947-9af5-9af74eff913c" providerId="ADAL" clId="{FDEF2331-E384-4AE9-A275-5FFC6F19217B}" dt="2022-03-03T19:19:56.644" v="14" actId="478"/>
          <pc:sldLayoutMkLst>
            <pc:docMk/>
            <pc:sldMasterMk cId="3447159253" sldId="2147483648"/>
            <pc:sldLayoutMk cId="638668511" sldId="2147483651"/>
          </pc:sldLayoutMkLst>
          <pc:spChg chg="del mod">
            <ac:chgData name="Nazia Shah" userId="834fe6aa-7260-4947-9af5-9af74eff913c" providerId="ADAL" clId="{FDEF2331-E384-4AE9-A275-5FFC6F19217B}" dt="2022-03-03T19:19:56.644" v="14" actId="478"/>
            <ac:spMkLst>
              <pc:docMk/>
              <pc:sldMasterMk cId="3447159253" sldId="2147483648"/>
              <pc:sldLayoutMk cId="638668511" sldId="2147483651"/>
              <ac:spMk id="37" creationId="{5DCA65DE-0F0F-1444-95AB-4B826B2B1C63}"/>
            </ac:spMkLst>
          </pc:spChg>
        </pc:sldLayoutChg>
        <pc:sldLayoutChg chg="delSp modSp mod">
          <pc:chgData name="Nazia Shah" userId="834fe6aa-7260-4947-9af5-9af74eff913c" providerId="ADAL" clId="{FDEF2331-E384-4AE9-A275-5FFC6F19217B}" dt="2022-03-03T19:20:29.808" v="17" actId="478"/>
          <pc:sldLayoutMkLst>
            <pc:docMk/>
            <pc:sldMasterMk cId="3447159253" sldId="2147483648"/>
            <pc:sldLayoutMk cId="3150237014" sldId="2147483652"/>
          </pc:sldLayoutMkLst>
          <pc:spChg chg="del mod">
            <ac:chgData name="Nazia Shah" userId="834fe6aa-7260-4947-9af5-9af74eff913c" providerId="ADAL" clId="{FDEF2331-E384-4AE9-A275-5FFC6F19217B}" dt="2022-03-03T19:20:29.808" v="17" actId="478"/>
            <ac:spMkLst>
              <pc:docMk/>
              <pc:sldMasterMk cId="3447159253" sldId="2147483648"/>
              <pc:sldLayoutMk cId="3150237014" sldId="2147483652"/>
              <ac:spMk id="37" creationId="{5DCA65DE-0F0F-1444-95AB-4B826B2B1C63}"/>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33920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16754"/>
            <a:ext cx="5852160" cy="5157407"/>
          </a:xfrm>
        </p:spPr>
        <p:txBody>
          <a:bodyPr/>
          <a:lstStyle/>
          <a:p>
            <a:r>
              <a:rPr lang="en-US" b="1" dirty="0"/>
              <a:t>Adjacent Structures Stability </a:t>
            </a:r>
            <a:r>
              <a:rPr lang="en-US" dirty="0"/>
              <a:t>refers to the stability of the foundation(s) of adjacent structures whose location may create surcharges, changes in soil conditions, or other disruptions that have the potential to extend into the failure zone of the excavation or trench.</a:t>
            </a:r>
          </a:p>
          <a:p>
            <a:endParaRPr lang="en-US" sz="500" dirty="0"/>
          </a:p>
          <a:p>
            <a:r>
              <a:rPr lang="en-US" sz="1000" dirty="0"/>
              <a:t>1926.651(</a:t>
            </a:r>
            <a:r>
              <a:rPr lang="en-US" sz="1000" dirty="0" err="1"/>
              <a:t>i</a:t>
            </a:r>
            <a:r>
              <a:rPr lang="en-US" sz="1000" dirty="0"/>
              <a:t>)</a:t>
            </a:r>
          </a:p>
          <a:p>
            <a:r>
              <a:rPr lang="en-US" sz="1000" dirty="0"/>
              <a:t>Stability of adjacent structures.</a:t>
            </a:r>
          </a:p>
          <a:p>
            <a:endParaRPr lang="en-US" sz="500" dirty="0"/>
          </a:p>
          <a:p>
            <a:r>
              <a:rPr lang="en-US" sz="1000" dirty="0"/>
              <a:t>1926.651(</a:t>
            </a:r>
            <a:r>
              <a:rPr lang="en-US" sz="1000" dirty="0" err="1"/>
              <a:t>i</a:t>
            </a:r>
            <a:r>
              <a:rPr lang="en-US" sz="1000" dirty="0"/>
              <a:t>)(1)</a:t>
            </a:r>
          </a:p>
          <a:p>
            <a:r>
              <a:rPr lang="en-US" sz="1000" dirty="0"/>
              <a:t>Where the stability of adjoining buildings, walls, or other structures is endangered by excavation operations, support systems such as shoring, bracing, or underpinning shall be provided to ensure the stability of such structures for the protection of employees.</a:t>
            </a:r>
          </a:p>
          <a:p>
            <a:endParaRPr lang="en-US" sz="500" dirty="0"/>
          </a:p>
          <a:p>
            <a:r>
              <a:rPr lang="en-US" sz="1000" dirty="0"/>
              <a:t>1926.651(</a:t>
            </a:r>
            <a:r>
              <a:rPr lang="en-US" sz="1000" dirty="0" err="1"/>
              <a:t>i</a:t>
            </a:r>
            <a:r>
              <a:rPr lang="en-US" sz="1000" dirty="0"/>
              <a:t>)(2)</a:t>
            </a:r>
          </a:p>
          <a:p>
            <a:r>
              <a:rPr lang="en-US" sz="1000" dirty="0"/>
              <a:t>Excavation below the level of the base or footing of any foundation or retaining wall that could be reasonably expected to pose a hazard to employees shall not be permitted except when:</a:t>
            </a:r>
          </a:p>
          <a:p>
            <a:endParaRPr lang="en-US" sz="500" dirty="0"/>
          </a:p>
          <a:p>
            <a:r>
              <a:rPr lang="en-US" sz="1000" dirty="0"/>
              <a:t>1926.651(</a:t>
            </a:r>
            <a:r>
              <a:rPr lang="en-US" sz="1000" dirty="0" err="1"/>
              <a:t>i</a:t>
            </a:r>
            <a:r>
              <a:rPr lang="en-US" sz="1000" dirty="0"/>
              <a:t>)(2)(</a:t>
            </a:r>
            <a:r>
              <a:rPr lang="en-US" sz="1000" dirty="0" err="1"/>
              <a:t>i</a:t>
            </a:r>
            <a:r>
              <a:rPr lang="en-US" sz="1000" dirty="0"/>
              <a:t>)</a:t>
            </a:r>
          </a:p>
          <a:p>
            <a:r>
              <a:rPr lang="en-US" sz="1000" dirty="0"/>
              <a:t>A support system, such as underpinning, is provided to ensure the safety of employees and the stability of the structure; or</a:t>
            </a:r>
          </a:p>
          <a:p>
            <a:endParaRPr lang="en-US" sz="500" dirty="0"/>
          </a:p>
          <a:p>
            <a:r>
              <a:rPr lang="en-US" sz="1000" dirty="0"/>
              <a:t>1926.651(</a:t>
            </a:r>
            <a:r>
              <a:rPr lang="en-US" sz="1000" dirty="0" err="1"/>
              <a:t>i</a:t>
            </a:r>
            <a:r>
              <a:rPr lang="en-US" sz="1000" dirty="0"/>
              <a:t>)(2)(ii)</a:t>
            </a:r>
          </a:p>
          <a:p>
            <a:r>
              <a:rPr lang="en-US" sz="1000" dirty="0"/>
              <a:t>The excavation is in stable rock; or</a:t>
            </a:r>
          </a:p>
          <a:p>
            <a:endParaRPr lang="en-US" sz="500" dirty="0"/>
          </a:p>
          <a:p>
            <a:r>
              <a:rPr lang="en-US" sz="1000" dirty="0"/>
              <a:t>1926.651(</a:t>
            </a:r>
            <a:r>
              <a:rPr lang="en-US" sz="1000" dirty="0" err="1"/>
              <a:t>i</a:t>
            </a:r>
            <a:r>
              <a:rPr lang="en-US" sz="1000" dirty="0"/>
              <a:t>)(2)(iii)</a:t>
            </a:r>
          </a:p>
          <a:p>
            <a:r>
              <a:rPr lang="en-US" sz="1000" dirty="0"/>
              <a:t>A registered professional engineer has approved the determination that the structure is </a:t>
            </a:r>
            <a:r>
              <a:rPr lang="en-US" sz="1000" dirty="0" err="1"/>
              <a:t>sufficently</a:t>
            </a:r>
            <a:r>
              <a:rPr lang="en-US" sz="1000" dirty="0"/>
              <a:t> removed from the excavation so as to be unaffected by the excavation activity; or</a:t>
            </a:r>
          </a:p>
          <a:p>
            <a:endParaRPr lang="en-US" sz="500" dirty="0"/>
          </a:p>
          <a:p>
            <a:r>
              <a:rPr lang="en-US" sz="1000" dirty="0"/>
              <a:t>1926.651(</a:t>
            </a:r>
            <a:r>
              <a:rPr lang="en-US" sz="1000" dirty="0" err="1"/>
              <a:t>i</a:t>
            </a:r>
            <a:r>
              <a:rPr lang="en-US" sz="1000" dirty="0"/>
              <a:t>)(2)(iv)</a:t>
            </a:r>
          </a:p>
          <a:p>
            <a:r>
              <a:rPr lang="en-US" sz="1000" dirty="0"/>
              <a:t>A registered professional engineer has approved the determination that such excavation work will not pose a hazard to employees.</a:t>
            </a:r>
          </a:p>
          <a:p>
            <a:endParaRPr lang="en-US" sz="500" dirty="0"/>
          </a:p>
          <a:p>
            <a:r>
              <a:rPr lang="en-US" sz="1000" dirty="0"/>
              <a:t>1926.651(</a:t>
            </a:r>
            <a:r>
              <a:rPr lang="en-US" sz="1000" dirty="0" err="1"/>
              <a:t>i</a:t>
            </a:r>
            <a:r>
              <a:rPr lang="en-US" sz="1000" dirty="0"/>
              <a:t>)(3)</a:t>
            </a:r>
          </a:p>
          <a:p>
            <a:r>
              <a:rPr lang="en-US" sz="1000" dirty="0"/>
              <a:t>Sidewalks, pavements, and appurtenant structure shall not be undermined unless a support system or another method of protection is provided to protect employees from the possible collapse of such structures.</a:t>
            </a:r>
          </a:p>
        </p:txBody>
      </p:sp>
    </p:spTree>
    <p:extLst>
      <p:ext uri="{BB962C8B-B14F-4D97-AF65-F5344CB8AC3E}">
        <p14:creationId xmlns:p14="http://schemas.microsoft.com/office/powerpoint/2010/main" val="2095188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registered Professional Engineer (PE) needs to get involved early in these type of operations. </a:t>
            </a:r>
          </a:p>
          <a:p>
            <a:endParaRPr lang="en-US" dirty="0"/>
          </a:p>
          <a:p>
            <a:r>
              <a:rPr lang="en-US" dirty="0"/>
              <a:t>The photos depict situations that one may encounter during an excavation that may require the involvement of a registered Professional Engineer (PE).  Structural analysis may be needed to determine additional measures require to provide stability for the structure and protection of the crew.</a:t>
            </a:r>
          </a:p>
        </p:txBody>
      </p:sp>
    </p:spTree>
    <p:extLst>
      <p:ext uri="{BB962C8B-B14F-4D97-AF65-F5344CB8AC3E}">
        <p14:creationId xmlns:p14="http://schemas.microsoft.com/office/powerpoint/2010/main" val="3492001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Surface crossing of trenches should be discouraged; however, if trenches must be crossed, such crossings are permitted only under the following conditions:</a:t>
            </a:r>
          </a:p>
          <a:p>
            <a:pPr marL="171450" indent="-171450">
              <a:buFont typeface="Arial" panose="020B0604020202020204" pitchFamily="34" charset="0"/>
              <a:buChar char="•"/>
            </a:pPr>
            <a:r>
              <a:rPr lang="en-US" dirty="0"/>
              <a:t>Vehicle crossings must be designed by and installed under the supervision of a registered professional engineer.</a:t>
            </a:r>
          </a:p>
          <a:p>
            <a:pPr marL="171450" indent="-171450">
              <a:buFont typeface="Arial" panose="020B0604020202020204" pitchFamily="34" charset="0"/>
              <a:buChar char="•"/>
            </a:pPr>
            <a:r>
              <a:rPr lang="en-US" dirty="0"/>
              <a:t>Walkways or bridges must be provided for foot traffic. These structures must:</a:t>
            </a:r>
          </a:p>
          <a:p>
            <a:pPr lvl="1"/>
            <a:r>
              <a:rPr lang="en-US" dirty="0"/>
              <a:t>- have a safety factor of 4; this safety factor is the walkway/bridge can hold 4 times its intended load, like a scaffold. </a:t>
            </a:r>
          </a:p>
          <a:p>
            <a:pPr lvl="1"/>
            <a:r>
              <a:rPr lang="en-US" dirty="0"/>
              <a:t>- have a minimum clear width of 20 inches (0.51 meters);</a:t>
            </a:r>
          </a:p>
          <a:p>
            <a:pPr lvl="1"/>
            <a:r>
              <a:rPr lang="en-US" dirty="0"/>
              <a:t>- be fitted with standard rails; and</a:t>
            </a:r>
          </a:p>
          <a:p>
            <a:pPr lvl="1"/>
            <a:r>
              <a:rPr lang="en-US" dirty="0"/>
              <a:t>- extend a minimum of 24 inches (0.61 meters) past the surface edge of the trench.</a:t>
            </a:r>
          </a:p>
        </p:txBody>
      </p:sp>
    </p:spTree>
    <p:extLst>
      <p:ext uri="{BB962C8B-B14F-4D97-AF65-F5344CB8AC3E}">
        <p14:creationId xmlns:p14="http://schemas.microsoft.com/office/powerpoint/2010/main" val="1193870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Manufactured/Engineered systems are the best to use in most situations.  Avoid just using what is just left around the project that may not be the best fit. </a:t>
            </a:r>
          </a:p>
        </p:txBody>
      </p:sp>
    </p:spTree>
    <p:extLst>
      <p:ext uri="{BB962C8B-B14F-4D97-AF65-F5344CB8AC3E}">
        <p14:creationId xmlns:p14="http://schemas.microsoft.com/office/powerpoint/2010/main" val="32565199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Temporary spoil must be placed no closer than 2 ft (0.61 m) from the surface edge of the excavation, measured from the nearest base of the spoil to the cut. This distance should not be measured from the crown of the spoil deposit. This distance requirement ensures that loose rock or soil from the temporary spoil will not fall on employees in the trench.</a:t>
            </a:r>
          </a:p>
          <a:p>
            <a:endParaRPr lang="en-US" dirty="0"/>
          </a:p>
          <a:p>
            <a:r>
              <a:rPr lang="en-US" dirty="0"/>
              <a:t>Spoil should be placed so that it channels rainwater and other run-off water away from the excavation. Spoil should be placed so that it cannot accidentally run, slide, or fall back into the excavation.</a:t>
            </a:r>
          </a:p>
          <a:p>
            <a:endParaRPr lang="en-US" dirty="0"/>
          </a:p>
          <a:p>
            <a:r>
              <a:rPr lang="en-US" dirty="0"/>
              <a:t>Permanent spoil should be placed at some distance from the excavation. Permanent spoil is often created where underpasses are built or utilities are buried. The improper placement of permanent spoil, i.e. insufficient distance from the working excavation, can cause an excavation to be out of compliance with the horizontal-to-vertical ratio requirement for a particular excavation. This can usually be determined through visual observation. Permanent spoil can change undisturbed soil to disturbed soil and dramatically alter slope requirements.</a:t>
            </a:r>
          </a:p>
          <a:p>
            <a:endParaRPr lang="en-US" dirty="0"/>
          </a:p>
          <a:p>
            <a:r>
              <a:rPr lang="en-US" dirty="0"/>
              <a:t>In these photos you can see that the spoil pile was not placed 2 feet away from edge of the excavation which now adds  height of the pile to the depth of the trench.</a:t>
            </a:r>
          </a:p>
        </p:txBody>
      </p:sp>
    </p:spTree>
    <p:extLst>
      <p:ext uri="{BB962C8B-B14F-4D97-AF65-F5344CB8AC3E}">
        <p14:creationId xmlns:p14="http://schemas.microsoft.com/office/powerpoint/2010/main" val="3529375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64431"/>
            <a:ext cx="5852160" cy="4791647"/>
          </a:xfrm>
        </p:spPr>
        <p:txBody>
          <a:bodyPr/>
          <a:lstStyle/>
          <a:p>
            <a:r>
              <a:rPr lang="en-US" sz="900" dirty="0"/>
              <a:t>Temporary spoil must be placed no closer than 2 ft (0.61 m) from the surface edge of the excavation, measured from the nearest base of the spoil to the cut. This distance should not be measured from the crown of the spoil deposit. This distance requirement ensures that loose rock or soil from the temporary spoil will not fall on employees in the trench.</a:t>
            </a:r>
          </a:p>
          <a:p>
            <a:endParaRPr lang="en-US" sz="900" dirty="0"/>
          </a:p>
          <a:p>
            <a:r>
              <a:rPr lang="en-US" sz="900" dirty="0"/>
              <a:t>Spoil should be placed so that it channels rainwater and other run-off water away from the excavation. Spoil should be placed so that it cannot accidentally run, slide, or fall back into the excavation.</a:t>
            </a:r>
          </a:p>
          <a:p>
            <a:endParaRPr lang="en-US" sz="900" dirty="0"/>
          </a:p>
          <a:p>
            <a:r>
              <a:rPr lang="en-US" sz="900" dirty="0"/>
              <a:t>Permanent spoil should be placed at some distance from the excavation. Permanent spoil is often created where underpasses are built or utilities are buried. The improper placement of permanent spoil, i.e. insufficient distance from the working excavation, can cause an excavation to be out of compliance with the horizontal-to-vertical ratio requirement for a particular excavation. This can usually be determined through visual observation. Permanent spoil can change undisturbed soil to disturbed soil and dramatically alter slope requirements.</a:t>
            </a:r>
          </a:p>
          <a:p>
            <a:endParaRPr lang="en-US" sz="900" dirty="0"/>
          </a:p>
          <a:p>
            <a:pPr lvl="1"/>
            <a:r>
              <a:rPr lang="en-US" sz="800" dirty="0"/>
              <a:t>1926.651(j)</a:t>
            </a:r>
          </a:p>
          <a:p>
            <a:pPr lvl="1"/>
            <a:r>
              <a:rPr lang="en-US" sz="800" dirty="0"/>
              <a:t>Protection of employees from loose rock or soil</a:t>
            </a:r>
          </a:p>
          <a:p>
            <a:pPr lvl="1"/>
            <a:endParaRPr lang="en-US" sz="800" dirty="0"/>
          </a:p>
          <a:p>
            <a:pPr lvl="1"/>
            <a:r>
              <a:rPr lang="en-US" sz="800" dirty="0"/>
              <a:t>1926.651(j)(1)</a:t>
            </a:r>
          </a:p>
          <a:p>
            <a:pPr lvl="1"/>
            <a:r>
              <a:rPr lang="en-US" sz="800" dirty="0"/>
              <a:t>Adequate protection shall be provided to protect employees from loose rock or soil that could pose a hazard by falling or rolling from an excavation face. Such protection shall consist of scaling to remove loose material; installation of protective barricades at intervals as necessary on the face to stop and contain falling material; or other means that provide equivalent protection.</a:t>
            </a:r>
          </a:p>
          <a:p>
            <a:pPr lvl="1"/>
            <a:endParaRPr lang="en-US" sz="800" dirty="0"/>
          </a:p>
          <a:p>
            <a:pPr lvl="1"/>
            <a:r>
              <a:rPr lang="en-US" sz="800" dirty="0"/>
              <a:t>1926.651(j)(2)</a:t>
            </a:r>
          </a:p>
          <a:p>
            <a:pPr lvl="1"/>
            <a:r>
              <a:rPr lang="en-US" sz="800" dirty="0"/>
              <a:t>Employees shall be protected from excavated or other materials or equipment that could pose a hazard by falling or rolling into excavations. Protection shall be provided by placing and keeping such materials or equipment at least 2 feet (.61 m) from the edge of excavations, or by the use of retaining devices that are sufficient to prevent materials or equipment from falling or rolling into excavations, or by a combination of both if necessary.</a:t>
            </a:r>
          </a:p>
          <a:p>
            <a:endParaRPr lang="en-US" sz="1000" dirty="0"/>
          </a:p>
          <a:p>
            <a:r>
              <a:rPr lang="en-US" sz="900" dirty="0"/>
              <a:t>In these photos you can see that the spoil pile was not placed 2 feet away from edge of the excavation which now adds  height of the pile to the depth of the trench.</a:t>
            </a:r>
          </a:p>
          <a:p>
            <a:endParaRPr lang="en-US" sz="900" dirty="0"/>
          </a:p>
          <a:p>
            <a:r>
              <a:rPr lang="en-US" sz="900" dirty="0"/>
              <a:t>These photos depict violations of 1926.651 involving protection of employees from loose rock and soil, access and egress as well as the competent person performing his/her duties. </a:t>
            </a:r>
          </a:p>
          <a:p>
            <a:endParaRPr lang="en-US" sz="1000" dirty="0"/>
          </a:p>
        </p:txBody>
      </p:sp>
    </p:spTree>
    <p:extLst>
      <p:ext uri="{BB962C8B-B14F-4D97-AF65-F5344CB8AC3E}">
        <p14:creationId xmlns:p14="http://schemas.microsoft.com/office/powerpoint/2010/main" val="1189666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the illustration shows Spoil Pile am Material Storage must be at least 2 ft away from the edge. </a:t>
            </a:r>
          </a:p>
        </p:txBody>
      </p:sp>
    </p:spTree>
    <p:extLst>
      <p:ext uri="{BB962C8B-B14F-4D97-AF65-F5344CB8AC3E}">
        <p14:creationId xmlns:p14="http://schemas.microsoft.com/office/powerpoint/2010/main" val="2231205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is  not possible to move loose material from the edge then some type of protective barrier must be installed to prevent material from entering the trench or excavation. </a:t>
            </a:r>
          </a:p>
          <a:p>
            <a:endParaRPr lang="en-US" dirty="0"/>
          </a:p>
          <a:p>
            <a:endParaRPr lang="en-US" dirty="0"/>
          </a:p>
        </p:txBody>
      </p:sp>
    </p:spTree>
    <p:extLst>
      <p:ext uri="{BB962C8B-B14F-4D97-AF65-F5344CB8AC3E}">
        <p14:creationId xmlns:p14="http://schemas.microsoft.com/office/powerpoint/2010/main" val="31804964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Ingress and egress. </a:t>
            </a:r>
          </a:p>
          <a:p>
            <a:endParaRPr lang="en-US" dirty="0"/>
          </a:p>
          <a:p>
            <a:r>
              <a:rPr lang="en-US" dirty="0"/>
              <a:t>Access to and exit from the trench require the following conditions:</a:t>
            </a:r>
          </a:p>
          <a:p>
            <a:pPr marL="171450" indent="-171450">
              <a:buFont typeface="Arial" panose="020B0604020202020204" pitchFamily="34" charset="0"/>
              <a:buChar char="•"/>
            </a:pPr>
            <a:r>
              <a:rPr lang="en-US" dirty="0"/>
              <a:t>Trenches 4 feet or more in depth should be provided with a fixed means of egress.</a:t>
            </a:r>
          </a:p>
          <a:p>
            <a:pPr marL="171450" indent="-171450">
              <a:buFont typeface="Arial" panose="020B0604020202020204" pitchFamily="34" charset="0"/>
              <a:buChar char="•"/>
            </a:pPr>
            <a:r>
              <a:rPr lang="en-US" dirty="0"/>
              <a:t>Spacing between ladders or other means of egress must be such that a worker will not have to travel more than 25 feet laterally to the nearest means of egress. </a:t>
            </a:r>
          </a:p>
          <a:p>
            <a:pPr marL="171450" indent="-171450">
              <a:buFont typeface="Arial" panose="020B0604020202020204" pitchFamily="34" charset="0"/>
              <a:buChar char="•"/>
            </a:pPr>
            <a:r>
              <a:rPr lang="en-US" dirty="0"/>
              <a:t>Ladders must be secured and extend a minimum of 36 inches (0.9 meters) above the landing. </a:t>
            </a:r>
          </a:p>
          <a:p>
            <a:pPr marL="171450" indent="-171450">
              <a:buFont typeface="Arial" panose="020B0604020202020204" pitchFamily="34" charset="0"/>
              <a:buChar char="•"/>
            </a:pPr>
            <a:r>
              <a:rPr lang="en-US" dirty="0"/>
              <a:t>Metal ladders should be used with caution, particularly when electric utilities are present.</a:t>
            </a:r>
          </a:p>
        </p:txBody>
      </p:sp>
    </p:spTree>
    <p:extLst>
      <p:ext uri="{BB962C8B-B14F-4D97-AF65-F5344CB8AC3E}">
        <p14:creationId xmlns:p14="http://schemas.microsoft.com/office/powerpoint/2010/main" val="1769208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88815"/>
            <a:ext cx="5852160" cy="4730687"/>
          </a:xfrm>
        </p:spPr>
        <p:txBody>
          <a:bodyPr/>
          <a:lstStyle/>
          <a:p>
            <a:r>
              <a:rPr lang="en-US" sz="1000" dirty="0"/>
              <a:t>1926.651(c)</a:t>
            </a:r>
          </a:p>
          <a:p>
            <a:r>
              <a:rPr lang="en-US" sz="1000" dirty="0"/>
              <a:t>Access and egress -</a:t>
            </a:r>
          </a:p>
          <a:p>
            <a:endParaRPr lang="en-US" sz="500" dirty="0"/>
          </a:p>
          <a:p>
            <a:r>
              <a:rPr lang="en-US" sz="1000" dirty="0"/>
              <a:t>1926.651(c)(1)</a:t>
            </a:r>
          </a:p>
          <a:p>
            <a:r>
              <a:rPr lang="en-US" sz="1000" dirty="0"/>
              <a:t>Structural ramps.</a:t>
            </a:r>
          </a:p>
          <a:p>
            <a:endParaRPr lang="en-US" sz="500" dirty="0"/>
          </a:p>
          <a:p>
            <a:r>
              <a:rPr lang="en-US" sz="1000" dirty="0"/>
              <a:t>1926.651(c)(1)(</a:t>
            </a:r>
            <a:r>
              <a:rPr lang="en-US" sz="1000" dirty="0" err="1"/>
              <a:t>i</a:t>
            </a:r>
            <a:r>
              <a:rPr lang="en-US" sz="1000" dirty="0"/>
              <a:t>)</a:t>
            </a:r>
          </a:p>
          <a:p>
            <a:r>
              <a:rPr lang="en-US" sz="1000" dirty="0"/>
              <a:t>Structural ramps that are used solely by employees as a means of access or egress from excavations shall be designed by a competent person. Structural ramps used for access or egress of equipment shall be designed by a competent person qualified in structural design, and shall be constructed in accordance with the design.</a:t>
            </a:r>
          </a:p>
          <a:p>
            <a:endParaRPr lang="en-US" sz="500" dirty="0"/>
          </a:p>
          <a:p>
            <a:r>
              <a:rPr lang="en-US" sz="1000" dirty="0"/>
              <a:t>1926.651(c)(1)(ii)</a:t>
            </a:r>
          </a:p>
          <a:p>
            <a:r>
              <a:rPr lang="en-US" sz="1000" dirty="0"/>
              <a:t>Ramps and runways constructed of two or more structural members shall have the structural members connected together to prevent displacement.</a:t>
            </a:r>
          </a:p>
          <a:p>
            <a:endParaRPr lang="en-US" sz="500" dirty="0"/>
          </a:p>
          <a:p>
            <a:r>
              <a:rPr lang="en-US" sz="1000" dirty="0"/>
              <a:t>1926.651(c)(1)(iii)</a:t>
            </a:r>
          </a:p>
          <a:p>
            <a:r>
              <a:rPr lang="en-US" sz="1000" dirty="0"/>
              <a:t>Structural members used for ramps and runways shall be of uniform thickness.</a:t>
            </a:r>
          </a:p>
          <a:p>
            <a:endParaRPr lang="en-US" sz="500" dirty="0"/>
          </a:p>
          <a:p>
            <a:r>
              <a:rPr lang="en-US" sz="1000" dirty="0"/>
              <a:t>1926.651(c)(1)(iv)</a:t>
            </a:r>
          </a:p>
          <a:p>
            <a:r>
              <a:rPr lang="en-US" sz="1000" dirty="0"/>
              <a:t>Cleats or other appropriate means used to connect runway structural members shall be attached to the bottom of the runway or shall be attached in a manner to prevent tripping.</a:t>
            </a:r>
          </a:p>
          <a:p>
            <a:endParaRPr lang="en-US" sz="500" dirty="0"/>
          </a:p>
          <a:p>
            <a:r>
              <a:rPr lang="en-US" sz="1000" dirty="0"/>
              <a:t>1926.651(c)(1)(v)</a:t>
            </a:r>
          </a:p>
          <a:p>
            <a:r>
              <a:rPr lang="en-US" sz="1000" dirty="0"/>
              <a:t>Structural ramps used in lieu of steps shall be provided with cleats or other surface treatments on the top surface to prevent slipping.</a:t>
            </a:r>
          </a:p>
          <a:p>
            <a:endParaRPr lang="en-US" sz="500" dirty="0"/>
          </a:p>
          <a:p>
            <a:r>
              <a:rPr lang="en-US" sz="1000" dirty="0"/>
              <a:t>1926.651(c)(2)</a:t>
            </a:r>
          </a:p>
          <a:p>
            <a:r>
              <a:rPr lang="en-US" sz="1000" dirty="0"/>
              <a:t>Means of egress from trench excavations. A stairway, ladder, ramp or other safe means of egress shall be located in trench excavations that are 4 feet (1.22 m) or more in depth so as to require no more than 25 feet (7.62 m) of lateral travel for employees.</a:t>
            </a:r>
          </a:p>
        </p:txBody>
      </p:sp>
    </p:spTree>
    <p:extLst>
      <p:ext uri="{BB962C8B-B14F-4D97-AF65-F5344CB8AC3E}">
        <p14:creationId xmlns:p14="http://schemas.microsoft.com/office/powerpoint/2010/main" val="4032458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3E72B5-85CF-4B3F-8E83-F8AF90B971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2941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Trenches 4 feet or more in depth should be provided with a fixed means of egress.</a:t>
            </a:r>
          </a:p>
          <a:p>
            <a:endParaRPr lang="en-US" dirty="0"/>
          </a:p>
          <a:p>
            <a:r>
              <a:rPr lang="en-US" dirty="0"/>
              <a:t>Spacing between ladders or other means of egress must be such that a worker will not have to travel more than 25 feet laterally to the nearest means of egress. </a:t>
            </a:r>
          </a:p>
          <a:p>
            <a:endParaRPr lang="en-US" dirty="0"/>
          </a:p>
        </p:txBody>
      </p:sp>
    </p:spTree>
    <p:extLst>
      <p:ext uri="{BB962C8B-B14F-4D97-AF65-F5344CB8AC3E}">
        <p14:creationId xmlns:p14="http://schemas.microsoft.com/office/powerpoint/2010/main" val="39253307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Manufactured/Engineered systems are the best to use in most situations.  Avoid just using what is just left around the project that may not be the best fit. </a:t>
            </a:r>
          </a:p>
          <a:p>
            <a:endParaRPr lang="en-US" dirty="0"/>
          </a:p>
        </p:txBody>
      </p:sp>
    </p:spTree>
    <p:extLst>
      <p:ext uri="{BB962C8B-B14F-4D97-AF65-F5344CB8AC3E}">
        <p14:creationId xmlns:p14="http://schemas.microsoft.com/office/powerpoint/2010/main" val="4641016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examples use of proper access</a:t>
            </a:r>
          </a:p>
        </p:txBody>
      </p:sp>
    </p:spTree>
    <p:extLst>
      <p:ext uri="{BB962C8B-B14F-4D97-AF65-F5344CB8AC3E}">
        <p14:creationId xmlns:p14="http://schemas.microsoft.com/office/powerpoint/2010/main" val="4208006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large, heavy movement near an excavation results in vibration of the surrounding soils. This movement can result in soil failure. Moving machinery, nearby traffic, pile driving and blasting all cause vibration in surrounding soils.</a:t>
            </a:r>
          </a:p>
          <a:p>
            <a:r>
              <a:rPr lang="en-US" dirty="0"/>
              <a:t>Vibration-related soil failures can occur in all types of soil. However, certain types of soils are more susceptible to vibration failures than others. For example, sandy soils tolerate less vibration than clay soils.</a:t>
            </a:r>
          </a:p>
          <a:p>
            <a:r>
              <a:rPr lang="en-US" dirty="0"/>
              <a:t>Since actual soil conditions may be a mixture of more than one soil type, it is better to play it safe when planning the slope of an excavation</a:t>
            </a:r>
          </a:p>
        </p:txBody>
      </p:sp>
    </p:spTree>
    <p:extLst>
      <p:ext uri="{BB962C8B-B14F-4D97-AF65-F5344CB8AC3E}">
        <p14:creationId xmlns:p14="http://schemas.microsoft.com/office/powerpoint/2010/main" val="3828941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Without proper traffic control there is always the chance a member of the general public and their vehicle can enter the work area and create a dangerous situation.  These hazards are expected of all projects that are adjacent on roadways. </a:t>
            </a:r>
          </a:p>
        </p:txBody>
      </p:sp>
    </p:spTree>
    <p:extLst>
      <p:ext uri="{BB962C8B-B14F-4D97-AF65-F5344CB8AC3E}">
        <p14:creationId xmlns:p14="http://schemas.microsoft.com/office/powerpoint/2010/main" val="2626149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Procedures to protect employees from being injured or killed by vehicle traffic include:</a:t>
            </a:r>
          </a:p>
          <a:p>
            <a:endParaRPr lang="en-US" dirty="0"/>
          </a:p>
          <a:p>
            <a:r>
              <a:rPr lang="en-US" dirty="0"/>
              <a:t>Providing employees with and requiring them to wear warning vests or other suitable garments marked with or made of reflectorized or high-visibility materials.</a:t>
            </a:r>
          </a:p>
          <a:p>
            <a:r>
              <a:rPr lang="en-US" dirty="0"/>
              <a:t>Requiring a designated, trained flag person along with signs, signals, and barricades when necessary.</a:t>
            </a:r>
          </a:p>
          <a:p>
            <a:endParaRPr lang="en-US" dirty="0"/>
          </a:p>
          <a:p>
            <a:r>
              <a:rPr lang="en-US" dirty="0"/>
              <a:t>1926.651(d)</a:t>
            </a:r>
          </a:p>
          <a:p>
            <a:r>
              <a:rPr lang="en-US" dirty="0"/>
              <a:t>Exposure to vehicular traffic. Employees exposed to public vehicular traffic shall be provided with, and shall wear, warning vests or other suitable garments marked with or made of reflectorized or high-visibility material.</a:t>
            </a:r>
          </a:p>
        </p:txBody>
      </p:sp>
    </p:spTree>
    <p:extLst>
      <p:ext uri="{BB962C8B-B14F-4D97-AF65-F5344CB8AC3E}">
        <p14:creationId xmlns:p14="http://schemas.microsoft.com/office/powerpoint/2010/main" val="418844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Employees exposed to public vehicular traffic shall be provided with, and shall wear, warning vests or other suitable garments marked with or made of reflectorized or high-visibility material.</a:t>
            </a:r>
          </a:p>
          <a:p>
            <a:endParaRPr lang="en-US" dirty="0"/>
          </a:p>
          <a:p>
            <a:r>
              <a:rPr lang="en-US" dirty="0"/>
              <a:t>The photos depict good work zone set up. </a:t>
            </a:r>
          </a:p>
        </p:txBody>
      </p:sp>
    </p:spTree>
    <p:extLst>
      <p:ext uri="{BB962C8B-B14F-4D97-AF65-F5344CB8AC3E}">
        <p14:creationId xmlns:p14="http://schemas.microsoft.com/office/powerpoint/2010/main" val="4012010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Warning systems for mobile equipment. The following steps should be taken to prevent vehicles from accidentally  falling into the trench:</a:t>
            </a:r>
          </a:p>
          <a:p>
            <a:pPr marL="171450" indent="-171450">
              <a:buFont typeface="Arial" panose="020B0604020202020204" pitchFamily="34" charset="0"/>
              <a:buChar char="•"/>
            </a:pPr>
            <a:r>
              <a:rPr lang="en-US" dirty="0"/>
              <a:t>Barricades must be installed where necessary. Hand or mechanical signals must be used as required. </a:t>
            </a:r>
          </a:p>
          <a:p>
            <a:pPr marL="171450" indent="-171450">
              <a:buFont typeface="Arial" panose="020B0604020202020204" pitchFamily="34" charset="0"/>
              <a:buChar char="•"/>
            </a:pPr>
            <a:r>
              <a:rPr lang="en-US" dirty="0"/>
              <a:t>Stop logs must be installed if there is a danger of vehicles falling into the trench. </a:t>
            </a:r>
          </a:p>
          <a:p>
            <a:pPr marL="171450" indent="-171450">
              <a:buFont typeface="Arial" panose="020B0604020202020204" pitchFamily="34" charset="0"/>
              <a:buChar char="•"/>
            </a:pPr>
            <a:r>
              <a:rPr lang="en-US" dirty="0"/>
              <a:t>Soil should be graded away from the excavation; this will assist in vehicle control and channeling of run-off water.</a:t>
            </a:r>
          </a:p>
          <a:p>
            <a:endParaRPr lang="en-US" dirty="0"/>
          </a:p>
        </p:txBody>
      </p:sp>
    </p:spTree>
    <p:extLst>
      <p:ext uri="{BB962C8B-B14F-4D97-AF65-F5344CB8AC3E}">
        <p14:creationId xmlns:p14="http://schemas.microsoft.com/office/powerpoint/2010/main" val="29651139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Warning systems for mobile equipment. The following steps should be taken to prevent vehicles from accidentally  falling into the trench:</a:t>
            </a:r>
          </a:p>
          <a:p>
            <a:pPr marL="171450" indent="-171450">
              <a:buFont typeface="Arial" panose="020B0604020202020204" pitchFamily="34" charset="0"/>
              <a:buChar char="•"/>
            </a:pPr>
            <a:r>
              <a:rPr lang="en-US" dirty="0"/>
              <a:t>Barricades must be installed where necessary. Hand or mechanical signals must be used as required. </a:t>
            </a:r>
          </a:p>
          <a:p>
            <a:pPr marL="171450" indent="-171450">
              <a:buFont typeface="Arial" panose="020B0604020202020204" pitchFamily="34" charset="0"/>
              <a:buChar char="•"/>
            </a:pPr>
            <a:r>
              <a:rPr lang="en-US" dirty="0"/>
              <a:t>Stop logs must be installed if there is a danger of vehicles falling into the trench. </a:t>
            </a:r>
          </a:p>
          <a:p>
            <a:pPr marL="171450" indent="-171450">
              <a:buFont typeface="Arial" panose="020B0604020202020204" pitchFamily="34" charset="0"/>
              <a:buChar char="•"/>
            </a:pPr>
            <a:r>
              <a:rPr lang="en-US" dirty="0"/>
              <a:t>Soil should be graded away from the excavation; this will assist in vehicle control and channeling of run-off water.</a:t>
            </a:r>
          </a:p>
          <a:p>
            <a:pPr marL="171450" indent="-171450">
              <a:buFont typeface="Arial" panose="020B0604020202020204" pitchFamily="34" charset="0"/>
              <a:buChar char="•"/>
            </a:pPr>
            <a:endParaRPr lang="en-US" dirty="0"/>
          </a:p>
        </p:txBody>
      </p:sp>
    </p:spTree>
    <p:extLst>
      <p:ext uri="{BB962C8B-B14F-4D97-AF65-F5344CB8AC3E}">
        <p14:creationId xmlns:p14="http://schemas.microsoft.com/office/powerpoint/2010/main" val="5870915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1926.651(f)</a:t>
            </a:r>
          </a:p>
          <a:p>
            <a:r>
              <a:rPr lang="en-US" dirty="0"/>
              <a:t>Warning system for mobile equipment. When mobile equipment is operated adjacent to an excavation, or when such equipment is required to approach the edge of an excavation, and the operator does not have a clear and direct view of the edge of the excavation, a warning system shall be utilized such as barricades, hand or mechanical signals, or stop logs. If possible, the grade should be away from the excavation.</a:t>
            </a:r>
          </a:p>
        </p:txBody>
      </p:sp>
    </p:spTree>
    <p:extLst>
      <p:ext uri="{BB962C8B-B14F-4D97-AF65-F5344CB8AC3E}">
        <p14:creationId xmlns:p14="http://schemas.microsoft.com/office/powerpoint/2010/main" val="197859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“Caught in-between” hazards kill workers in a variety of ways. These include: cave-ins and other hazards of excavation work; body parts pulled into unguarded machinery; standing within the swing radius of cranes and other construction equipment; caught between equipment &amp; fixed objects.</a:t>
            </a:r>
          </a:p>
          <a:p>
            <a:endParaRPr lang="en-US" dirty="0"/>
          </a:p>
          <a:p>
            <a:r>
              <a:rPr lang="en-US" dirty="0"/>
              <a:t>Excavation hazards are common on construction sites. These workers are more than twice as likely to be killed as workers in any other type of construction work. Excavations and trenches are unstable by nature, and many types of serious hazards exist when doing this type of work.</a:t>
            </a:r>
          </a:p>
          <a:p>
            <a:endParaRPr lang="en-US" dirty="0"/>
          </a:p>
          <a:p>
            <a:r>
              <a:rPr lang="en-US" dirty="0"/>
              <a:t>Both photos show the result of an unprotected excavation and/or trench.  The photo on the right show evidence of employees have been or about to working in the trench.  The photo on the left shows a “Body Recovery Operation” stemming from a cave in in an unprotected excavation.  The result of this accident was a worker fatality.</a:t>
            </a:r>
          </a:p>
          <a:p>
            <a:endParaRPr lang="en-US" dirty="0"/>
          </a:p>
        </p:txBody>
      </p:sp>
    </p:spTree>
    <p:extLst>
      <p:ext uri="{BB962C8B-B14F-4D97-AF65-F5344CB8AC3E}">
        <p14:creationId xmlns:p14="http://schemas.microsoft.com/office/powerpoint/2010/main" val="23974265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46113" y="1239838"/>
            <a:ext cx="5759450" cy="3240087"/>
          </a:xfrm>
        </p:spPr>
      </p:sp>
      <p:sp>
        <p:nvSpPr>
          <p:cNvPr id="3" name="Notes Placeholder 2"/>
          <p:cNvSpPr>
            <a:spLocks noGrp="1"/>
          </p:cNvSpPr>
          <p:nvPr>
            <p:ph type="body" idx="1"/>
          </p:nvPr>
        </p:nvSpPr>
        <p:spPr/>
        <p:txBody>
          <a:bodyPr/>
          <a:lstStyle/>
          <a:p>
            <a:r>
              <a:rPr lang="en-US" dirty="0"/>
              <a:t>This photo show the need for some type of warning system, so the equipment does not get to close to the protected excavation.  Using a stop log,  fencing, or waring tape could be </a:t>
            </a:r>
            <a:r>
              <a:rPr lang="en-US"/>
              <a:t>used if </a:t>
            </a:r>
            <a:r>
              <a:rPr lang="en-US" dirty="0"/>
              <a:t>it does not impair the vision of the operator.</a:t>
            </a:r>
          </a:p>
        </p:txBody>
      </p:sp>
    </p:spTree>
    <p:extLst>
      <p:ext uri="{BB962C8B-B14F-4D97-AF65-F5344CB8AC3E}">
        <p14:creationId xmlns:p14="http://schemas.microsoft.com/office/powerpoint/2010/main" val="3613669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steps should be taken to prevent vehicles from accidentally falling into the trench:</a:t>
            </a:r>
          </a:p>
          <a:p>
            <a:endParaRPr lang="en-US" dirty="0"/>
          </a:p>
          <a:p>
            <a:pPr marL="171450" indent="-171450">
              <a:buFont typeface="Arial" panose="020B0604020202020204" pitchFamily="34" charset="0"/>
              <a:buChar char="•"/>
            </a:pPr>
            <a:r>
              <a:rPr lang="en-US" dirty="0"/>
              <a:t>Barricades must be installed where necessary.</a:t>
            </a:r>
          </a:p>
          <a:p>
            <a:pPr marL="171450" indent="-171450">
              <a:buFont typeface="Arial" panose="020B0604020202020204" pitchFamily="34" charset="0"/>
              <a:buChar char="•"/>
            </a:pPr>
            <a:r>
              <a:rPr lang="en-US" dirty="0"/>
              <a:t>Hand or mechanical signals must be used as required.</a:t>
            </a:r>
          </a:p>
          <a:p>
            <a:pPr marL="171450" indent="-171450">
              <a:buFont typeface="Arial" panose="020B0604020202020204" pitchFamily="34" charset="0"/>
              <a:buChar char="•"/>
            </a:pPr>
            <a:r>
              <a:rPr lang="en-US" dirty="0"/>
              <a:t>Stop logs must be installed if there is a danger of vehicles falling into the trench.</a:t>
            </a:r>
          </a:p>
          <a:p>
            <a:pPr marL="171450" indent="-171450">
              <a:buFont typeface="Arial" panose="020B0604020202020204" pitchFamily="34" charset="0"/>
              <a:buChar char="•"/>
            </a:pPr>
            <a:r>
              <a:rPr lang="en-US" dirty="0"/>
              <a:t>Soil should be graded away from the excavation; this will assist in vehicle control and channeling of run-off water.</a:t>
            </a:r>
          </a:p>
          <a:p>
            <a:endParaRPr lang="en-US" dirty="0"/>
          </a:p>
        </p:txBody>
      </p:sp>
    </p:spTree>
    <p:extLst>
      <p:ext uri="{BB962C8B-B14F-4D97-AF65-F5344CB8AC3E}">
        <p14:creationId xmlns:p14="http://schemas.microsoft.com/office/powerpoint/2010/main" val="23245361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sure that you always look for ways to protect people from equipment.  </a:t>
            </a:r>
          </a:p>
        </p:txBody>
      </p:sp>
    </p:spTree>
    <p:extLst>
      <p:ext uri="{BB962C8B-B14F-4D97-AF65-F5344CB8AC3E}">
        <p14:creationId xmlns:p14="http://schemas.microsoft.com/office/powerpoint/2010/main" val="863454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09109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Employees must be protected from loads or objects falling from lifting or digging equipment. Procedures designed to ensure their protection include:</a:t>
            </a:r>
          </a:p>
          <a:p>
            <a:endParaRPr lang="en-US" dirty="0"/>
          </a:p>
          <a:p>
            <a:pPr marL="171450" indent="-171450">
              <a:buFont typeface="Arial" panose="020B0604020202020204" pitchFamily="34" charset="0"/>
              <a:buChar char="•"/>
            </a:pPr>
            <a:r>
              <a:rPr lang="en-US" dirty="0"/>
              <a:t>Employees are not permitted to work under raised loads.</a:t>
            </a:r>
          </a:p>
          <a:p>
            <a:pPr marL="171450" indent="-171450">
              <a:buFont typeface="Arial" panose="020B0604020202020204" pitchFamily="34" charset="0"/>
              <a:buChar char="•"/>
            </a:pPr>
            <a:r>
              <a:rPr lang="en-US" dirty="0"/>
              <a:t>Employees are required to stand away from equipment that is being loaded or unloaded.</a:t>
            </a:r>
          </a:p>
          <a:p>
            <a:pPr marL="171450" indent="-171450">
              <a:buFont typeface="Arial" panose="020B0604020202020204" pitchFamily="34" charset="0"/>
              <a:buChar char="•"/>
            </a:pPr>
            <a:r>
              <a:rPr lang="en-US" dirty="0"/>
              <a:t>Equipment operators or truck drivers may stay in their equipment during loading and unloading if the equipment is properly equipped with a cab shield or adequate canopy.</a:t>
            </a:r>
          </a:p>
          <a:p>
            <a:pPr marL="171450" indent="-171450">
              <a:buFont typeface="Arial" panose="020B0604020202020204" pitchFamily="34" charset="0"/>
              <a:buChar char="•"/>
            </a:pPr>
            <a:endParaRPr lang="en-US" dirty="0"/>
          </a:p>
          <a:p>
            <a:r>
              <a:rPr lang="en-US" dirty="0"/>
              <a:t>1926.651(e)</a:t>
            </a:r>
          </a:p>
          <a:p>
            <a:r>
              <a:rPr lang="en-US" dirty="0"/>
              <a:t>Exposure to falling loads. No employee shall be permitted underneath loads handled by lifting or digging equipment. Employees shall be required to stand away from any vehicle being loaded or unloaded to avoid being struck by any spillage or falling materials. Operators may remain in the cabs of vehicles being loaded or unloaded when the vehicles are equipped, in accordance with §1926.601(b)(6), to provide adequate protection for the operator during loading and unloading operations</a:t>
            </a:r>
          </a:p>
        </p:txBody>
      </p:sp>
    </p:spTree>
    <p:extLst>
      <p:ext uri="{BB962C8B-B14F-4D97-AF65-F5344CB8AC3E}">
        <p14:creationId xmlns:p14="http://schemas.microsoft.com/office/powerpoint/2010/main" val="22305559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Backfilled areas may have lower bearing capacities.</a:t>
            </a:r>
          </a:p>
          <a:p>
            <a:endParaRPr lang="en-US" dirty="0"/>
          </a:p>
          <a:p>
            <a:r>
              <a:rPr lang="en-US" dirty="0"/>
              <a:t>Do not set up on backfilled areas unless backfill is properly compacted and larger mats or floats are used</a:t>
            </a:r>
          </a:p>
          <a:p>
            <a:endParaRPr lang="en-US" dirty="0"/>
          </a:p>
        </p:txBody>
      </p:sp>
    </p:spTree>
    <p:extLst>
      <p:ext uri="{BB962C8B-B14F-4D97-AF65-F5344CB8AC3E}">
        <p14:creationId xmlns:p14="http://schemas.microsoft.com/office/powerpoint/2010/main" val="41789116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72114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Exposure to falling loads. Employees must be protected from loads or objects falling from lifting or digging equipment. Procedures designed to ensure their protection include:</a:t>
            </a:r>
          </a:p>
          <a:p>
            <a:endParaRPr lang="en-US" dirty="0"/>
          </a:p>
          <a:p>
            <a:r>
              <a:rPr lang="en-US" dirty="0"/>
              <a:t>Employees are not permitted to work under raised loads. Employees are required to stand away from equipment that is being loaded or unloaded. Equipment operators or truck drivers may stay in their equipment during loading and unloading if the equipment is properly equipped with a cab shield or adequate canopy</a:t>
            </a:r>
          </a:p>
        </p:txBody>
      </p:sp>
    </p:spTree>
    <p:extLst>
      <p:ext uri="{BB962C8B-B14F-4D97-AF65-F5344CB8AC3E}">
        <p14:creationId xmlns:p14="http://schemas.microsoft.com/office/powerpoint/2010/main" val="31730126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Taglines should be used so you do not have put yourself under the load</a:t>
            </a:r>
          </a:p>
        </p:txBody>
      </p:sp>
    </p:spTree>
    <p:extLst>
      <p:ext uri="{BB962C8B-B14F-4D97-AF65-F5344CB8AC3E}">
        <p14:creationId xmlns:p14="http://schemas.microsoft.com/office/powerpoint/2010/main" val="21279959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photos depict possible sources of hazardous atmospheres that can create conditions to classify some excavations confined spaces.  </a:t>
            </a:r>
          </a:p>
          <a:p>
            <a:endParaRPr lang="en-US" dirty="0"/>
          </a:p>
          <a:p>
            <a:r>
              <a:rPr lang="en-US" dirty="0"/>
              <a:t>The photo on the right show that crew operations can create hazardous atmospheres that should have been anticipated. The photo on the left is a different situation where the now open pipe can be a source of hazardous atmospheres.  With the possibility of both sources present on the project a gas meter specifically designed for what you may encounter should be on the project in use.  </a:t>
            </a:r>
          </a:p>
        </p:txBody>
      </p:sp>
    </p:spTree>
    <p:extLst>
      <p:ext uri="{BB962C8B-B14F-4D97-AF65-F5344CB8AC3E}">
        <p14:creationId xmlns:p14="http://schemas.microsoft.com/office/powerpoint/2010/main" val="26192325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Trench collapses, or cave-ins, pose the greatest risk to workers' lives. To prevent cave-ins:</a:t>
            </a:r>
          </a:p>
          <a:p>
            <a:endParaRPr lang="en-US" dirty="0"/>
          </a:p>
          <a:p>
            <a:pPr marL="171450" indent="-171450">
              <a:buFont typeface="Arial" panose="020B0604020202020204" pitchFamily="34" charset="0"/>
              <a:buChar char="•"/>
            </a:pPr>
            <a:r>
              <a:rPr lang="en-US" dirty="0"/>
              <a:t>SLOPE or bench trench walls</a:t>
            </a:r>
          </a:p>
          <a:p>
            <a:pPr marL="171450" indent="-171450">
              <a:buFont typeface="Arial" panose="020B0604020202020204" pitchFamily="34" charset="0"/>
              <a:buChar char="•"/>
            </a:pPr>
            <a:r>
              <a:rPr lang="en-US" dirty="0"/>
              <a:t>SHORE trench walls with supports, or</a:t>
            </a:r>
          </a:p>
          <a:p>
            <a:pPr marL="171450" indent="-171450">
              <a:buFont typeface="Arial" panose="020B0604020202020204" pitchFamily="34" charset="0"/>
              <a:buChar char="•"/>
            </a:pPr>
            <a:r>
              <a:rPr lang="en-US" dirty="0"/>
              <a:t>SHIELD trench walls with trench boxes</a:t>
            </a:r>
          </a:p>
          <a:p>
            <a:pPr marL="171450" indent="-171450">
              <a:buFont typeface="Arial" panose="020B0604020202020204" pitchFamily="34" charset="0"/>
              <a:buChar char="•"/>
            </a:pPr>
            <a:r>
              <a:rPr lang="en-US" dirty="0"/>
              <a:t>STAY OUT of it</a:t>
            </a:r>
          </a:p>
          <a:p>
            <a:endParaRPr lang="en-US" dirty="0"/>
          </a:p>
          <a:p>
            <a:r>
              <a:rPr lang="en-US" dirty="0"/>
              <a:t>Employers should also ensure there is a safe way to enter and exit the trench. Keep materials away from the edge of the trench. Look for standing water or atmospheric hazards. Never enter a trench unless it has been properly inspected.</a:t>
            </a:r>
          </a:p>
        </p:txBody>
      </p:sp>
    </p:spTree>
    <p:extLst>
      <p:ext uri="{BB962C8B-B14F-4D97-AF65-F5344CB8AC3E}">
        <p14:creationId xmlns:p14="http://schemas.microsoft.com/office/powerpoint/2010/main" val="11017946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76623"/>
            <a:ext cx="5852160" cy="4923409"/>
          </a:xfrm>
        </p:spPr>
        <p:txBody>
          <a:bodyPr/>
          <a:lstStyle/>
          <a:p>
            <a:r>
              <a:rPr lang="en-US" sz="1000" dirty="0"/>
              <a:t>1926.651(g)</a:t>
            </a:r>
          </a:p>
          <a:p>
            <a:r>
              <a:rPr lang="en-US" sz="1000" dirty="0"/>
              <a:t>Hazardous atmospheres -</a:t>
            </a:r>
          </a:p>
          <a:p>
            <a:endParaRPr lang="en-US" sz="500" dirty="0"/>
          </a:p>
          <a:p>
            <a:r>
              <a:rPr lang="en-US" sz="1000" dirty="0"/>
              <a:t>1926.651(g)(1)</a:t>
            </a:r>
          </a:p>
          <a:p>
            <a:r>
              <a:rPr lang="en-US" sz="1000" dirty="0"/>
              <a:t>Testing and controls. In addition to the requirements set forth in subparts D and E of this part (29 CFR 1926.50 - 1926.107) to prevent exposure to harmful levels of atmospheric contaminants and to assure acceptable atmospheric conditions, the following requirements shall apply:</a:t>
            </a:r>
          </a:p>
          <a:p>
            <a:endParaRPr lang="en-US" sz="500" dirty="0"/>
          </a:p>
          <a:p>
            <a:r>
              <a:rPr lang="en-US" sz="1000" dirty="0"/>
              <a:t>1926.651(g)(1)(</a:t>
            </a:r>
            <a:r>
              <a:rPr lang="en-US" sz="1000" dirty="0" err="1"/>
              <a:t>i</a:t>
            </a:r>
            <a:r>
              <a:rPr lang="en-US" sz="1000" dirty="0"/>
              <a:t>)</a:t>
            </a:r>
          </a:p>
          <a:p>
            <a:r>
              <a:rPr lang="en-US" sz="1000" dirty="0"/>
              <a:t>Where oxygen deficiency (atmospheres containing less than 19.5 percent oxygen) or a hazardous atmosphere exists or could reasonably be expected to exist, such as in excavations in landfill areas or excavations in areas where hazardous substances are stored nearby, the atmospheres in the excavation shall be tested before employees enter excavations greater than 4 feet (1.22 m) in depth.</a:t>
            </a:r>
          </a:p>
          <a:p>
            <a:endParaRPr lang="en-US" sz="500" dirty="0"/>
          </a:p>
          <a:p>
            <a:r>
              <a:rPr lang="en-US" sz="1000" dirty="0"/>
              <a:t>1926.651(g)(1)(ii)</a:t>
            </a:r>
          </a:p>
          <a:p>
            <a:r>
              <a:rPr lang="en-US" sz="1000" dirty="0"/>
              <a:t>Adequate precautions shall be taken to prevent employee exposure to atmospheres containing less than 19.5 percent oxygen and other hazardous atmospheres. These precautions include providing proper respiratory protection or ventilation in accordance with subparts D and E of this part respectively.</a:t>
            </a:r>
          </a:p>
          <a:p>
            <a:endParaRPr lang="en-US" sz="500" dirty="0"/>
          </a:p>
          <a:p>
            <a:r>
              <a:rPr lang="en-US" sz="1000" dirty="0"/>
              <a:t>1926.651(g)(1)(iii)</a:t>
            </a:r>
          </a:p>
          <a:p>
            <a:r>
              <a:rPr lang="en-US" sz="1000" dirty="0"/>
              <a:t>Adequate precaution shall be taken such as providing ventilation, to prevent employee exposure to an atmosphere containing a concentration of a flammable gas in excess of 20 percent of the lower flammable limit of the gas.</a:t>
            </a:r>
          </a:p>
          <a:p>
            <a:endParaRPr lang="en-US" sz="500" dirty="0"/>
          </a:p>
          <a:p>
            <a:r>
              <a:rPr lang="en-US" sz="1000" dirty="0"/>
              <a:t>1926.651(g)(1)(iv)</a:t>
            </a:r>
          </a:p>
          <a:p>
            <a:r>
              <a:rPr lang="en-US" sz="1000" dirty="0"/>
              <a:t>When controls are used that are intended to reduce the level of atmospheric contaminants to acceptable levels, testing shall be conducted as often as necessary to ensure that the atmosphere remains safe.</a:t>
            </a:r>
          </a:p>
          <a:p>
            <a:endParaRPr lang="en-US" sz="500" dirty="0"/>
          </a:p>
          <a:p>
            <a:r>
              <a:rPr lang="en-US" sz="1000" dirty="0"/>
              <a:t>1926.651(g)(2)</a:t>
            </a:r>
          </a:p>
          <a:p>
            <a:r>
              <a:rPr lang="en-US" sz="1000" dirty="0"/>
              <a:t>Emergency rescue equipment.</a:t>
            </a:r>
          </a:p>
          <a:p>
            <a:endParaRPr lang="en-US" sz="500" dirty="0"/>
          </a:p>
          <a:p>
            <a:r>
              <a:rPr lang="en-US" sz="1000" dirty="0"/>
              <a:t>1926.651(g)(2)(</a:t>
            </a:r>
            <a:r>
              <a:rPr lang="en-US" sz="1000" dirty="0" err="1"/>
              <a:t>i</a:t>
            </a:r>
            <a:r>
              <a:rPr lang="en-US" sz="1000" dirty="0"/>
              <a:t>)</a:t>
            </a:r>
          </a:p>
          <a:p>
            <a:r>
              <a:rPr lang="en-US" sz="1000" dirty="0"/>
              <a:t>Emergency rescue equipment, such as breathing apparatus, a safety harness and line, or a basket stretcher, shall be readily available where hazardous atmospheric conditions exist or may reasonably be expected to develop during work in an excavation. This equipment shall be attended when in use.</a:t>
            </a:r>
          </a:p>
        </p:txBody>
      </p:sp>
    </p:spTree>
    <p:extLst>
      <p:ext uri="{BB962C8B-B14F-4D97-AF65-F5344CB8AC3E}">
        <p14:creationId xmlns:p14="http://schemas.microsoft.com/office/powerpoint/2010/main" val="10192048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operations involving such atmospheres must be conducted in accordance with OSHA requirements for occupational health and environmental controls (see 29 CFR Part 1926 Subpart D) for personal protective equipment and for lifesaving equipment (see 29 CFR Part 1926 Subpart E). Engineering controls (e.g., ventilation) and respiratory protection may be required.</a:t>
            </a:r>
          </a:p>
        </p:txBody>
      </p:sp>
    </p:spTree>
    <p:extLst>
      <p:ext uri="{BB962C8B-B14F-4D97-AF65-F5344CB8AC3E}">
        <p14:creationId xmlns:p14="http://schemas.microsoft.com/office/powerpoint/2010/main" val="2408122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testing for atmospheric contaminants, the following should be considered:</a:t>
            </a:r>
          </a:p>
          <a:p>
            <a:endParaRPr lang="en-US" dirty="0"/>
          </a:p>
          <a:p>
            <a:pPr marL="171450" indent="-171450">
              <a:buFont typeface="Arial" panose="020B0604020202020204" pitchFamily="34" charset="0"/>
              <a:buChar char="•"/>
            </a:pPr>
            <a:r>
              <a:rPr lang="en-US" dirty="0"/>
              <a:t>Testing should be conducted before employees enter the trench and should be done regularly to ensure that the trench remains safe.</a:t>
            </a:r>
          </a:p>
          <a:p>
            <a:pPr marL="171450" indent="-171450">
              <a:buFont typeface="Arial" panose="020B0604020202020204" pitchFamily="34" charset="0"/>
              <a:buChar char="•"/>
            </a:pPr>
            <a:r>
              <a:rPr lang="en-US" dirty="0"/>
              <a:t>The frequency of testing should be increased if equipment is operating in the trench.</a:t>
            </a:r>
          </a:p>
          <a:p>
            <a:pPr marL="171450" indent="-171450">
              <a:buFont typeface="Arial" panose="020B0604020202020204" pitchFamily="34" charset="0"/>
              <a:buChar char="•"/>
            </a:pPr>
            <a:r>
              <a:rPr lang="en-US" dirty="0"/>
              <a:t>Testing frequency should also be increased if welding, cutting, or burning is done in the trench</a:t>
            </a:r>
          </a:p>
          <a:p>
            <a:endParaRPr lang="en-US" dirty="0"/>
          </a:p>
          <a:p>
            <a:r>
              <a:rPr lang="en-US" dirty="0"/>
              <a:t>Employees required to wear respiratory protection must be trained, fit-tested, and enrolled in a respiratory protection program. Some trenches qualify as confined spaces. When this occurs, compliance with the Confined Space Standard is also required.</a:t>
            </a:r>
          </a:p>
        </p:txBody>
      </p:sp>
    </p:spTree>
    <p:extLst>
      <p:ext uri="{BB962C8B-B14F-4D97-AF65-F5344CB8AC3E}">
        <p14:creationId xmlns:p14="http://schemas.microsoft.com/office/powerpoint/2010/main" val="15775006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Methods for controlling standing water and water accumulation must be provided and should consist of the following if employees are permitted to work in the excavation:</a:t>
            </a:r>
          </a:p>
          <a:p>
            <a:endParaRPr lang="en-US" dirty="0"/>
          </a:p>
          <a:p>
            <a:pPr marL="171450" indent="-171450">
              <a:buFont typeface="Arial" panose="020B0604020202020204" pitchFamily="34" charset="0"/>
              <a:buChar char="•"/>
            </a:pPr>
            <a:r>
              <a:rPr lang="en-US" dirty="0"/>
              <a:t>Use of special support or shield systems approved by a registered professional engineer.</a:t>
            </a:r>
          </a:p>
          <a:p>
            <a:pPr marL="171450" indent="-171450">
              <a:buFont typeface="Arial" panose="020B0604020202020204" pitchFamily="34" charset="0"/>
              <a:buChar char="•"/>
            </a:pPr>
            <a:r>
              <a:rPr lang="en-US" dirty="0"/>
              <a:t>Water removal equipment, i.e. well pointing, used and monitored by a competent person.</a:t>
            </a:r>
          </a:p>
          <a:p>
            <a:pPr marL="171450" indent="-171450">
              <a:buFont typeface="Arial" panose="020B0604020202020204" pitchFamily="34" charset="0"/>
              <a:buChar char="•"/>
            </a:pPr>
            <a:r>
              <a:rPr lang="en-US" dirty="0"/>
              <a:t>Safety harnesses and lifelines used in conformance with 29 CFR 1926.104.</a:t>
            </a:r>
          </a:p>
          <a:p>
            <a:pPr marL="171450" indent="-171450">
              <a:buFont typeface="Arial" panose="020B0604020202020204" pitchFamily="34" charset="0"/>
              <a:buChar char="•"/>
            </a:pPr>
            <a:r>
              <a:rPr lang="en-US" dirty="0"/>
              <a:t>Surface water diverted away from the trench.</a:t>
            </a:r>
          </a:p>
          <a:p>
            <a:pPr marL="171450" indent="-171450">
              <a:buFont typeface="Arial" panose="020B0604020202020204" pitchFamily="34" charset="0"/>
              <a:buChar char="•"/>
            </a:pPr>
            <a:r>
              <a:rPr lang="en-US" dirty="0"/>
              <a:t>Employees removed from the trench during rainstorms.</a:t>
            </a:r>
          </a:p>
          <a:p>
            <a:pPr marL="171450" indent="-171450">
              <a:buFont typeface="Arial" panose="020B0604020202020204" pitchFamily="34" charset="0"/>
              <a:buChar char="•"/>
            </a:pPr>
            <a:r>
              <a:rPr lang="en-US" dirty="0"/>
              <a:t>Trenches carefully inspected by a competent person after each rain and before employees are permitted to re-enter the trench.</a:t>
            </a:r>
          </a:p>
        </p:txBody>
      </p:sp>
    </p:spTree>
    <p:extLst>
      <p:ext uri="{BB962C8B-B14F-4D97-AF65-F5344CB8AC3E}">
        <p14:creationId xmlns:p14="http://schemas.microsoft.com/office/powerpoint/2010/main" val="29699121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40238"/>
            <a:ext cx="5852160" cy="4279583"/>
          </a:xfrm>
        </p:spPr>
        <p:txBody>
          <a:bodyPr/>
          <a:lstStyle/>
          <a:p>
            <a:r>
              <a:rPr lang="en-US" dirty="0"/>
              <a:t>1926.651(h)</a:t>
            </a:r>
          </a:p>
          <a:p>
            <a:r>
              <a:rPr lang="en-US" dirty="0"/>
              <a:t>Protection from hazards associated with water accumulation.</a:t>
            </a:r>
          </a:p>
          <a:p>
            <a:endParaRPr lang="en-US" dirty="0"/>
          </a:p>
          <a:p>
            <a:r>
              <a:rPr lang="en-US" dirty="0"/>
              <a:t>1926.651(h)(1)</a:t>
            </a:r>
          </a:p>
          <a:p>
            <a:r>
              <a:rPr lang="en-US" dirty="0"/>
              <a:t>Employees shall not work in excavations in which there is accumulated water, or in excavations in which water is accumulating, unless adequate precautions have been taken to protect employees against the hazards posed by water accumulation. The precautions necessary to protect employees adequately vary with each situation, but could include special support or shield systems to protect from cave-ins, water removal to control the level of accumulating water, or use of a safety harness and lifeline.</a:t>
            </a:r>
          </a:p>
          <a:p>
            <a:endParaRPr lang="en-US" dirty="0"/>
          </a:p>
          <a:p>
            <a:r>
              <a:rPr lang="en-US" dirty="0"/>
              <a:t>1926.651(h)(2)</a:t>
            </a:r>
          </a:p>
          <a:p>
            <a:r>
              <a:rPr lang="en-US" dirty="0"/>
              <a:t>If water is controlled or prevented from accumulating by the use of water removal equipment, the water removal equipment and operations shall be monitored by a competent person to ensure proper operation.</a:t>
            </a:r>
          </a:p>
          <a:p>
            <a:endParaRPr lang="en-US" dirty="0"/>
          </a:p>
          <a:p>
            <a:r>
              <a:rPr lang="en-US" dirty="0"/>
              <a:t>1926.651(h)(3)</a:t>
            </a:r>
          </a:p>
          <a:p>
            <a:r>
              <a:rPr lang="en-US" dirty="0"/>
              <a:t>If excavation work interrupts the natural drainage of surface water (such as streams), diversion ditches, dikes, or other suitable means shall be used to prevent surface water from entering the excavation and to provide adequate drainage of the area adjacent to the excavation. Excavations subject to runoff from heavy rains will require an inspection by a competent person and compliance with paragraphs (h)(1) and (h)(2) of this section.</a:t>
            </a:r>
          </a:p>
        </p:txBody>
      </p:sp>
    </p:spTree>
    <p:extLst>
      <p:ext uri="{BB962C8B-B14F-4D97-AF65-F5344CB8AC3E}">
        <p14:creationId xmlns:p14="http://schemas.microsoft.com/office/powerpoint/2010/main" val="562654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40238"/>
            <a:ext cx="5852160" cy="4279583"/>
          </a:xfrm>
        </p:spPr>
        <p:txBody>
          <a:bodyPr/>
          <a:lstStyle/>
          <a:p>
            <a:r>
              <a:rPr lang="en-US" dirty="0"/>
              <a:t>1926.651(h)</a:t>
            </a:r>
          </a:p>
          <a:p>
            <a:r>
              <a:rPr lang="en-US" dirty="0"/>
              <a:t>Protection from hazards associated with water accumulation.</a:t>
            </a:r>
          </a:p>
          <a:p>
            <a:endParaRPr lang="en-US" dirty="0"/>
          </a:p>
          <a:p>
            <a:r>
              <a:rPr lang="en-US" dirty="0"/>
              <a:t>1926.651(h)(1)</a:t>
            </a:r>
          </a:p>
          <a:p>
            <a:r>
              <a:rPr lang="en-US" dirty="0"/>
              <a:t>Employees shall not work in excavations in which there is accumulated water, or in excavations in which water is accumulating, unless adequate precautions have been taken to protect employees against the hazards posed by water accumulation. The precautions necessary to protect employees adequately vary with each situation, but could include special support or shield systems to protect from cave-ins, water removal to control the level of accumulating water, or use of a safety harness and lifeline.</a:t>
            </a:r>
          </a:p>
          <a:p>
            <a:endParaRPr lang="en-US" dirty="0"/>
          </a:p>
          <a:p>
            <a:r>
              <a:rPr lang="en-US" dirty="0"/>
              <a:t>1926.651(h)(2)</a:t>
            </a:r>
          </a:p>
          <a:p>
            <a:r>
              <a:rPr lang="en-US" dirty="0"/>
              <a:t>If water is controlled or prevented from accumulating by the use of water removal equipment, the water removal equipment and operations shall be monitored by a competent person to ensure proper operation.</a:t>
            </a:r>
          </a:p>
          <a:p>
            <a:endParaRPr lang="en-US" dirty="0"/>
          </a:p>
          <a:p>
            <a:r>
              <a:rPr lang="en-US" dirty="0"/>
              <a:t>1926.651(h)(3)</a:t>
            </a:r>
          </a:p>
          <a:p>
            <a:r>
              <a:rPr lang="en-US" dirty="0"/>
              <a:t>If excavation work interrupts the natural drainage of surface water (such as streams), diversion ditches, dikes, or other suitable means shall be used to prevent surface water from entering the excavation and to provide adequate drainage of the area adjacent to the excavation. Excavations subject to runoff from heavy rains will require an inspection by a competent person and compliance with paragraphs (h)(1) and (h)(2) of this section.</a:t>
            </a:r>
          </a:p>
        </p:txBody>
      </p:sp>
    </p:spTree>
    <p:extLst>
      <p:ext uri="{BB962C8B-B14F-4D97-AF65-F5344CB8AC3E}">
        <p14:creationId xmlns:p14="http://schemas.microsoft.com/office/powerpoint/2010/main" val="3717510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system has to be in place to control water accumulation such as dewatering pumps, sumps or some other type of drainage system.  </a:t>
            </a:r>
          </a:p>
        </p:txBody>
      </p:sp>
    </p:spTree>
    <p:extLst>
      <p:ext uri="{BB962C8B-B14F-4D97-AF65-F5344CB8AC3E}">
        <p14:creationId xmlns:p14="http://schemas.microsoft.com/office/powerpoint/2010/main" val="37085612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861663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must be protected from cave-ins because dirt will go wherever it wants to go.</a:t>
            </a:r>
          </a:p>
          <a:p>
            <a:endParaRPr lang="en-US" dirty="0"/>
          </a:p>
          <a:p>
            <a:r>
              <a:rPr lang="en-US" dirty="0"/>
              <a:t>This photo depicts what we call trench protection.  While the crew was working inside the protection of the shield, they were unaffected from the large about of soil that broke away from the excavation wall and caved in.   </a:t>
            </a:r>
          </a:p>
        </p:txBody>
      </p:sp>
    </p:spTree>
    <p:extLst>
      <p:ext uri="{BB962C8B-B14F-4D97-AF65-F5344CB8AC3E}">
        <p14:creationId xmlns:p14="http://schemas.microsoft.com/office/powerpoint/2010/main" val="16616805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1926.652(a)(1)(ii)</a:t>
            </a:r>
          </a:p>
          <a:p>
            <a:r>
              <a:rPr lang="en-US" dirty="0"/>
              <a:t>Excavations are less than 5 feet (1.52m) in depth and examination of the ground by a competent person provides no indication of a potential cave-in</a:t>
            </a:r>
          </a:p>
          <a:p>
            <a:endParaRPr lang="en-US" dirty="0"/>
          </a:p>
          <a:p>
            <a:r>
              <a:rPr lang="en-US" dirty="0"/>
              <a:t>The competent person must remove workers from the excavation upon any evidence of a situation that could cause a cave-in (even if it under 5 ft in depth), such as accumulation of water in the trench or protective system problems. (The competent person must also take actions for other types of hazards such as falling loads or hazardous atmospheres.)</a:t>
            </a:r>
          </a:p>
          <a:p>
            <a:endParaRPr lang="en-US" dirty="0"/>
          </a:p>
          <a:p>
            <a:r>
              <a:rPr lang="en-US" dirty="0"/>
              <a:t>This photo show workers in a trench that is under 5 ft in depth that may not require some sort of protection from cave in we still have to be diligent for other hazardous situations. Access has to be maintained and also the competent person must inspect for hazardous issues.  </a:t>
            </a:r>
          </a:p>
          <a:p>
            <a:endParaRPr lang="en-US" dirty="0"/>
          </a:p>
          <a:p>
            <a:endParaRPr lang="en-US" dirty="0"/>
          </a:p>
        </p:txBody>
      </p:sp>
    </p:spTree>
    <p:extLst>
      <p:ext uri="{BB962C8B-B14F-4D97-AF65-F5344CB8AC3E}">
        <p14:creationId xmlns:p14="http://schemas.microsoft.com/office/powerpoint/2010/main" val="2595361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Subsurface Encumbrances </a:t>
            </a:r>
            <a:r>
              <a:rPr lang="en-US" dirty="0"/>
              <a:t>include underground utilities, foundations, streams, water tables, transformer vaults, and geological anomalies.</a:t>
            </a:r>
          </a:p>
          <a:p>
            <a:endParaRPr lang="en-US" dirty="0"/>
          </a:p>
          <a:p>
            <a:r>
              <a:rPr lang="en-US" dirty="0"/>
              <a:t>1926.651(a)</a:t>
            </a:r>
          </a:p>
          <a:p>
            <a:r>
              <a:rPr lang="en-US" b="1" dirty="0"/>
              <a:t>Surface encumbrances</a:t>
            </a:r>
            <a:r>
              <a:rPr lang="en-US" dirty="0"/>
              <a:t>. All surface encumbrances that are located so as to create a hazard to employees shall be removed or supported, as necessary, to safeguard employees.</a:t>
            </a:r>
          </a:p>
          <a:p>
            <a:endParaRPr lang="en-US" dirty="0"/>
          </a:p>
          <a:p>
            <a:r>
              <a:rPr lang="en-US" dirty="0"/>
              <a:t>The picture on the right illustrates the protection of the crossing utility while the photo on the left demonstrates the lack for protection of an object (loose rock/boulder) could injure or kill. </a:t>
            </a:r>
          </a:p>
        </p:txBody>
      </p:sp>
    </p:spTree>
    <p:extLst>
      <p:ext uri="{BB962C8B-B14F-4D97-AF65-F5344CB8AC3E}">
        <p14:creationId xmlns:p14="http://schemas.microsoft.com/office/powerpoint/2010/main" val="531482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Photos indicate situations to avoid like things that could fall on you while you are in the trench or excavation. These photos also show that are certain situations that we face in the field may require engineering expertise in how to protect structures and utilities. </a:t>
            </a:r>
          </a:p>
        </p:txBody>
      </p:sp>
    </p:spTree>
    <p:extLst>
      <p:ext uri="{BB962C8B-B14F-4D97-AF65-F5344CB8AC3E}">
        <p14:creationId xmlns:p14="http://schemas.microsoft.com/office/powerpoint/2010/main" val="185358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in the photo in the left some things cannot be anticipated such as wildlife or things that you uncover as you dig.   With a good pre-planning you can be prepared and most of these hazards can be avoided.  </a:t>
            </a:r>
          </a:p>
        </p:txBody>
      </p:sp>
    </p:spTree>
    <p:extLst>
      <p:ext uri="{BB962C8B-B14F-4D97-AF65-F5344CB8AC3E}">
        <p14:creationId xmlns:p14="http://schemas.microsoft.com/office/powerpoint/2010/main" val="33336648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973616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343533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9982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374055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657904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08525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20762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34631"/>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8.png"/><Relationship Id="rId4" Type="http://schemas.openxmlformats.org/officeDocument/2006/relationships/image" Target="../media/image36.png"/><Relationship Id="rId9"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gif"/><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5.png"/></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70.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73.png"/><Relationship Id="rId4" Type="http://schemas.openxmlformats.org/officeDocument/2006/relationships/image" Target="../media/image7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a:normAutofit fontScale="92500" lnSpcReduction="10000"/>
          </a:bodyPr>
          <a:lstStyle/>
          <a:p>
            <a:r>
              <a:rPr lang="en-US" sz="6000" dirty="0">
                <a:latin typeface="Nunito Light" pitchFamily="2" charset="77"/>
              </a:rPr>
              <a:t>Hazards </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2021 – Sep. 2022</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a:bodyPr>
          <a:lstStyle/>
          <a:p>
            <a:r>
              <a:rPr lang="en-US" dirty="0"/>
              <a:t>Excavation &amp; Trenching </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lstStyle/>
          <a:p>
            <a:r>
              <a:rPr lang="en-US" b="1" dirty="0"/>
              <a:t>Adjacent Structures Stability </a:t>
            </a:r>
            <a:r>
              <a:rPr lang="en-US" dirty="0"/>
              <a:t>refers to the stability of the foundation(s) of adjacent structures whose location may create surcharges, changes in soil conditions, or other disruptions that have the potential to extend into the failure zone of the excavation or trench.</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fontScale="85000" lnSpcReduction="10000"/>
          </a:bodyPr>
          <a:lstStyle/>
          <a:p>
            <a:r>
              <a:rPr lang="en-US" dirty="0"/>
              <a:t>Stability of Adjacent Structures</a:t>
            </a:r>
          </a:p>
        </p:txBody>
      </p:sp>
      <p:pic>
        <p:nvPicPr>
          <p:cNvPr id="6" name="Picture 5">
            <a:extLst>
              <a:ext uri="{FF2B5EF4-FFF2-40B4-BE49-F238E27FC236}">
                <a16:creationId xmlns:a16="http://schemas.microsoft.com/office/drawing/2014/main" id="{646EB475-F096-41A8-8828-8988A969F93D}"/>
              </a:ext>
            </a:extLst>
          </p:cNvPr>
          <p:cNvPicPr>
            <a:picLocks noChangeAspect="1"/>
          </p:cNvPicPr>
          <p:nvPr/>
        </p:nvPicPr>
        <p:blipFill>
          <a:blip r:embed="rId3"/>
          <a:stretch>
            <a:fillRect/>
          </a:stretch>
        </p:blipFill>
        <p:spPr>
          <a:xfrm>
            <a:off x="3496091" y="2898016"/>
            <a:ext cx="3724979" cy="3225064"/>
          </a:xfrm>
          <a:prstGeom prst="rect">
            <a:avLst/>
          </a:prstGeom>
        </p:spPr>
      </p:pic>
      <p:sp>
        <p:nvSpPr>
          <p:cNvPr id="8" name="Content Placeholder 3">
            <a:extLst>
              <a:ext uri="{FF2B5EF4-FFF2-40B4-BE49-F238E27FC236}">
                <a16:creationId xmlns:a16="http://schemas.microsoft.com/office/drawing/2014/main" id="{EA0B5037-61CC-437F-825C-0A69FBDC8D46}"/>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581602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6A534B0-81E6-4264-A357-1A32C6C2A848}"/>
              </a:ext>
            </a:extLst>
          </p:cNvPr>
          <p:cNvPicPr>
            <a:picLocks noChangeAspect="1"/>
          </p:cNvPicPr>
          <p:nvPr/>
        </p:nvPicPr>
        <p:blipFill>
          <a:blip r:embed="rId3"/>
          <a:stretch>
            <a:fillRect/>
          </a:stretch>
        </p:blipFill>
        <p:spPr>
          <a:xfrm>
            <a:off x="954088" y="1754608"/>
            <a:ext cx="4773582" cy="3584759"/>
          </a:xfrm>
          <a:prstGeom prst="rect">
            <a:avLst/>
          </a:prstGeom>
        </p:spPr>
      </p:pic>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fontScale="85000" lnSpcReduction="10000"/>
          </a:bodyPr>
          <a:lstStyle/>
          <a:p>
            <a:r>
              <a:rPr lang="en-US" dirty="0"/>
              <a:t>Stability of Adjacent Structures</a:t>
            </a:r>
          </a:p>
        </p:txBody>
      </p:sp>
      <p:pic>
        <p:nvPicPr>
          <p:cNvPr id="6" name="Picture 5">
            <a:extLst>
              <a:ext uri="{FF2B5EF4-FFF2-40B4-BE49-F238E27FC236}">
                <a16:creationId xmlns:a16="http://schemas.microsoft.com/office/drawing/2014/main" id="{E2876E3F-B2BB-47F3-887E-5B76BB6C84DB}"/>
              </a:ext>
            </a:extLst>
          </p:cNvPr>
          <p:cNvPicPr>
            <a:picLocks noChangeAspect="1"/>
          </p:cNvPicPr>
          <p:nvPr/>
        </p:nvPicPr>
        <p:blipFill>
          <a:blip r:embed="rId4"/>
          <a:stretch>
            <a:fillRect/>
          </a:stretch>
        </p:blipFill>
        <p:spPr>
          <a:xfrm>
            <a:off x="7010400" y="2296138"/>
            <a:ext cx="4312367" cy="2721991"/>
          </a:xfrm>
          <a:prstGeom prst="rect">
            <a:avLst/>
          </a:prstGeom>
        </p:spPr>
      </p:pic>
      <p:pic>
        <p:nvPicPr>
          <p:cNvPr id="2" name="Picture 1">
            <a:extLst>
              <a:ext uri="{FF2B5EF4-FFF2-40B4-BE49-F238E27FC236}">
                <a16:creationId xmlns:a16="http://schemas.microsoft.com/office/drawing/2014/main" id="{D329B6A3-12AF-4D60-BAF8-A2D6F6BD44DD}"/>
              </a:ext>
            </a:extLst>
          </p:cNvPr>
          <p:cNvPicPr>
            <a:picLocks noChangeAspect="1"/>
          </p:cNvPicPr>
          <p:nvPr/>
        </p:nvPicPr>
        <p:blipFill>
          <a:blip r:embed="rId5"/>
          <a:stretch>
            <a:fillRect/>
          </a:stretch>
        </p:blipFill>
        <p:spPr>
          <a:xfrm>
            <a:off x="3695675" y="3833524"/>
            <a:ext cx="1505843" cy="1505843"/>
          </a:xfrm>
          <a:prstGeom prst="rect">
            <a:avLst/>
          </a:prstGeom>
        </p:spPr>
      </p:pic>
      <p:pic>
        <p:nvPicPr>
          <p:cNvPr id="7" name="Picture 6">
            <a:extLst>
              <a:ext uri="{FF2B5EF4-FFF2-40B4-BE49-F238E27FC236}">
                <a16:creationId xmlns:a16="http://schemas.microsoft.com/office/drawing/2014/main" id="{61E79228-F451-496C-A2FF-A9A21E450FD0}"/>
              </a:ext>
            </a:extLst>
          </p:cNvPr>
          <p:cNvPicPr>
            <a:picLocks noChangeAspect="1"/>
          </p:cNvPicPr>
          <p:nvPr/>
        </p:nvPicPr>
        <p:blipFill>
          <a:blip r:embed="rId5"/>
          <a:stretch>
            <a:fillRect/>
          </a:stretch>
        </p:blipFill>
        <p:spPr>
          <a:xfrm>
            <a:off x="8625795" y="2794065"/>
            <a:ext cx="1505843" cy="1505843"/>
          </a:xfrm>
          <a:prstGeom prst="rect">
            <a:avLst/>
          </a:prstGeom>
        </p:spPr>
      </p:pic>
      <p:sp>
        <p:nvSpPr>
          <p:cNvPr id="13" name="Content Placeholder 3">
            <a:extLst>
              <a:ext uri="{FF2B5EF4-FFF2-40B4-BE49-F238E27FC236}">
                <a16:creationId xmlns:a16="http://schemas.microsoft.com/office/drawing/2014/main" id="{1E9EBD69-9039-4BB0-AF8B-93A07AD8CF9F}"/>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400844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a:normAutofit/>
          </a:bodyPr>
          <a:lstStyle/>
          <a:p>
            <a:r>
              <a:rPr lang="en-US" dirty="0"/>
              <a:t>Surface crossing of trenches should be discouraged; however, if trenches must be crossed, such crossings are permitted only under the following conditions:</a:t>
            </a:r>
          </a:p>
          <a:p>
            <a:r>
              <a:rPr lang="en-US" dirty="0"/>
              <a:t>Vehicle crossings must be designed by and installed under the supervision of a registered professional engineer.</a:t>
            </a:r>
          </a:p>
          <a:p>
            <a:r>
              <a:rPr lang="en-US" dirty="0"/>
              <a:t>Walkways or bridges must be provided for foot traffic. These structures shall:</a:t>
            </a:r>
          </a:p>
          <a:p>
            <a:pPr lvl="2"/>
            <a:r>
              <a:rPr lang="en-US" dirty="0"/>
              <a:t>have a safety factor of 4;</a:t>
            </a:r>
          </a:p>
          <a:p>
            <a:pPr lvl="2"/>
            <a:r>
              <a:rPr lang="en-US" dirty="0"/>
              <a:t>have a minimum clear width of 20 in (0.51 m);</a:t>
            </a:r>
          </a:p>
          <a:p>
            <a:pPr lvl="2"/>
            <a:r>
              <a:rPr lang="en-US" dirty="0"/>
              <a:t>be fitted with standard rails; and</a:t>
            </a:r>
          </a:p>
          <a:p>
            <a:pPr lvl="2"/>
            <a:r>
              <a:rPr lang="en-US" dirty="0"/>
              <a:t>extend a minimum of 24 in (.61 m) past the surface edge of the trench.</a:t>
            </a:r>
          </a:p>
          <a:p>
            <a:endParaRPr lang="en-US" dirty="0"/>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92500"/>
          </a:bodyPr>
          <a:lstStyle/>
          <a:p>
            <a:r>
              <a:rPr lang="en-US" dirty="0"/>
              <a:t>Surface Crossing of Trenches</a:t>
            </a:r>
          </a:p>
        </p:txBody>
      </p:sp>
      <p:sp>
        <p:nvSpPr>
          <p:cNvPr id="7" name="Content Placeholder 3">
            <a:extLst>
              <a:ext uri="{FF2B5EF4-FFF2-40B4-BE49-F238E27FC236}">
                <a16:creationId xmlns:a16="http://schemas.microsoft.com/office/drawing/2014/main" id="{1829C313-9FFD-444E-A7E7-01EE50FE38BF}"/>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670075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1F994E-E43D-4C0A-BD90-47B89A7804A7}"/>
              </a:ext>
            </a:extLst>
          </p:cNvPr>
          <p:cNvPicPr>
            <a:picLocks noChangeAspect="1"/>
          </p:cNvPicPr>
          <p:nvPr/>
        </p:nvPicPr>
        <p:blipFill>
          <a:blip r:embed="rId3"/>
          <a:stretch>
            <a:fillRect/>
          </a:stretch>
        </p:blipFill>
        <p:spPr>
          <a:xfrm>
            <a:off x="6579577" y="1915424"/>
            <a:ext cx="4588104" cy="3444607"/>
          </a:xfrm>
          <a:prstGeom prst="rect">
            <a:avLst/>
          </a:prstGeom>
        </p:spPr>
      </p:pic>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92500"/>
          </a:bodyPr>
          <a:lstStyle/>
          <a:p>
            <a:r>
              <a:rPr lang="en-US" dirty="0"/>
              <a:t>Surface Crossing of Trenches</a:t>
            </a:r>
          </a:p>
        </p:txBody>
      </p:sp>
      <p:pic>
        <p:nvPicPr>
          <p:cNvPr id="6" name="Picture 5">
            <a:extLst>
              <a:ext uri="{FF2B5EF4-FFF2-40B4-BE49-F238E27FC236}">
                <a16:creationId xmlns:a16="http://schemas.microsoft.com/office/drawing/2014/main" id="{CEA4B920-3A3E-4B46-85F7-8799E36106FC}"/>
              </a:ext>
            </a:extLst>
          </p:cNvPr>
          <p:cNvPicPr>
            <a:picLocks noChangeAspect="1"/>
          </p:cNvPicPr>
          <p:nvPr/>
        </p:nvPicPr>
        <p:blipFill>
          <a:blip r:embed="rId4"/>
          <a:stretch>
            <a:fillRect/>
          </a:stretch>
        </p:blipFill>
        <p:spPr>
          <a:xfrm>
            <a:off x="1024320" y="1915425"/>
            <a:ext cx="4594380" cy="3444607"/>
          </a:xfrm>
          <a:prstGeom prst="rect">
            <a:avLst/>
          </a:prstGeom>
        </p:spPr>
      </p:pic>
      <p:sp>
        <p:nvSpPr>
          <p:cNvPr id="8" name="Content Placeholder 3">
            <a:extLst>
              <a:ext uri="{FF2B5EF4-FFF2-40B4-BE49-F238E27FC236}">
                <a16:creationId xmlns:a16="http://schemas.microsoft.com/office/drawing/2014/main" id="{BC300DE2-41C2-4356-9B5F-B38FDBF132BF}"/>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4085362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7E694D0-5959-4CA1-87CC-DCE54798EC0F}"/>
              </a:ext>
            </a:extLst>
          </p:cNvPr>
          <p:cNvPicPr>
            <a:picLocks noChangeAspect="1"/>
          </p:cNvPicPr>
          <p:nvPr/>
        </p:nvPicPr>
        <p:blipFill>
          <a:blip r:embed="rId3"/>
          <a:stretch>
            <a:fillRect/>
          </a:stretch>
        </p:blipFill>
        <p:spPr>
          <a:xfrm>
            <a:off x="865179" y="1927009"/>
            <a:ext cx="3487214" cy="2591025"/>
          </a:xfrm>
          <a:prstGeom prst="rect">
            <a:avLst/>
          </a:prstGeom>
        </p:spPr>
      </p:pic>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a:normAutofit fontScale="92500"/>
          </a:bodyPr>
          <a:lstStyle/>
          <a:p>
            <a:r>
              <a:rPr lang="en-US" dirty="0"/>
              <a:t>Loose Rock and Soil Protection</a:t>
            </a:r>
          </a:p>
        </p:txBody>
      </p:sp>
      <p:pic>
        <p:nvPicPr>
          <p:cNvPr id="6" name="Picture 5">
            <a:extLst>
              <a:ext uri="{FF2B5EF4-FFF2-40B4-BE49-F238E27FC236}">
                <a16:creationId xmlns:a16="http://schemas.microsoft.com/office/drawing/2014/main" id="{7A8170F0-A55E-447C-9223-62EE57A75B20}"/>
              </a:ext>
            </a:extLst>
          </p:cNvPr>
          <p:cNvPicPr>
            <a:picLocks noChangeAspect="1"/>
          </p:cNvPicPr>
          <p:nvPr/>
        </p:nvPicPr>
        <p:blipFill>
          <a:blip r:embed="rId4"/>
          <a:stretch>
            <a:fillRect/>
          </a:stretch>
        </p:blipFill>
        <p:spPr>
          <a:xfrm>
            <a:off x="6096000" y="1761049"/>
            <a:ext cx="4762500" cy="3571875"/>
          </a:xfrm>
          <a:prstGeom prst="rect">
            <a:avLst/>
          </a:prstGeom>
        </p:spPr>
      </p:pic>
      <p:pic>
        <p:nvPicPr>
          <p:cNvPr id="2" name="Picture 1">
            <a:extLst>
              <a:ext uri="{FF2B5EF4-FFF2-40B4-BE49-F238E27FC236}">
                <a16:creationId xmlns:a16="http://schemas.microsoft.com/office/drawing/2014/main" id="{EA35A33C-9817-4072-B986-AAF617C3147E}"/>
              </a:ext>
            </a:extLst>
          </p:cNvPr>
          <p:cNvPicPr>
            <a:picLocks noChangeAspect="1"/>
          </p:cNvPicPr>
          <p:nvPr/>
        </p:nvPicPr>
        <p:blipFill>
          <a:blip r:embed="rId5"/>
          <a:stretch>
            <a:fillRect/>
          </a:stretch>
        </p:blipFill>
        <p:spPr>
          <a:xfrm>
            <a:off x="8725374" y="3325007"/>
            <a:ext cx="1505843" cy="1505843"/>
          </a:xfrm>
          <a:prstGeom prst="rect">
            <a:avLst/>
          </a:prstGeom>
        </p:spPr>
      </p:pic>
      <p:pic>
        <p:nvPicPr>
          <p:cNvPr id="7" name="Picture 6">
            <a:extLst>
              <a:ext uri="{FF2B5EF4-FFF2-40B4-BE49-F238E27FC236}">
                <a16:creationId xmlns:a16="http://schemas.microsoft.com/office/drawing/2014/main" id="{D6452652-D72C-458C-9617-A44A9A0EC6E0}"/>
              </a:ext>
            </a:extLst>
          </p:cNvPr>
          <p:cNvPicPr>
            <a:picLocks noChangeAspect="1"/>
          </p:cNvPicPr>
          <p:nvPr/>
        </p:nvPicPr>
        <p:blipFill>
          <a:blip r:embed="rId5"/>
          <a:stretch>
            <a:fillRect/>
          </a:stretch>
        </p:blipFill>
        <p:spPr>
          <a:xfrm>
            <a:off x="3088863" y="3325007"/>
            <a:ext cx="1124088" cy="1124088"/>
          </a:xfrm>
          <a:prstGeom prst="rect">
            <a:avLst/>
          </a:prstGeom>
        </p:spPr>
      </p:pic>
      <p:sp>
        <p:nvSpPr>
          <p:cNvPr id="10" name="Content Placeholder 3">
            <a:extLst>
              <a:ext uri="{FF2B5EF4-FFF2-40B4-BE49-F238E27FC236}">
                <a16:creationId xmlns:a16="http://schemas.microsoft.com/office/drawing/2014/main" id="{71D9FE9D-4379-4192-B43B-09531F696888}"/>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1040968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a:normAutofit fontScale="92500"/>
          </a:bodyPr>
          <a:lstStyle/>
          <a:p>
            <a:r>
              <a:rPr lang="en-US" dirty="0"/>
              <a:t>Loose Rock and Soil Protection</a:t>
            </a:r>
          </a:p>
        </p:txBody>
      </p:sp>
      <p:pic>
        <p:nvPicPr>
          <p:cNvPr id="2" name="Picture 1">
            <a:extLst>
              <a:ext uri="{FF2B5EF4-FFF2-40B4-BE49-F238E27FC236}">
                <a16:creationId xmlns:a16="http://schemas.microsoft.com/office/drawing/2014/main" id="{6F325510-EC7C-4943-A880-B8134F3C3CF5}"/>
              </a:ext>
            </a:extLst>
          </p:cNvPr>
          <p:cNvPicPr>
            <a:picLocks noChangeAspect="1"/>
          </p:cNvPicPr>
          <p:nvPr/>
        </p:nvPicPr>
        <p:blipFill>
          <a:blip r:embed="rId3"/>
          <a:stretch>
            <a:fillRect/>
          </a:stretch>
        </p:blipFill>
        <p:spPr>
          <a:xfrm>
            <a:off x="589935" y="1581390"/>
            <a:ext cx="5341643" cy="4051711"/>
          </a:xfrm>
          <a:prstGeom prst="rect">
            <a:avLst/>
          </a:prstGeom>
        </p:spPr>
      </p:pic>
      <p:pic>
        <p:nvPicPr>
          <p:cNvPr id="6" name="Picture 5">
            <a:extLst>
              <a:ext uri="{FF2B5EF4-FFF2-40B4-BE49-F238E27FC236}">
                <a16:creationId xmlns:a16="http://schemas.microsoft.com/office/drawing/2014/main" id="{B38E3AF0-56E7-482B-ADB4-6DFFA60A07D0}"/>
              </a:ext>
            </a:extLst>
          </p:cNvPr>
          <p:cNvPicPr>
            <a:picLocks noChangeAspect="1"/>
          </p:cNvPicPr>
          <p:nvPr/>
        </p:nvPicPr>
        <p:blipFill>
          <a:blip r:embed="rId4"/>
          <a:stretch>
            <a:fillRect/>
          </a:stretch>
        </p:blipFill>
        <p:spPr>
          <a:xfrm>
            <a:off x="6339118" y="1630523"/>
            <a:ext cx="5334462" cy="4002577"/>
          </a:xfrm>
          <a:prstGeom prst="rect">
            <a:avLst/>
          </a:prstGeom>
        </p:spPr>
      </p:pic>
      <p:pic>
        <p:nvPicPr>
          <p:cNvPr id="5" name="Picture 4">
            <a:extLst>
              <a:ext uri="{FF2B5EF4-FFF2-40B4-BE49-F238E27FC236}">
                <a16:creationId xmlns:a16="http://schemas.microsoft.com/office/drawing/2014/main" id="{7A7C3635-58B2-4147-B8D4-AA9E71889D3D}"/>
              </a:ext>
            </a:extLst>
          </p:cNvPr>
          <p:cNvPicPr>
            <a:picLocks noChangeAspect="1"/>
          </p:cNvPicPr>
          <p:nvPr/>
        </p:nvPicPr>
        <p:blipFill>
          <a:blip r:embed="rId5"/>
          <a:stretch>
            <a:fillRect/>
          </a:stretch>
        </p:blipFill>
        <p:spPr>
          <a:xfrm>
            <a:off x="1901788" y="2854323"/>
            <a:ext cx="1505843" cy="1505843"/>
          </a:xfrm>
          <a:prstGeom prst="rect">
            <a:avLst/>
          </a:prstGeom>
        </p:spPr>
      </p:pic>
      <p:pic>
        <p:nvPicPr>
          <p:cNvPr id="7" name="Picture 6">
            <a:extLst>
              <a:ext uri="{FF2B5EF4-FFF2-40B4-BE49-F238E27FC236}">
                <a16:creationId xmlns:a16="http://schemas.microsoft.com/office/drawing/2014/main" id="{F4BB7EB5-5B3D-47FB-AE4E-858F08DA36EE}"/>
              </a:ext>
            </a:extLst>
          </p:cNvPr>
          <p:cNvPicPr>
            <a:picLocks noChangeAspect="1"/>
          </p:cNvPicPr>
          <p:nvPr/>
        </p:nvPicPr>
        <p:blipFill>
          <a:blip r:embed="rId5"/>
          <a:stretch>
            <a:fillRect/>
          </a:stretch>
        </p:blipFill>
        <p:spPr>
          <a:xfrm>
            <a:off x="9537290" y="3429000"/>
            <a:ext cx="1505843" cy="1505843"/>
          </a:xfrm>
          <a:prstGeom prst="rect">
            <a:avLst/>
          </a:prstGeom>
        </p:spPr>
      </p:pic>
      <p:sp>
        <p:nvSpPr>
          <p:cNvPr id="10" name="Content Placeholder 3">
            <a:extLst>
              <a:ext uri="{FF2B5EF4-FFF2-40B4-BE49-F238E27FC236}">
                <a16:creationId xmlns:a16="http://schemas.microsoft.com/office/drawing/2014/main" id="{EB353910-31E4-44C9-9E9F-10FA62DAEE34}"/>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717108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EB6F6E-6221-48C2-BD30-EA43B719FD0B}"/>
              </a:ext>
            </a:extLst>
          </p:cNvPr>
          <p:cNvPicPr>
            <a:picLocks noChangeAspect="1"/>
          </p:cNvPicPr>
          <p:nvPr/>
        </p:nvPicPr>
        <p:blipFill>
          <a:blip r:embed="rId3"/>
          <a:stretch>
            <a:fillRect/>
          </a:stretch>
        </p:blipFill>
        <p:spPr>
          <a:xfrm>
            <a:off x="2556387" y="1832604"/>
            <a:ext cx="6384693" cy="3804147"/>
          </a:xfrm>
          <a:prstGeom prst="rect">
            <a:avLst/>
          </a:prstGeom>
        </p:spPr>
      </p:pic>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a:normAutofit fontScale="92500"/>
          </a:bodyPr>
          <a:lstStyle/>
          <a:p>
            <a:r>
              <a:rPr lang="en-US" dirty="0"/>
              <a:t>Loose Rock and Soil Protection</a:t>
            </a:r>
          </a:p>
        </p:txBody>
      </p:sp>
      <p:sp>
        <p:nvSpPr>
          <p:cNvPr id="6" name="Content Placeholder 3">
            <a:extLst>
              <a:ext uri="{FF2B5EF4-FFF2-40B4-BE49-F238E27FC236}">
                <a16:creationId xmlns:a16="http://schemas.microsoft.com/office/drawing/2014/main" id="{A0D563FC-E8CC-4303-9B84-49323B9F85DE}"/>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051692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a:normAutofit fontScale="92500"/>
          </a:bodyPr>
          <a:lstStyle/>
          <a:p>
            <a:r>
              <a:rPr lang="en-US" dirty="0"/>
              <a:t>Loose Rock and Soil Protection</a:t>
            </a:r>
          </a:p>
        </p:txBody>
      </p:sp>
      <p:pic>
        <p:nvPicPr>
          <p:cNvPr id="5" name="Picture 4">
            <a:extLst>
              <a:ext uri="{FF2B5EF4-FFF2-40B4-BE49-F238E27FC236}">
                <a16:creationId xmlns:a16="http://schemas.microsoft.com/office/drawing/2014/main" id="{BC5A9E7E-A016-4C14-893B-79FAE0B937AF}"/>
              </a:ext>
            </a:extLst>
          </p:cNvPr>
          <p:cNvPicPr>
            <a:picLocks noChangeAspect="1"/>
          </p:cNvPicPr>
          <p:nvPr/>
        </p:nvPicPr>
        <p:blipFill>
          <a:blip r:embed="rId3"/>
          <a:stretch>
            <a:fillRect/>
          </a:stretch>
        </p:blipFill>
        <p:spPr>
          <a:xfrm>
            <a:off x="828600" y="1934002"/>
            <a:ext cx="3511600" cy="2341067"/>
          </a:xfrm>
          <a:prstGeom prst="rect">
            <a:avLst/>
          </a:prstGeom>
        </p:spPr>
      </p:pic>
      <p:pic>
        <p:nvPicPr>
          <p:cNvPr id="2" name="Picture 1">
            <a:extLst>
              <a:ext uri="{FF2B5EF4-FFF2-40B4-BE49-F238E27FC236}">
                <a16:creationId xmlns:a16="http://schemas.microsoft.com/office/drawing/2014/main" id="{137813D3-6DCB-48BD-8FF8-664AE5F1D2D7}"/>
              </a:ext>
            </a:extLst>
          </p:cNvPr>
          <p:cNvPicPr>
            <a:picLocks noChangeAspect="1"/>
          </p:cNvPicPr>
          <p:nvPr/>
        </p:nvPicPr>
        <p:blipFill>
          <a:blip r:embed="rId4"/>
          <a:stretch>
            <a:fillRect/>
          </a:stretch>
        </p:blipFill>
        <p:spPr>
          <a:xfrm>
            <a:off x="5778295" y="1278193"/>
            <a:ext cx="3469558" cy="4626077"/>
          </a:xfrm>
          <a:prstGeom prst="rect">
            <a:avLst/>
          </a:prstGeom>
        </p:spPr>
      </p:pic>
      <p:pic>
        <p:nvPicPr>
          <p:cNvPr id="6" name="Picture 5">
            <a:extLst>
              <a:ext uri="{FF2B5EF4-FFF2-40B4-BE49-F238E27FC236}">
                <a16:creationId xmlns:a16="http://schemas.microsoft.com/office/drawing/2014/main" id="{358BD287-676F-4F4D-B1D2-4AE9669CE617}"/>
              </a:ext>
            </a:extLst>
          </p:cNvPr>
          <p:cNvPicPr>
            <a:picLocks noChangeAspect="1"/>
          </p:cNvPicPr>
          <p:nvPr/>
        </p:nvPicPr>
        <p:blipFill>
          <a:blip r:embed="rId5"/>
          <a:stretch>
            <a:fillRect/>
          </a:stretch>
        </p:blipFill>
        <p:spPr>
          <a:xfrm>
            <a:off x="7463913" y="2886971"/>
            <a:ext cx="1505843" cy="1505843"/>
          </a:xfrm>
          <a:prstGeom prst="rect">
            <a:avLst/>
          </a:prstGeom>
        </p:spPr>
      </p:pic>
      <p:pic>
        <p:nvPicPr>
          <p:cNvPr id="7" name="Picture 6">
            <a:extLst>
              <a:ext uri="{FF2B5EF4-FFF2-40B4-BE49-F238E27FC236}">
                <a16:creationId xmlns:a16="http://schemas.microsoft.com/office/drawing/2014/main" id="{FCCB949F-BC25-4F1E-BDD8-7A589D960E66}"/>
              </a:ext>
            </a:extLst>
          </p:cNvPr>
          <p:cNvPicPr>
            <a:picLocks noChangeAspect="1"/>
          </p:cNvPicPr>
          <p:nvPr/>
        </p:nvPicPr>
        <p:blipFill>
          <a:blip r:embed="rId5"/>
          <a:stretch>
            <a:fillRect/>
          </a:stretch>
        </p:blipFill>
        <p:spPr>
          <a:xfrm>
            <a:off x="731332" y="2567924"/>
            <a:ext cx="1505843" cy="1505843"/>
          </a:xfrm>
          <a:prstGeom prst="rect">
            <a:avLst/>
          </a:prstGeom>
        </p:spPr>
      </p:pic>
      <p:sp>
        <p:nvSpPr>
          <p:cNvPr id="10" name="Content Placeholder 3">
            <a:extLst>
              <a:ext uri="{FF2B5EF4-FFF2-40B4-BE49-F238E27FC236}">
                <a16:creationId xmlns:a16="http://schemas.microsoft.com/office/drawing/2014/main" id="{761025DD-4291-4B8B-ADC5-7346083D392B}"/>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3088842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dirty="0"/>
              <a:t>Ingress and Egress</a:t>
            </a:r>
          </a:p>
        </p:txBody>
      </p:sp>
      <p:pic>
        <p:nvPicPr>
          <p:cNvPr id="5" name="Picture 4">
            <a:extLst>
              <a:ext uri="{FF2B5EF4-FFF2-40B4-BE49-F238E27FC236}">
                <a16:creationId xmlns:a16="http://schemas.microsoft.com/office/drawing/2014/main" id="{E140DC9B-EEDF-4F61-B082-1B59BC5E0F94}"/>
              </a:ext>
            </a:extLst>
          </p:cNvPr>
          <p:cNvPicPr>
            <a:picLocks noChangeAspect="1"/>
          </p:cNvPicPr>
          <p:nvPr/>
        </p:nvPicPr>
        <p:blipFill>
          <a:blip r:embed="rId3"/>
          <a:stretch>
            <a:fillRect/>
          </a:stretch>
        </p:blipFill>
        <p:spPr>
          <a:xfrm>
            <a:off x="831368" y="2234080"/>
            <a:ext cx="3371380" cy="2389839"/>
          </a:xfrm>
          <a:prstGeom prst="rect">
            <a:avLst/>
          </a:prstGeom>
        </p:spPr>
      </p:pic>
      <p:pic>
        <p:nvPicPr>
          <p:cNvPr id="6" name="Picture 5">
            <a:extLst>
              <a:ext uri="{FF2B5EF4-FFF2-40B4-BE49-F238E27FC236}">
                <a16:creationId xmlns:a16="http://schemas.microsoft.com/office/drawing/2014/main" id="{512B1D29-9952-4C06-BA29-39FDC86E5E3E}"/>
              </a:ext>
            </a:extLst>
          </p:cNvPr>
          <p:cNvPicPr>
            <a:picLocks noChangeAspect="1"/>
          </p:cNvPicPr>
          <p:nvPr/>
        </p:nvPicPr>
        <p:blipFill>
          <a:blip r:embed="rId4"/>
          <a:stretch>
            <a:fillRect/>
          </a:stretch>
        </p:blipFill>
        <p:spPr>
          <a:xfrm>
            <a:off x="5108114" y="1289002"/>
            <a:ext cx="4871244" cy="4207230"/>
          </a:xfrm>
          <a:prstGeom prst="rect">
            <a:avLst/>
          </a:prstGeom>
        </p:spPr>
      </p:pic>
      <p:pic>
        <p:nvPicPr>
          <p:cNvPr id="2" name="Picture 1">
            <a:extLst>
              <a:ext uri="{FF2B5EF4-FFF2-40B4-BE49-F238E27FC236}">
                <a16:creationId xmlns:a16="http://schemas.microsoft.com/office/drawing/2014/main" id="{241F2777-F9A8-4BB5-9FEF-444ED5283896}"/>
              </a:ext>
            </a:extLst>
          </p:cNvPr>
          <p:cNvPicPr>
            <a:picLocks noChangeAspect="1"/>
          </p:cNvPicPr>
          <p:nvPr/>
        </p:nvPicPr>
        <p:blipFill>
          <a:blip r:embed="rId5"/>
          <a:stretch>
            <a:fillRect/>
          </a:stretch>
        </p:blipFill>
        <p:spPr>
          <a:xfrm>
            <a:off x="8247213" y="1481158"/>
            <a:ext cx="1505843" cy="1505843"/>
          </a:xfrm>
          <a:prstGeom prst="rect">
            <a:avLst/>
          </a:prstGeom>
        </p:spPr>
      </p:pic>
      <p:pic>
        <p:nvPicPr>
          <p:cNvPr id="7" name="Picture 6">
            <a:extLst>
              <a:ext uri="{FF2B5EF4-FFF2-40B4-BE49-F238E27FC236}">
                <a16:creationId xmlns:a16="http://schemas.microsoft.com/office/drawing/2014/main" id="{A3B8CDDA-31C4-42DF-8674-0B3E564BFA61}"/>
              </a:ext>
            </a:extLst>
          </p:cNvPr>
          <p:cNvPicPr>
            <a:picLocks noChangeAspect="1"/>
          </p:cNvPicPr>
          <p:nvPr/>
        </p:nvPicPr>
        <p:blipFill>
          <a:blip r:embed="rId5"/>
          <a:stretch>
            <a:fillRect/>
          </a:stretch>
        </p:blipFill>
        <p:spPr>
          <a:xfrm>
            <a:off x="2696905" y="2234079"/>
            <a:ext cx="1505843" cy="1505843"/>
          </a:xfrm>
          <a:prstGeom prst="rect">
            <a:avLst/>
          </a:prstGeom>
        </p:spPr>
      </p:pic>
      <p:sp>
        <p:nvSpPr>
          <p:cNvPr id="11" name="Content Placeholder 3">
            <a:extLst>
              <a:ext uri="{FF2B5EF4-FFF2-40B4-BE49-F238E27FC236}">
                <a16:creationId xmlns:a16="http://schemas.microsoft.com/office/drawing/2014/main" id="{6BF70AAD-73F8-4230-B80D-957D76B047FC}"/>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319114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0F33CF-0B80-4698-9765-DD1E4CAAA902}"/>
              </a:ext>
            </a:extLst>
          </p:cNvPr>
          <p:cNvSpPr>
            <a:spLocks noGrp="1"/>
          </p:cNvSpPr>
          <p:nvPr>
            <p:ph type="body" sz="quarter" idx="10"/>
          </p:nvPr>
        </p:nvSpPr>
        <p:spPr/>
        <p:txBody>
          <a:bodyPr>
            <a:normAutofit fontScale="77500" lnSpcReduction="20000"/>
          </a:bodyPr>
          <a:lstStyle/>
          <a:p>
            <a:pPr marL="0" indent="0">
              <a:buNone/>
            </a:pPr>
            <a:endParaRPr lang="en-US" dirty="0"/>
          </a:p>
          <a:p>
            <a:r>
              <a:rPr lang="en-US" sz="3300" dirty="0"/>
              <a:t>Access to and exit from the trench require the following conditions:</a:t>
            </a:r>
          </a:p>
          <a:p>
            <a:pPr lvl="2"/>
            <a:r>
              <a:rPr lang="en-US" sz="2600" dirty="0"/>
              <a:t>Trenches 4 ft or more in depth should be provided with a fixed means of egress.</a:t>
            </a:r>
          </a:p>
          <a:p>
            <a:pPr lvl="2"/>
            <a:r>
              <a:rPr lang="en-US" sz="2600" dirty="0"/>
              <a:t>Spacing between ladders or other means of egress must be such that a worker will not have to travel more than 25 ft laterally to the nearest means of egress.</a:t>
            </a:r>
          </a:p>
          <a:p>
            <a:pPr lvl="2"/>
            <a:r>
              <a:rPr lang="en-US" sz="2600" dirty="0"/>
              <a:t>Ladders must be secured and extend a minimum of 36 in (0.9 m) above the landing.</a:t>
            </a:r>
          </a:p>
          <a:p>
            <a:pPr lvl="2"/>
            <a:r>
              <a:rPr lang="en-US" sz="2600" dirty="0"/>
              <a:t>Metal ladders should be used with caution, particularly when electric utilities are present.</a:t>
            </a:r>
          </a:p>
          <a:p>
            <a:endParaRPr lang="en-US" dirty="0"/>
          </a:p>
        </p:txBody>
      </p:sp>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dirty="0"/>
              <a:t>Ingress and Egress</a:t>
            </a:r>
          </a:p>
        </p:txBody>
      </p:sp>
      <p:sp>
        <p:nvSpPr>
          <p:cNvPr id="7" name="Content Placeholder 3">
            <a:extLst>
              <a:ext uri="{FF2B5EF4-FFF2-40B4-BE49-F238E27FC236}">
                <a16:creationId xmlns:a16="http://schemas.microsoft.com/office/drawing/2014/main" id="{AB020D07-D233-4C3D-9788-61FC0D6F39BD}"/>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801433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333178-BF92-4D34-8DAD-8BC42738590B}"/>
              </a:ext>
            </a:extLst>
          </p:cNvPr>
          <p:cNvSpPr>
            <a:spLocks noGrp="1"/>
          </p:cNvSpPr>
          <p:nvPr>
            <p:ph type="body" sz="quarter" idx="10"/>
          </p:nvPr>
        </p:nvSpPr>
        <p:spPr>
          <a:xfrm>
            <a:off x="388620" y="1871831"/>
            <a:ext cx="11418570" cy="3310665"/>
          </a:xfrm>
        </p:spPr>
        <p:txBody>
          <a:bodyPr>
            <a:normAutofit/>
          </a:bodyPr>
          <a:lstStyle/>
          <a:p>
            <a:r>
              <a:rPr lang="en-US" sz="2800" dirty="0"/>
              <a:t>Hazards associated with Excavation &amp; Trenching.</a:t>
            </a:r>
          </a:p>
          <a:p>
            <a:r>
              <a:rPr lang="en-US" sz="2800" dirty="0"/>
              <a:t>Methods suggested to identify and control hazards.</a:t>
            </a:r>
          </a:p>
          <a:p>
            <a:r>
              <a:rPr lang="en-US" sz="2800" dirty="0"/>
              <a:t>Best practices and suggestions in documenting all inspections for hazards. </a:t>
            </a:r>
          </a:p>
          <a:p>
            <a:endParaRPr lang="en-US" sz="2800" dirty="0"/>
          </a:p>
          <a:p>
            <a:endParaRPr lang="en-US" sz="2800" dirty="0"/>
          </a:p>
        </p:txBody>
      </p:sp>
      <p:sp>
        <p:nvSpPr>
          <p:cNvPr id="3" name="Text Placeholder 2">
            <a:extLst>
              <a:ext uri="{FF2B5EF4-FFF2-40B4-BE49-F238E27FC236}">
                <a16:creationId xmlns:a16="http://schemas.microsoft.com/office/drawing/2014/main" id="{04C3EC2C-6C5B-4349-A80E-EB478A89152F}"/>
              </a:ext>
            </a:extLst>
          </p:cNvPr>
          <p:cNvSpPr>
            <a:spLocks noGrp="1"/>
          </p:cNvSpPr>
          <p:nvPr>
            <p:ph type="body" sz="quarter" idx="13"/>
          </p:nvPr>
        </p:nvSpPr>
        <p:spPr>
          <a:xfrm>
            <a:off x="388620" y="461115"/>
            <a:ext cx="8990097" cy="914400"/>
          </a:xfrm>
        </p:spPr>
        <p:txBody>
          <a:bodyPr/>
          <a:lstStyle/>
          <a:p>
            <a:r>
              <a:rPr lang="en-US" dirty="0"/>
              <a:t>Learning Objectives</a:t>
            </a:r>
          </a:p>
        </p:txBody>
      </p:sp>
      <p:sp>
        <p:nvSpPr>
          <p:cNvPr id="4" name="Content Placeholder 3">
            <a:extLst>
              <a:ext uri="{FF2B5EF4-FFF2-40B4-BE49-F238E27FC236}">
                <a16:creationId xmlns:a16="http://schemas.microsoft.com/office/drawing/2014/main" id="{956F8073-A7D3-423C-B183-DE8D1AB291EE}"/>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211630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dirty="0"/>
              <a:t>Ingress and Egress</a:t>
            </a:r>
          </a:p>
        </p:txBody>
      </p:sp>
      <p:pic>
        <p:nvPicPr>
          <p:cNvPr id="5" name="Picture 4">
            <a:extLst>
              <a:ext uri="{FF2B5EF4-FFF2-40B4-BE49-F238E27FC236}">
                <a16:creationId xmlns:a16="http://schemas.microsoft.com/office/drawing/2014/main" id="{ECDAB9C9-69F6-46CE-95AD-6FF67F0B1677}"/>
              </a:ext>
            </a:extLst>
          </p:cNvPr>
          <p:cNvPicPr>
            <a:picLocks noChangeAspect="1"/>
          </p:cNvPicPr>
          <p:nvPr/>
        </p:nvPicPr>
        <p:blipFill>
          <a:blip r:embed="rId3"/>
          <a:stretch>
            <a:fillRect/>
          </a:stretch>
        </p:blipFill>
        <p:spPr>
          <a:xfrm>
            <a:off x="2929593" y="2276639"/>
            <a:ext cx="5133277" cy="2737341"/>
          </a:xfrm>
          <a:prstGeom prst="rect">
            <a:avLst/>
          </a:prstGeom>
        </p:spPr>
      </p:pic>
      <p:sp>
        <p:nvSpPr>
          <p:cNvPr id="7" name="Content Placeholder 3">
            <a:extLst>
              <a:ext uri="{FF2B5EF4-FFF2-40B4-BE49-F238E27FC236}">
                <a16:creationId xmlns:a16="http://schemas.microsoft.com/office/drawing/2014/main" id="{C23A0F24-33BB-4499-9FC8-DB18FAE11B55}"/>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738187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dirty="0"/>
              <a:t>Ingress and Egress</a:t>
            </a:r>
          </a:p>
        </p:txBody>
      </p:sp>
      <p:pic>
        <p:nvPicPr>
          <p:cNvPr id="6" name="Picture 5">
            <a:extLst>
              <a:ext uri="{FF2B5EF4-FFF2-40B4-BE49-F238E27FC236}">
                <a16:creationId xmlns:a16="http://schemas.microsoft.com/office/drawing/2014/main" id="{4B5AB57F-3B5B-4C43-ADFE-AAF001729412}"/>
              </a:ext>
            </a:extLst>
          </p:cNvPr>
          <p:cNvPicPr>
            <a:picLocks noChangeAspect="1"/>
          </p:cNvPicPr>
          <p:nvPr/>
        </p:nvPicPr>
        <p:blipFill>
          <a:blip r:embed="rId3"/>
          <a:stretch>
            <a:fillRect/>
          </a:stretch>
        </p:blipFill>
        <p:spPr>
          <a:xfrm>
            <a:off x="692326" y="1922949"/>
            <a:ext cx="5950212" cy="3267739"/>
          </a:xfrm>
          <a:prstGeom prst="rect">
            <a:avLst/>
          </a:prstGeom>
        </p:spPr>
      </p:pic>
      <p:pic>
        <p:nvPicPr>
          <p:cNvPr id="8" name="Picture 7">
            <a:extLst>
              <a:ext uri="{FF2B5EF4-FFF2-40B4-BE49-F238E27FC236}">
                <a16:creationId xmlns:a16="http://schemas.microsoft.com/office/drawing/2014/main" id="{48777186-EFD9-4098-9FD8-D4DE0D6E63AA}"/>
              </a:ext>
            </a:extLst>
          </p:cNvPr>
          <p:cNvPicPr>
            <a:picLocks noChangeAspect="1"/>
          </p:cNvPicPr>
          <p:nvPr/>
        </p:nvPicPr>
        <p:blipFill>
          <a:blip r:embed="rId4"/>
          <a:stretch>
            <a:fillRect/>
          </a:stretch>
        </p:blipFill>
        <p:spPr>
          <a:xfrm>
            <a:off x="7358197" y="1633363"/>
            <a:ext cx="3846909" cy="3846909"/>
          </a:xfrm>
          <a:prstGeom prst="rect">
            <a:avLst/>
          </a:prstGeom>
        </p:spPr>
      </p:pic>
      <p:sp>
        <p:nvSpPr>
          <p:cNvPr id="9" name="Content Placeholder 3">
            <a:extLst>
              <a:ext uri="{FF2B5EF4-FFF2-40B4-BE49-F238E27FC236}">
                <a16:creationId xmlns:a16="http://schemas.microsoft.com/office/drawing/2014/main" id="{F4D10CA9-B5A2-4459-9B81-D95CE0DBE0D4}"/>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4753229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dirty="0"/>
              <a:t>Ingress and Egress</a:t>
            </a:r>
          </a:p>
        </p:txBody>
      </p:sp>
      <p:pic>
        <p:nvPicPr>
          <p:cNvPr id="5" name="Picture 4">
            <a:extLst>
              <a:ext uri="{FF2B5EF4-FFF2-40B4-BE49-F238E27FC236}">
                <a16:creationId xmlns:a16="http://schemas.microsoft.com/office/drawing/2014/main" id="{BA9A4B8E-7E9B-4FEA-85B5-56F2FBCAD6A6}"/>
              </a:ext>
            </a:extLst>
          </p:cNvPr>
          <p:cNvPicPr>
            <a:picLocks noChangeAspect="1"/>
          </p:cNvPicPr>
          <p:nvPr/>
        </p:nvPicPr>
        <p:blipFill>
          <a:blip r:embed="rId3"/>
          <a:stretch>
            <a:fillRect/>
          </a:stretch>
        </p:blipFill>
        <p:spPr>
          <a:xfrm>
            <a:off x="303356" y="3929833"/>
            <a:ext cx="2644705" cy="1931526"/>
          </a:xfrm>
          <a:prstGeom prst="rect">
            <a:avLst/>
          </a:prstGeom>
        </p:spPr>
      </p:pic>
      <p:pic>
        <p:nvPicPr>
          <p:cNvPr id="6" name="Picture 5">
            <a:extLst>
              <a:ext uri="{FF2B5EF4-FFF2-40B4-BE49-F238E27FC236}">
                <a16:creationId xmlns:a16="http://schemas.microsoft.com/office/drawing/2014/main" id="{87F1DEA7-4A68-4A7D-9AC9-83F9F1F27614}"/>
              </a:ext>
            </a:extLst>
          </p:cNvPr>
          <p:cNvPicPr>
            <a:picLocks noChangeAspect="1"/>
          </p:cNvPicPr>
          <p:nvPr/>
        </p:nvPicPr>
        <p:blipFill>
          <a:blip r:embed="rId4"/>
          <a:stretch>
            <a:fillRect/>
          </a:stretch>
        </p:blipFill>
        <p:spPr>
          <a:xfrm>
            <a:off x="3340082" y="1460799"/>
            <a:ext cx="3148361" cy="2362345"/>
          </a:xfrm>
          <a:prstGeom prst="rect">
            <a:avLst/>
          </a:prstGeom>
        </p:spPr>
      </p:pic>
      <p:pic>
        <p:nvPicPr>
          <p:cNvPr id="7" name="Picture 6">
            <a:extLst>
              <a:ext uri="{FF2B5EF4-FFF2-40B4-BE49-F238E27FC236}">
                <a16:creationId xmlns:a16="http://schemas.microsoft.com/office/drawing/2014/main" id="{83ED888F-2C85-4998-94CE-4D8EAEE5BF5B}"/>
              </a:ext>
            </a:extLst>
          </p:cNvPr>
          <p:cNvPicPr>
            <a:picLocks noChangeAspect="1"/>
          </p:cNvPicPr>
          <p:nvPr/>
        </p:nvPicPr>
        <p:blipFill>
          <a:blip r:embed="rId5"/>
          <a:stretch>
            <a:fillRect/>
          </a:stretch>
        </p:blipFill>
        <p:spPr>
          <a:xfrm>
            <a:off x="6808096" y="3823144"/>
            <a:ext cx="3511600" cy="2341067"/>
          </a:xfrm>
          <a:prstGeom prst="rect">
            <a:avLst/>
          </a:prstGeom>
        </p:spPr>
      </p:pic>
      <p:pic>
        <p:nvPicPr>
          <p:cNvPr id="8" name="Picture 7">
            <a:extLst>
              <a:ext uri="{FF2B5EF4-FFF2-40B4-BE49-F238E27FC236}">
                <a16:creationId xmlns:a16="http://schemas.microsoft.com/office/drawing/2014/main" id="{A801011B-B7B6-4CEF-B1F9-894E403459BD}"/>
              </a:ext>
            </a:extLst>
          </p:cNvPr>
          <p:cNvPicPr>
            <a:picLocks noChangeAspect="1"/>
          </p:cNvPicPr>
          <p:nvPr/>
        </p:nvPicPr>
        <p:blipFill>
          <a:blip r:embed="rId6"/>
          <a:stretch>
            <a:fillRect/>
          </a:stretch>
        </p:blipFill>
        <p:spPr>
          <a:xfrm>
            <a:off x="6928338" y="461115"/>
            <a:ext cx="2140557" cy="2856271"/>
          </a:xfrm>
          <a:prstGeom prst="rect">
            <a:avLst/>
          </a:prstGeom>
        </p:spPr>
      </p:pic>
      <p:pic>
        <p:nvPicPr>
          <p:cNvPr id="9" name="Picture 8">
            <a:extLst>
              <a:ext uri="{FF2B5EF4-FFF2-40B4-BE49-F238E27FC236}">
                <a16:creationId xmlns:a16="http://schemas.microsoft.com/office/drawing/2014/main" id="{C2FF9712-C9E1-4388-9225-8F9E10DB4F43}"/>
              </a:ext>
            </a:extLst>
          </p:cNvPr>
          <p:cNvPicPr>
            <a:picLocks noChangeAspect="1"/>
          </p:cNvPicPr>
          <p:nvPr/>
        </p:nvPicPr>
        <p:blipFill>
          <a:blip r:embed="rId7"/>
          <a:stretch>
            <a:fillRect/>
          </a:stretch>
        </p:blipFill>
        <p:spPr>
          <a:xfrm>
            <a:off x="4385186" y="4389260"/>
            <a:ext cx="2024597" cy="1518448"/>
          </a:xfrm>
          <a:prstGeom prst="rect">
            <a:avLst/>
          </a:prstGeom>
        </p:spPr>
      </p:pic>
      <p:pic>
        <p:nvPicPr>
          <p:cNvPr id="10" name="Picture 9">
            <a:extLst>
              <a:ext uri="{FF2B5EF4-FFF2-40B4-BE49-F238E27FC236}">
                <a16:creationId xmlns:a16="http://schemas.microsoft.com/office/drawing/2014/main" id="{0A0BA133-9B50-4EDB-B983-D27E9C16D246}"/>
              </a:ext>
            </a:extLst>
          </p:cNvPr>
          <p:cNvPicPr>
            <a:picLocks noChangeAspect="1"/>
          </p:cNvPicPr>
          <p:nvPr/>
        </p:nvPicPr>
        <p:blipFill>
          <a:blip r:embed="rId8"/>
          <a:stretch>
            <a:fillRect/>
          </a:stretch>
        </p:blipFill>
        <p:spPr>
          <a:xfrm>
            <a:off x="797615" y="1320392"/>
            <a:ext cx="1836953" cy="2496124"/>
          </a:xfrm>
          <a:prstGeom prst="rect">
            <a:avLst/>
          </a:prstGeom>
        </p:spPr>
      </p:pic>
      <p:pic>
        <p:nvPicPr>
          <p:cNvPr id="11" name="Picture 10">
            <a:extLst>
              <a:ext uri="{FF2B5EF4-FFF2-40B4-BE49-F238E27FC236}">
                <a16:creationId xmlns:a16="http://schemas.microsoft.com/office/drawing/2014/main" id="{3B17C2D7-9F76-41D1-BA33-D4788E1843FB}"/>
              </a:ext>
            </a:extLst>
          </p:cNvPr>
          <p:cNvPicPr>
            <a:picLocks noChangeAspect="1"/>
          </p:cNvPicPr>
          <p:nvPr/>
        </p:nvPicPr>
        <p:blipFill>
          <a:blip r:embed="rId9"/>
          <a:stretch>
            <a:fillRect/>
          </a:stretch>
        </p:blipFill>
        <p:spPr>
          <a:xfrm>
            <a:off x="10084231" y="1320392"/>
            <a:ext cx="1518166" cy="2249873"/>
          </a:xfrm>
          <a:prstGeom prst="rect">
            <a:avLst/>
          </a:prstGeom>
        </p:spPr>
      </p:pic>
      <p:sp>
        <p:nvSpPr>
          <p:cNvPr id="13" name="Content Placeholder 3">
            <a:extLst>
              <a:ext uri="{FF2B5EF4-FFF2-40B4-BE49-F238E27FC236}">
                <a16:creationId xmlns:a16="http://schemas.microsoft.com/office/drawing/2014/main" id="{55000357-054B-4DC3-985A-90D95134E685}"/>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537156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a:lstStyle/>
          <a:p>
            <a:r>
              <a:rPr lang="en-US" dirty="0"/>
              <a:t>Exposure to Vehicles</a:t>
            </a:r>
          </a:p>
        </p:txBody>
      </p:sp>
      <p:pic>
        <p:nvPicPr>
          <p:cNvPr id="2" name="Picture 1">
            <a:extLst>
              <a:ext uri="{FF2B5EF4-FFF2-40B4-BE49-F238E27FC236}">
                <a16:creationId xmlns:a16="http://schemas.microsoft.com/office/drawing/2014/main" id="{C7C6DE12-0481-4281-AD7B-972739602D1C}"/>
              </a:ext>
            </a:extLst>
          </p:cNvPr>
          <p:cNvPicPr>
            <a:picLocks noChangeAspect="1"/>
          </p:cNvPicPr>
          <p:nvPr/>
        </p:nvPicPr>
        <p:blipFill>
          <a:blip r:embed="rId3"/>
          <a:stretch>
            <a:fillRect/>
          </a:stretch>
        </p:blipFill>
        <p:spPr>
          <a:xfrm>
            <a:off x="847339" y="2074362"/>
            <a:ext cx="4194817" cy="3221977"/>
          </a:xfrm>
          <a:prstGeom prst="rect">
            <a:avLst/>
          </a:prstGeom>
        </p:spPr>
      </p:pic>
      <p:pic>
        <p:nvPicPr>
          <p:cNvPr id="6" name="Picture 5">
            <a:extLst>
              <a:ext uri="{FF2B5EF4-FFF2-40B4-BE49-F238E27FC236}">
                <a16:creationId xmlns:a16="http://schemas.microsoft.com/office/drawing/2014/main" id="{E79C9052-0BD3-4655-B69C-CED859F4B984}"/>
              </a:ext>
            </a:extLst>
          </p:cNvPr>
          <p:cNvPicPr>
            <a:picLocks noChangeAspect="1"/>
          </p:cNvPicPr>
          <p:nvPr/>
        </p:nvPicPr>
        <p:blipFill>
          <a:blip r:embed="rId4"/>
          <a:stretch>
            <a:fillRect/>
          </a:stretch>
        </p:blipFill>
        <p:spPr>
          <a:xfrm>
            <a:off x="6322143" y="2111233"/>
            <a:ext cx="4599732" cy="3063706"/>
          </a:xfrm>
          <a:prstGeom prst="rect">
            <a:avLst/>
          </a:prstGeom>
        </p:spPr>
      </p:pic>
      <p:pic>
        <p:nvPicPr>
          <p:cNvPr id="5" name="Picture 4">
            <a:extLst>
              <a:ext uri="{FF2B5EF4-FFF2-40B4-BE49-F238E27FC236}">
                <a16:creationId xmlns:a16="http://schemas.microsoft.com/office/drawing/2014/main" id="{3D2610C8-07EF-45E5-BE7A-0372648FEB5E}"/>
              </a:ext>
            </a:extLst>
          </p:cNvPr>
          <p:cNvPicPr>
            <a:picLocks noChangeAspect="1"/>
          </p:cNvPicPr>
          <p:nvPr/>
        </p:nvPicPr>
        <p:blipFill>
          <a:blip r:embed="rId5"/>
          <a:stretch>
            <a:fillRect/>
          </a:stretch>
        </p:blipFill>
        <p:spPr>
          <a:xfrm>
            <a:off x="3307801" y="3712389"/>
            <a:ext cx="1505843" cy="1505843"/>
          </a:xfrm>
          <a:prstGeom prst="rect">
            <a:avLst/>
          </a:prstGeom>
        </p:spPr>
      </p:pic>
      <p:pic>
        <p:nvPicPr>
          <p:cNvPr id="7" name="Picture 6">
            <a:extLst>
              <a:ext uri="{FF2B5EF4-FFF2-40B4-BE49-F238E27FC236}">
                <a16:creationId xmlns:a16="http://schemas.microsoft.com/office/drawing/2014/main" id="{B3F08C19-2FF5-48BE-9670-178E632C2E26}"/>
              </a:ext>
            </a:extLst>
          </p:cNvPr>
          <p:cNvPicPr>
            <a:picLocks noChangeAspect="1"/>
          </p:cNvPicPr>
          <p:nvPr/>
        </p:nvPicPr>
        <p:blipFill>
          <a:blip r:embed="rId5"/>
          <a:stretch>
            <a:fillRect/>
          </a:stretch>
        </p:blipFill>
        <p:spPr>
          <a:xfrm>
            <a:off x="6322143" y="3712388"/>
            <a:ext cx="1505843" cy="1505843"/>
          </a:xfrm>
          <a:prstGeom prst="rect">
            <a:avLst/>
          </a:prstGeom>
        </p:spPr>
      </p:pic>
      <p:sp>
        <p:nvSpPr>
          <p:cNvPr id="10" name="Content Placeholder 3">
            <a:extLst>
              <a:ext uri="{FF2B5EF4-FFF2-40B4-BE49-F238E27FC236}">
                <a16:creationId xmlns:a16="http://schemas.microsoft.com/office/drawing/2014/main" id="{A9EDEDB6-9F1F-4446-ADFB-C9282B429ADC}"/>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5144743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a:lstStyle/>
          <a:p>
            <a:r>
              <a:rPr lang="en-US" dirty="0"/>
              <a:t>Exposure to Vehicles</a:t>
            </a:r>
          </a:p>
        </p:txBody>
      </p:sp>
      <p:pic>
        <p:nvPicPr>
          <p:cNvPr id="5" name="Picture 4">
            <a:extLst>
              <a:ext uri="{FF2B5EF4-FFF2-40B4-BE49-F238E27FC236}">
                <a16:creationId xmlns:a16="http://schemas.microsoft.com/office/drawing/2014/main" id="{3CDFC913-65BC-4894-A72C-78D07E40F2EC}"/>
              </a:ext>
            </a:extLst>
          </p:cNvPr>
          <p:cNvPicPr>
            <a:picLocks noChangeAspect="1"/>
          </p:cNvPicPr>
          <p:nvPr/>
        </p:nvPicPr>
        <p:blipFill>
          <a:blip r:embed="rId3"/>
          <a:stretch>
            <a:fillRect/>
          </a:stretch>
        </p:blipFill>
        <p:spPr>
          <a:xfrm>
            <a:off x="2762863" y="1568567"/>
            <a:ext cx="5230761" cy="3950395"/>
          </a:xfrm>
          <a:prstGeom prst="rect">
            <a:avLst/>
          </a:prstGeom>
        </p:spPr>
      </p:pic>
      <p:pic>
        <p:nvPicPr>
          <p:cNvPr id="2" name="Picture 1">
            <a:extLst>
              <a:ext uri="{FF2B5EF4-FFF2-40B4-BE49-F238E27FC236}">
                <a16:creationId xmlns:a16="http://schemas.microsoft.com/office/drawing/2014/main" id="{220BDAC6-F86A-41B2-AFB7-676AB9BF1E4C}"/>
              </a:ext>
            </a:extLst>
          </p:cNvPr>
          <p:cNvPicPr>
            <a:picLocks noChangeAspect="1"/>
          </p:cNvPicPr>
          <p:nvPr/>
        </p:nvPicPr>
        <p:blipFill>
          <a:blip r:embed="rId4"/>
          <a:stretch>
            <a:fillRect/>
          </a:stretch>
        </p:blipFill>
        <p:spPr>
          <a:xfrm>
            <a:off x="6096000" y="3830293"/>
            <a:ext cx="1505843" cy="1505843"/>
          </a:xfrm>
          <a:prstGeom prst="rect">
            <a:avLst/>
          </a:prstGeom>
        </p:spPr>
      </p:pic>
      <p:sp>
        <p:nvSpPr>
          <p:cNvPr id="8" name="Content Placeholder 3">
            <a:extLst>
              <a:ext uri="{FF2B5EF4-FFF2-40B4-BE49-F238E27FC236}">
                <a16:creationId xmlns:a16="http://schemas.microsoft.com/office/drawing/2014/main" id="{064B735B-F3BD-4152-8EF3-D03839BA9864}"/>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46176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985E8A-A7DE-4061-AB04-5DCE984F121B}"/>
              </a:ext>
            </a:extLst>
          </p:cNvPr>
          <p:cNvSpPr>
            <a:spLocks noGrp="1"/>
          </p:cNvSpPr>
          <p:nvPr>
            <p:ph type="body" sz="quarter" idx="10"/>
          </p:nvPr>
        </p:nvSpPr>
        <p:spPr/>
        <p:txBody>
          <a:bodyPr/>
          <a:lstStyle/>
          <a:p>
            <a:r>
              <a:rPr lang="en-US" sz="2800" dirty="0"/>
              <a:t>Procedures to protect employees from being injured or killed by vehicle traffic include:</a:t>
            </a:r>
          </a:p>
          <a:p>
            <a:pPr lvl="2"/>
            <a:r>
              <a:rPr lang="en-US" sz="2400" dirty="0"/>
              <a:t>Providing employees with and requiring them to wear warning vests or other suitable garments marked with or made of reflectorized or high-visibility materials.</a:t>
            </a:r>
          </a:p>
          <a:p>
            <a:pPr lvl="2"/>
            <a:r>
              <a:rPr lang="en-US" sz="2400" dirty="0"/>
              <a:t>Requiring a designated, trained flag person along with signs, signals, and barricades when necessary.</a:t>
            </a:r>
          </a:p>
          <a:p>
            <a:endParaRPr lang="en-US" dirty="0"/>
          </a:p>
        </p:txBody>
      </p:sp>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a:lstStyle/>
          <a:p>
            <a:r>
              <a:rPr lang="en-US" dirty="0"/>
              <a:t>Exposure to Vehicles</a:t>
            </a:r>
          </a:p>
        </p:txBody>
      </p:sp>
      <p:sp>
        <p:nvSpPr>
          <p:cNvPr id="7" name="Content Placeholder 3">
            <a:extLst>
              <a:ext uri="{FF2B5EF4-FFF2-40B4-BE49-F238E27FC236}">
                <a16:creationId xmlns:a16="http://schemas.microsoft.com/office/drawing/2014/main" id="{0EAFC5CC-071E-44F0-B878-1A321309AE11}"/>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694236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991797-17E2-4497-A035-2BB37CBF387C}"/>
              </a:ext>
            </a:extLst>
          </p:cNvPr>
          <p:cNvSpPr>
            <a:spLocks noGrp="1"/>
          </p:cNvSpPr>
          <p:nvPr>
            <p:ph type="body" sz="quarter" idx="13"/>
          </p:nvPr>
        </p:nvSpPr>
        <p:spPr/>
        <p:txBody>
          <a:bodyPr/>
          <a:lstStyle/>
          <a:p>
            <a:r>
              <a:rPr lang="en-US" dirty="0"/>
              <a:t>Exposure to Vehicles</a:t>
            </a:r>
          </a:p>
        </p:txBody>
      </p:sp>
      <p:pic>
        <p:nvPicPr>
          <p:cNvPr id="2" name="Picture 1">
            <a:extLst>
              <a:ext uri="{FF2B5EF4-FFF2-40B4-BE49-F238E27FC236}">
                <a16:creationId xmlns:a16="http://schemas.microsoft.com/office/drawing/2014/main" id="{8E2F152C-7D5F-4B4C-AE9A-E331B533BC3F}"/>
              </a:ext>
            </a:extLst>
          </p:cNvPr>
          <p:cNvPicPr>
            <a:picLocks noChangeAspect="1"/>
          </p:cNvPicPr>
          <p:nvPr/>
        </p:nvPicPr>
        <p:blipFill>
          <a:blip r:embed="rId3"/>
          <a:stretch>
            <a:fillRect/>
          </a:stretch>
        </p:blipFill>
        <p:spPr>
          <a:xfrm>
            <a:off x="1221352" y="1797109"/>
            <a:ext cx="4333875" cy="3263782"/>
          </a:xfrm>
          <a:prstGeom prst="rect">
            <a:avLst/>
          </a:prstGeom>
        </p:spPr>
      </p:pic>
      <p:pic>
        <p:nvPicPr>
          <p:cNvPr id="6" name="Picture 5">
            <a:extLst>
              <a:ext uri="{FF2B5EF4-FFF2-40B4-BE49-F238E27FC236}">
                <a16:creationId xmlns:a16="http://schemas.microsoft.com/office/drawing/2014/main" id="{9AC20C08-A9B9-42CB-9131-DC3025855165}"/>
              </a:ext>
            </a:extLst>
          </p:cNvPr>
          <p:cNvPicPr>
            <a:picLocks noChangeAspect="1"/>
          </p:cNvPicPr>
          <p:nvPr/>
        </p:nvPicPr>
        <p:blipFill>
          <a:blip r:embed="rId4"/>
          <a:stretch>
            <a:fillRect/>
          </a:stretch>
        </p:blipFill>
        <p:spPr>
          <a:xfrm>
            <a:off x="7221281" y="1612491"/>
            <a:ext cx="3229351" cy="1816510"/>
          </a:xfrm>
          <a:prstGeom prst="rect">
            <a:avLst/>
          </a:prstGeom>
        </p:spPr>
      </p:pic>
      <p:pic>
        <p:nvPicPr>
          <p:cNvPr id="7" name="Picture 6">
            <a:extLst>
              <a:ext uri="{FF2B5EF4-FFF2-40B4-BE49-F238E27FC236}">
                <a16:creationId xmlns:a16="http://schemas.microsoft.com/office/drawing/2014/main" id="{6DC7DD38-256C-42FC-BD56-F0768D1B48FC}"/>
              </a:ext>
            </a:extLst>
          </p:cNvPr>
          <p:cNvPicPr>
            <a:picLocks noChangeAspect="1"/>
          </p:cNvPicPr>
          <p:nvPr/>
        </p:nvPicPr>
        <p:blipFill>
          <a:blip r:embed="rId5"/>
          <a:stretch>
            <a:fillRect/>
          </a:stretch>
        </p:blipFill>
        <p:spPr>
          <a:xfrm>
            <a:off x="6549513" y="3801321"/>
            <a:ext cx="2514600" cy="2143125"/>
          </a:xfrm>
          <a:prstGeom prst="rect">
            <a:avLst/>
          </a:prstGeom>
        </p:spPr>
      </p:pic>
      <p:sp>
        <p:nvSpPr>
          <p:cNvPr id="9" name="Content Placeholder 3">
            <a:extLst>
              <a:ext uri="{FF2B5EF4-FFF2-40B4-BE49-F238E27FC236}">
                <a16:creationId xmlns:a16="http://schemas.microsoft.com/office/drawing/2014/main" id="{ED239E5D-5B39-4C9F-8E14-EA0D6F8FEF7B}"/>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516177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5" name="Picture 4">
            <a:extLst>
              <a:ext uri="{FF2B5EF4-FFF2-40B4-BE49-F238E27FC236}">
                <a16:creationId xmlns:a16="http://schemas.microsoft.com/office/drawing/2014/main" id="{A49EC250-B7B7-48DF-8015-23FBFE3E75C0}"/>
              </a:ext>
            </a:extLst>
          </p:cNvPr>
          <p:cNvPicPr>
            <a:picLocks noChangeAspect="1"/>
          </p:cNvPicPr>
          <p:nvPr/>
        </p:nvPicPr>
        <p:blipFill>
          <a:blip r:embed="rId3"/>
          <a:stretch>
            <a:fillRect/>
          </a:stretch>
        </p:blipFill>
        <p:spPr>
          <a:xfrm>
            <a:off x="636559" y="1538260"/>
            <a:ext cx="3639627" cy="2188654"/>
          </a:xfrm>
          <a:prstGeom prst="rect">
            <a:avLst/>
          </a:prstGeom>
        </p:spPr>
      </p:pic>
      <p:pic>
        <p:nvPicPr>
          <p:cNvPr id="6" name="Picture 5">
            <a:extLst>
              <a:ext uri="{FF2B5EF4-FFF2-40B4-BE49-F238E27FC236}">
                <a16:creationId xmlns:a16="http://schemas.microsoft.com/office/drawing/2014/main" id="{45438DC6-E904-4EDF-B2AE-BC43F40560E3}"/>
              </a:ext>
            </a:extLst>
          </p:cNvPr>
          <p:cNvPicPr>
            <a:picLocks noChangeAspect="1"/>
          </p:cNvPicPr>
          <p:nvPr/>
        </p:nvPicPr>
        <p:blipFill>
          <a:blip r:embed="rId4"/>
          <a:stretch>
            <a:fillRect/>
          </a:stretch>
        </p:blipFill>
        <p:spPr>
          <a:xfrm>
            <a:off x="4488100" y="2632587"/>
            <a:ext cx="2999492" cy="3456732"/>
          </a:xfrm>
          <a:prstGeom prst="rect">
            <a:avLst/>
          </a:prstGeom>
        </p:spPr>
      </p:pic>
      <p:pic>
        <p:nvPicPr>
          <p:cNvPr id="7" name="Picture 6">
            <a:extLst>
              <a:ext uri="{FF2B5EF4-FFF2-40B4-BE49-F238E27FC236}">
                <a16:creationId xmlns:a16="http://schemas.microsoft.com/office/drawing/2014/main" id="{7D0128F7-C4A8-4EC7-A852-037EF66C20F5}"/>
              </a:ext>
            </a:extLst>
          </p:cNvPr>
          <p:cNvPicPr>
            <a:picLocks noChangeAspect="1"/>
          </p:cNvPicPr>
          <p:nvPr/>
        </p:nvPicPr>
        <p:blipFill>
          <a:blip r:embed="rId5"/>
          <a:stretch>
            <a:fillRect/>
          </a:stretch>
        </p:blipFill>
        <p:spPr>
          <a:xfrm>
            <a:off x="8149269" y="1617904"/>
            <a:ext cx="3406172" cy="2550974"/>
          </a:xfrm>
          <a:prstGeom prst="rect">
            <a:avLst/>
          </a:prstGeom>
        </p:spPr>
      </p:pic>
      <p:pic>
        <p:nvPicPr>
          <p:cNvPr id="2" name="Picture 1">
            <a:extLst>
              <a:ext uri="{FF2B5EF4-FFF2-40B4-BE49-F238E27FC236}">
                <a16:creationId xmlns:a16="http://schemas.microsoft.com/office/drawing/2014/main" id="{32C028CD-E6F5-427C-9441-94E189FBC6F5}"/>
              </a:ext>
            </a:extLst>
          </p:cNvPr>
          <p:cNvPicPr>
            <a:picLocks noChangeAspect="1"/>
          </p:cNvPicPr>
          <p:nvPr/>
        </p:nvPicPr>
        <p:blipFill>
          <a:blip r:embed="rId6"/>
          <a:stretch>
            <a:fillRect/>
          </a:stretch>
        </p:blipFill>
        <p:spPr>
          <a:xfrm>
            <a:off x="4448596" y="4455717"/>
            <a:ext cx="1505843" cy="1505843"/>
          </a:xfrm>
          <a:prstGeom prst="rect">
            <a:avLst/>
          </a:prstGeom>
        </p:spPr>
      </p:pic>
      <p:pic>
        <p:nvPicPr>
          <p:cNvPr id="8" name="Picture 7">
            <a:extLst>
              <a:ext uri="{FF2B5EF4-FFF2-40B4-BE49-F238E27FC236}">
                <a16:creationId xmlns:a16="http://schemas.microsoft.com/office/drawing/2014/main" id="{3457807C-0545-4801-87B6-7B7BA20F0BF4}"/>
              </a:ext>
            </a:extLst>
          </p:cNvPr>
          <p:cNvPicPr>
            <a:picLocks noChangeAspect="1"/>
          </p:cNvPicPr>
          <p:nvPr/>
        </p:nvPicPr>
        <p:blipFill>
          <a:blip r:embed="rId6"/>
          <a:stretch>
            <a:fillRect/>
          </a:stretch>
        </p:blipFill>
        <p:spPr>
          <a:xfrm>
            <a:off x="10049598" y="1617904"/>
            <a:ext cx="1505843" cy="1505843"/>
          </a:xfrm>
          <a:prstGeom prst="rect">
            <a:avLst/>
          </a:prstGeom>
        </p:spPr>
      </p:pic>
      <p:pic>
        <p:nvPicPr>
          <p:cNvPr id="9" name="Picture 8">
            <a:extLst>
              <a:ext uri="{FF2B5EF4-FFF2-40B4-BE49-F238E27FC236}">
                <a16:creationId xmlns:a16="http://schemas.microsoft.com/office/drawing/2014/main" id="{F28B79BE-F893-43C3-BF2D-442C0FD811D8}"/>
              </a:ext>
            </a:extLst>
          </p:cNvPr>
          <p:cNvPicPr>
            <a:picLocks noChangeAspect="1"/>
          </p:cNvPicPr>
          <p:nvPr/>
        </p:nvPicPr>
        <p:blipFill>
          <a:blip r:embed="rId6"/>
          <a:stretch>
            <a:fillRect/>
          </a:stretch>
        </p:blipFill>
        <p:spPr>
          <a:xfrm>
            <a:off x="2770343" y="1587522"/>
            <a:ext cx="1505843" cy="1505843"/>
          </a:xfrm>
          <a:prstGeom prst="rect">
            <a:avLst/>
          </a:prstGeom>
        </p:spPr>
      </p:pic>
      <p:sp>
        <p:nvSpPr>
          <p:cNvPr id="12" name="Content Placeholder 3">
            <a:extLst>
              <a:ext uri="{FF2B5EF4-FFF2-40B4-BE49-F238E27FC236}">
                <a16:creationId xmlns:a16="http://schemas.microsoft.com/office/drawing/2014/main" id="{1E8F3451-9186-4037-965A-4553079378EA}"/>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627518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DA8468-D486-45AA-999F-94F8A08BCBB3}"/>
              </a:ext>
            </a:extLst>
          </p:cNvPr>
          <p:cNvPicPr>
            <a:picLocks noChangeAspect="1"/>
          </p:cNvPicPr>
          <p:nvPr/>
        </p:nvPicPr>
        <p:blipFill>
          <a:blip r:embed="rId3"/>
          <a:stretch>
            <a:fillRect/>
          </a:stretch>
        </p:blipFill>
        <p:spPr>
          <a:xfrm>
            <a:off x="3596142" y="1666650"/>
            <a:ext cx="4090533" cy="4007241"/>
          </a:xfrm>
          <a:prstGeom prst="rect">
            <a:avLst/>
          </a:prstGeom>
        </p:spPr>
      </p:pic>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2" name="Picture 1">
            <a:extLst>
              <a:ext uri="{FF2B5EF4-FFF2-40B4-BE49-F238E27FC236}">
                <a16:creationId xmlns:a16="http://schemas.microsoft.com/office/drawing/2014/main" id="{7A42F150-E6A4-4115-AE46-1EC64D9BBA90}"/>
              </a:ext>
            </a:extLst>
          </p:cNvPr>
          <p:cNvPicPr>
            <a:picLocks noChangeAspect="1"/>
          </p:cNvPicPr>
          <p:nvPr/>
        </p:nvPicPr>
        <p:blipFill>
          <a:blip r:embed="rId4"/>
          <a:stretch>
            <a:fillRect/>
          </a:stretch>
        </p:blipFill>
        <p:spPr>
          <a:xfrm>
            <a:off x="3782120" y="3815094"/>
            <a:ext cx="1505843" cy="1505843"/>
          </a:xfrm>
          <a:prstGeom prst="rect">
            <a:avLst/>
          </a:prstGeom>
        </p:spPr>
      </p:pic>
      <p:sp>
        <p:nvSpPr>
          <p:cNvPr id="8" name="Content Placeholder 3">
            <a:extLst>
              <a:ext uri="{FF2B5EF4-FFF2-40B4-BE49-F238E27FC236}">
                <a16:creationId xmlns:a16="http://schemas.microsoft.com/office/drawing/2014/main" id="{EE09DC89-C18E-4F31-98C6-AE18E88DEAC4}"/>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874184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0D4220-70E0-410D-8604-12EF19E29F5D}"/>
              </a:ext>
            </a:extLst>
          </p:cNvPr>
          <p:cNvSpPr>
            <a:spLocks noGrp="1"/>
          </p:cNvSpPr>
          <p:nvPr>
            <p:ph type="body" sz="quarter" idx="10"/>
          </p:nvPr>
        </p:nvSpPr>
        <p:spPr/>
        <p:txBody>
          <a:bodyPr/>
          <a:lstStyle/>
          <a:p>
            <a:r>
              <a:rPr lang="en-US" sz="2800" dirty="0"/>
              <a:t>The following steps should be taken to prevent vehicles from accidentally falling into the trench</a:t>
            </a:r>
            <a:r>
              <a:rPr lang="en-US" dirty="0"/>
              <a:t>:</a:t>
            </a:r>
          </a:p>
          <a:p>
            <a:pPr lvl="2"/>
            <a:r>
              <a:rPr lang="en-US" sz="2400" dirty="0"/>
              <a:t>Barricades must be installed where necessary.</a:t>
            </a:r>
          </a:p>
          <a:p>
            <a:pPr lvl="2"/>
            <a:r>
              <a:rPr lang="en-US" sz="2400" dirty="0"/>
              <a:t>Hand or mechanical signals must be used as required.</a:t>
            </a:r>
          </a:p>
          <a:p>
            <a:pPr lvl="2"/>
            <a:r>
              <a:rPr lang="en-US" sz="2400" dirty="0"/>
              <a:t>Stop logs must be installed if there is a danger of vehicles falling into the trench.</a:t>
            </a:r>
          </a:p>
          <a:p>
            <a:pPr lvl="2"/>
            <a:r>
              <a:rPr lang="en-US" sz="2400" dirty="0"/>
              <a:t>Soil should be graded away from the excavation; this will assist in vehicle control and channeling of run-off water</a:t>
            </a:r>
          </a:p>
          <a:p>
            <a:endParaRPr lang="en-US" dirty="0"/>
          </a:p>
        </p:txBody>
      </p:sp>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a:normAutofit fontScale="85000" lnSpcReduction="20000"/>
          </a:bodyPr>
          <a:lstStyle/>
          <a:p>
            <a:r>
              <a:rPr lang="en-US" dirty="0"/>
              <a:t>Warning Systems for Mobile Equipment</a:t>
            </a:r>
          </a:p>
        </p:txBody>
      </p:sp>
      <p:sp>
        <p:nvSpPr>
          <p:cNvPr id="5" name="Content Placeholder 3">
            <a:extLst>
              <a:ext uri="{FF2B5EF4-FFF2-40B4-BE49-F238E27FC236}">
                <a16:creationId xmlns:a16="http://schemas.microsoft.com/office/drawing/2014/main" id="{7C6A4B44-4BE7-459B-AB8E-5D813CB0C60C}"/>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623530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a:xfrm>
            <a:off x="1230797" y="537659"/>
            <a:ext cx="8354397" cy="914400"/>
          </a:xfrm>
        </p:spPr>
        <p:txBody>
          <a:bodyPr>
            <a:normAutofit fontScale="85000" lnSpcReduction="20000"/>
          </a:bodyPr>
          <a:lstStyle/>
          <a:p>
            <a:r>
              <a:rPr lang="en-US" dirty="0"/>
              <a:t>Cave Ins, Caught In Between/Engulfment </a:t>
            </a:r>
          </a:p>
        </p:txBody>
      </p:sp>
      <p:pic>
        <p:nvPicPr>
          <p:cNvPr id="5" name="Picture 4">
            <a:extLst>
              <a:ext uri="{FF2B5EF4-FFF2-40B4-BE49-F238E27FC236}">
                <a16:creationId xmlns:a16="http://schemas.microsoft.com/office/drawing/2014/main" id="{B5AE9D83-C539-4F2D-9927-97FCE8C314A9}"/>
              </a:ext>
            </a:extLst>
          </p:cNvPr>
          <p:cNvPicPr>
            <a:picLocks noChangeAspect="1"/>
          </p:cNvPicPr>
          <p:nvPr/>
        </p:nvPicPr>
        <p:blipFill>
          <a:blip r:embed="rId3"/>
          <a:stretch>
            <a:fillRect/>
          </a:stretch>
        </p:blipFill>
        <p:spPr>
          <a:xfrm>
            <a:off x="285494" y="2072427"/>
            <a:ext cx="3678311" cy="2755183"/>
          </a:xfrm>
          <a:prstGeom prst="rect">
            <a:avLst/>
          </a:prstGeom>
        </p:spPr>
      </p:pic>
      <p:pic>
        <p:nvPicPr>
          <p:cNvPr id="6" name="Picture 5">
            <a:extLst>
              <a:ext uri="{FF2B5EF4-FFF2-40B4-BE49-F238E27FC236}">
                <a16:creationId xmlns:a16="http://schemas.microsoft.com/office/drawing/2014/main" id="{85383AFE-69F5-4EA4-8EF6-CC35B9DBDA47}"/>
              </a:ext>
            </a:extLst>
          </p:cNvPr>
          <p:cNvPicPr>
            <a:picLocks noChangeAspect="1"/>
          </p:cNvPicPr>
          <p:nvPr/>
        </p:nvPicPr>
        <p:blipFill>
          <a:blip r:embed="rId4"/>
          <a:stretch>
            <a:fillRect/>
          </a:stretch>
        </p:blipFill>
        <p:spPr>
          <a:xfrm>
            <a:off x="5535561" y="1993769"/>
            <a:ext cx="4876800" cy="3000375"/>
          </a:xfrm>
          <a:prstGeom prst="rect">
            <a:avLst/>
          </a:prstGeom>
        </p:spPr>
      </p:pic>
      <p:pic>
        <p:nvPicPr>
          <p:cNvPr id="1026" name="Picture 2" descr="Slash cliparts">
            <a:extLst>
              <a:ext uri="{FF2B5EF4-FFF2-40B4-BE49-F238E27FC236}">
                <a16:creationId xmlns:a16="http://schemas.microsoft.com/office/drawing/2014/main" id="{E72A4340-F8E9-44D8-B3D7-8E289AC208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0524" y="2772696"/>
            <a:ext cx="1508250" cy="1508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EE1A315-9CF6-4DED-9995-F424A741B850}"/>
              </a:ext>
            </a:extLst>
          </p:cNvPr>
          <p:cNvPicPr>
            <a:picLocks noChangeAspect="1"/>
          </p:cNvPicPr>
          <p:nvPr/>
        </p:nvPicPr>
        <p:blipFill>
          <a:blip r:embed="rId6"/>
          <a:stretch>
            <a:fillRect/>
          </a:stretch>
        </p:blipFill>
        <p:spPr>
          <a:xfrm>
            <a:off x="6168988" y="2882556"/>
            <a:ext cx="1505843" cy="1505843"/>
          </a:xfrm>
          <a:prstGeom prst="rect">
            <a:avLst/>
          </a:prstGeom>
        </p:spPr>
      </p:pic>
      <p:sp>
        <p:nvSpPr>
          <p:cNvPr id="10" name="Content Placeholder 3">
            <a:extLst>
              <a:ext uri="{FF2B5EF4-FFF2-40B4-BE49-F238E27FC236}">
                <a16:creationId xmlns:a16="http://schemas.microsoft.com/office/drawing/2014/main" id="{9D8391C8-49B8-4A5C-9514-31AA07F9D5B9}"/>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3271387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6B3FC8-33DF-47B6-80AC-2CA8135E9EFD}"/>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6" name="Picture 5">
            <a:extLst>
              <a:ext uri="{FF2B5EF4-FFF2-40B4-BE49-F238E27FC236}">
                <a16:creationId xmlns:a16="http://schemas.microsoft.com/office/drawing/2014/main" id="{1861D9DF-36F9-4366-8D3C-C63B3D202D33}"/>
              </a:ext>
            </a:extLst>
          </p:cNvPr>
          <p:cNvPicPr>
            <a:picLocks noChangeAspect="1"/>
          </p:cNvPicPr>
          <p:nvPr/>
        </p:nvPicPr>
        <p:blipFill>
          <a:blip r:embed="rId3"/>
          <a:stretch>
            <a:fillRect/>
          </a:stretch>
        </p:blipFill>
        <p:spPr>
          <a:xfrm>
            <a:off x="2762250" y="1204912"/>
            <a:ext cx="6667500" cy="4448175"/>
          </a:xfrm>
          <a:prstGeom prst="rect">
            <a:avLst/>
          </a:prstGeom>
        </p:spPr>
      </p:pic>
      <p:sp>
        <p:nvSpPr>
          <p:cNvPr id="7" name="Content Placeholder 3">
            <a:extLst>
              <a:ext uri="{FF2B5EF4-FFF2-40B4-BE49-F238E27FC236}">
                <a16:creationId xmlns:a16="http://schemas.microsoft.com/office/drawing/2014/main" id="{55B0FCDD-417B-4D16-8248-F1DBA4C41E4D}"/>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597568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5" name="Picture 4">
            <a:extLst>
              <a:ext uri="{FF2B5EF4-FFF2-40B4-BE49-F238E27FC236}">
                <a16:creationId xmlns:a16="http://schemas.microsoft.com/office/drawing/2014/main" id="{71452187-CD67-4532-8C35-A2E6C2650361}"/>
              </a:ext>
            </a:extLst>
          </p:cNvPr>
          <p:cNvPicPr>
            <a:picLocks noChangeAspect="1"/>
          </p:cNvPicPr>
          <p:nvPr/>
        </p:nvPicPr>
        <p:blipFill>
          <a:blip r:embed="rId3"/>
          <a:stretch>
            <a:fillRect/>
          </a:stretch>
        </p:blipFill>
        <p:spPr>
          <a:xfrm>
            <a:off x="472307" y="1928198"/>
            <a:ext cx="4918543" cy="3273067"/>
          </a:xfrm>
          <a:prstGeom prst="rect">
            <a:avLst/>
          </a:prstGeom>
        </p:spPr>
      </p:pic>
      <p:pic>
        <p:nvPicPr>
          <p:cNvPr id="6" name="Picture 5">
            <a:extLst>
              <a:ext uri="{FF2B5EF4-FFF2-40B4-BE49-F238E27FC236}">
                <a16:creationId xmlns:a16="http://schemas.microsoft.com/office/drawing/2014/main" id="{076EDCC9-B0BF-4934-A1B6-E4DB451B3E0A}"/>
              </a:ext>
            </a:extLst>
          </p:cNvPr>
          <p:cNvPicPr>
            <a:picLocks noChangeAspect="1"/>
          </p:cNvPicPr>
          <p:nvPr/>
        </p:nvPicPr>
        <p:blipFill>
          <a:blip r:embed="rId4"/>
          <a:stretch>
            <a:fillRect/>
          </a:stretch>
        </p:blipFill>
        <p:spPr>
          <a:xfrm>
            <a:off x="9731785" y="2431907"/>
            <a:ext cx="1695450" cy="2371725"/>
          </a:xfrm>
          <a:prstGeom prst="rect">
            <a:avLst/>
          </a:prstGeom>
        </p:spPr>
      </p:pic>
      <p:pic>
        <p:nvPicPr>
          <p:cNvPr id="7" name="Picture 6">
            <a:extLst>
              <a:ext uri="{FF2B5EF4-FFF2-40B4-BE49-F238E27FC236}">
                <a16:creationId xmlns:a16="http://schemas.microsoft.com/office/drawing/2014/main" id="{F930831C-D23B-4922-940A-63C0B569BC50}"/>
              </a:ext>
            </a:extLst>
          </p:cNvPr>
          <p:cNvPicPr>
            <a:picLocks noChangeAspect="1"/>
          </p:cNvPicPr>
          <p:nvPr/>
        </p:nvPicPr>
        <p:blipFill>
          <a:blip r:embed="rId5"/>
          <a:stretch>
            <a:fillRect/>
          </a:stretch>
        </p:blipFill>
        <p:spPr>
          <a:xfrm>
            <a:off x="6329514" y="1375515"/>
            <a:ext cx="2438400" cy="1876425"/>
          </a:xfrm>
          <a:prstGeom prst="rect">
            <a:avLst/>
          </a:prstGeom>
        </p:spPr>
      </p:pic>
      <p:pic>
        <p:nvPicPr>
          <p:cNvPr id="8" name="Picture 7">
            <a:extLst>
              <a:ext uri="{FF2B5EF4-FFF2-40B4-BE49-F238E27FC236}">
                <a16:creationId xmlns:a16="http://schemas.microsoft.com/office/drawing/2014/main" id="{19D895C4-3402-4826-9B5D-1DEEF533DBCE}"/>
              </a:ext>
            </a:extLst>
          </p:cNvPr>
          <p:cNvPicPr>
            <a:picLocks noChangeAspect="1"/>
          </p:cNvPicPr>
          <p:nvPr/>
        </p:nvPicPr>
        <p:blipFill>
          <a:blip r:embed="rId6"/>
          <a:stretch>
            <a:fillRect/>
          </a:stretch>
        </p:blipFill>
        <p:spPr>
          <a:xfrm>
            <a:off x="5941034" y="3743552"/>
            <a:ext cx="2826880" cy="2120160"/>
          </a:xfrm>
          <a:prstGeom prst="rect">
            <a:avLst/>
          </a:prstGeom>
        </p:spPr>
      </p:pic>
      <p:sp>
        <p:nvSpPr>
          <p:cNvPr id="10" name="Content Placeholder 3">
            <a:extLst>
              <a:ext uri="{FF2B5EF4-FFF2-40B4-BE49-F238E27FC236}">
                <a16:creationId xmlns:a16="http://schemas.microsoft.com/office/drawing/2014/main" id="{3B930B02-AD96-4C6A-9471-2FF733C427E7}"/>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9362908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5" name="Picture 4">
            <a:extLst>
              <a:ext uri="{FF2B5EF4-FFF2-40B4-BE49-F238E27FC236}">
                <a16:creationId xmlns:a16="http://schemas.microsoft.com/office/drawing/2014/main" id="{E2805805-84C5-48E6-9AA4-DD57169DB8AB}"/>
              </a:ext>
            </a:extLst>
          </p:cNvPr>
          <p:cNvPicPr>
            <a:picLocks noChangeAspect="1"/>
          </p:cNvPicPr>
          <p:nvPr/>
        </p:nvPicPr>
        <p:blipFill>
          <a:blip r:embed="rId3"/>
          <a:stretch>
            <a:fillRect/>
          </a:stretch>
        </p:blipFill>
        <p:spPr>
          <a:xfrm>
            <a:off x="1615109" y="2007366"/>
            <a:ext cx="3011831" cy="3321459"/>
          </a:xfrm>
          <a:prstGeom prst="rect">
            <a:avLst/>
          </a:prstGeom>
        </p:spPr>
      </p:pic>
      <p:pic>
        <p:nvPicPr>
          <p:cNvPr id="6" name="Picture 5">
            <a:extLst>
              <a:ext uri="{FF2B5EF4-FFF2-40B4-BE49-F238E27FC236}">
                <a16:creationId xmlns:a16="http://schemas.microsoft.com/office/drawing/2014/main" id="{3ED77E4A-1922-48E8-A38E-98B74DB10DD7}"/>
              </a:ext>
            </a:extLst>
          </p:cNvPr>
          <p:cNvPicPr>
            <a:picLocks noChangeAspect="1"/>
          </p:cNvPicPr>
          <p:nvPr/>
        </p:nvPicPr>
        <p:blipFill>
          <a:blip r:embed="rId4"/>
          <a:stretch>
            <a:fillRect/>
          </a:stretch>
        </p:blipFill>
        <p:spPr>
          <a:xfrm>
            <a:off x="5732206" y="2407210"/>
            <a:ext cx="3562504" cy="2521772"/>
          </a:xfrm>
          <a:prstGeom prst="rect">
            <a:avLst/>
          </a:prstGeom>
        </p:spPr>
      </p:pic>
      <p:pic>
        <p:nvPicPr>
          <p:cNvPr id="2" name="Picture 1">
            <a:extLst>
              <a:ext uri="{FF2B5EF4-FFF2-40B4-BE49-F238E27FC236}">
                <a16:creationId xmlns:a16="http://schemas.microsoft.com/office/drawing/2014/main" id="{D83CD74F-39BB-4DE0-956B-384FD4D0EDD8}"/>
              </a:ext>
            </a:extLst>
          </p:cNvPr>
          <p:cNvPicPr>
            <a:picLocks noChangeAspect="1"/>
          </p:cNvPicPr>
          <p:nvPr/>
        </p:nvPicPr>
        <p:blipFill>
          <a:blip r:embed="rId5"/>
          <a:stretch>
            <a:fillRect/>
          </a:stretch>
        </p:blipFill>
        <p:spPr>
          <a:xfrm>
            <a:off x="5732206" y="2407210"/>
            <a:ext cx="1505843" cy="1505843"/>
          </a:xfrm>
          <a:prstGeom prst="rect">
            <a:avLst/>
          </a:prstGeom>
        </p:spPr>
      </p:pic>
      <p:pic>
        <p:nvPicPr>
          <p:cNvPr id="7" name="Picture 6">
            <a:extLst>
              <a:ext uri="{FF2B5EF4-FFF2-40B4-BE49-F238E27FC236}">
                <a16:creationId xmlns:a16="http://schemas.microsoft.com/office/drawing/2014/main" id="{F81C980D-580B-4F51-9629-C537B742C1D6}"/>
              </a:ext>
            </a:extLst>
          </p:cNvPr>
          <p:cNvPicPr>
            <a:picLocks noChangeAspect="1"/>
          </p:cNvPicPr>
          <p:nvPr/>
        </p:nvPicPr>
        <p:blipFill>
          <a:blip r:embed="rId5"/>
          <a:stretch>
            <a:fillRect/>
          </a:stretch>
        </p:blipFill>
        <p:spPr>
          <a:xfrm>
            <a:off x="2969970" y="3822982"/>
            <a:ext cx="1505843" cy="1505843"/>
          </a:xfrm>
          <a:prstGeom prst="rect">
            <a:avLst/>
          </a:prstGeom>
        </p:spPr>
      </p:pic>
      <p:sp>
        <p:nvSpPr>
          <p:cNvPr id="10" name="Content Placeholder 3">
            <a:extLst>
              <a:ext uri="{FF2B5EF4-FFF2-40B4-BE49-F238E27FC236}">
                <a16:creationId xmlns:a16="http://schemas.microsoft.com/office/drawing/2014/main" id="{E7D43AEA-012A-4105-A546-647B8F1BBA28}"/>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596067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a:normAutofit fontScale="85000" lnSpcReduction="20000"/>
          </a:bodyPr>
          <a:lstStyle/>
          <a:p>
            <a:r>
              <a:rPr lang="en-US" dirty="0"/>
              <a:t>Warning Systems for Mobile Equipment</a:t>
            </a:r>
          </a:p>
        </p:txBody>
      </p:sp>
      <p:pic>
        <p:nvPicPr>
          <p:cNvPr id="2" name="Picture 1">
            <a:extLst>
              <a:ext uri="{FF2B5EF4-FFF2-40B4-BE49-F238E27FC236}">
                <a16:creationId xmlns:a16="http://schemas.microsoft.com/office/drawing/2014/main" id="{D46B2511-57A0-4140-AA4D-D1B96C83E3DF}"/>
              </a:ext>
            </a:extLst>
          </p:cNvPr>
          <p:cNvPicPr>
            <a:picLocks noChangeAspect="1"/>
          </p:cNvPicPr>
          <p:nvPr/>
        </p:nvPicPr>
        <p:blipFill>
          <a:blip r:embed="rId3"/>
          <a:stretch>
            <a:fillRect/>
          </a:stretch>
        </p:blipFill>
        <p:spPr>
          <a:xfrm>
            <a:off x="1897041" y="2256414"/>
            <a:ext cx="3068250" cy="2999105"/>
          </a:xfrm>
          <a:prstGeom prst="rect">
            <a:avLst/>
          </a:prstGeom>
        </p:spPr>
      </p:pic>
      <p:pic>
        <p:nvPicPr>
          <p:cNvPr id="7" name="Picture 6">
            <a:extLst>
              <a:ext uri="{FF2B5EF4-FFF2-40B4-BE49-F238E27FC236}">
                <a16:creationId xmlns:a16="http://schemas.microsoft.com/office/drawing/2014/main" id="{8B545AD2-80E6-422D-8C10-6EDB13D2820C}"/>
              </a:ext>
            </a:extLst>
          </p:cNvPr>
          <p:cNvPicPr>
            <a:picLocks noChangeAspect="1"/>
          </p:cNvPicPr>
          <p:nvPr/>
        </p:nvPicPr>
        <p:blipFill>
          <a:blip r:embed="rId4"/>
          <a:stretch>
            <a:fillRect/>
          </a:stretch>
        </p:blipFill>
        <p:spPr>
          <a:xfrm>
            <a:off x="6538451" y="2264110"/>
            <a:ext cx="3675399" cy="3124089"/>
          </a:xfrm>
          <a:prstGeom prst="rect">
            <a:avLst/>
          </a:prstGeom>
        </p:spPr>
      </p:pic>
      <p:sp>
        <p:nvSpPr>
          <p:cNvPr id="8" name="Content Placeholder 3">
            <a:extLst>
              <a:ext uri="{FF2B5EF4-FFF2-40B4-BE49-F238E27FC236}">
                <a16:creationId xmlns:a16="http://schemas.microsoft.com/office/drawing/2014/main" id="{DB87B961-C08A-46F5-8488-23588D96EED0}"/>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811860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B30BDE-3108-4A4A-8326-603263CD896F}"/>
              </a:ext>
            </a:extLst>
          </p:cNvPr>
          <p:cNvPicPr>
            <a:picLocks noChangeAspect="1"/>
          </p:cNvPicPr>
          <p:nvPr/>
        </p:nvPicPr>
        <p:blipFill>
          <a:blip r:embed="rId3"/>
          <a:stretch>
            <a:fillRect/>
          </a:stretch>
        </p:blipFill>
        <p:spPr>
          <a:xfrm>
            <a:off x="767433" y="1844312"/>
            <a:ext cx="2956492" cy="2206578"/>
          </a:xfrm>
          <a:prstGeom prst="rect">
            <a:avLst/>
          </a:prstGeom>
        </p:spPr>
      </p:pic>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Exposure to Falling Loads</a:t>
            </a:r>
          </a:p>
        </p:txBody>
      </p:sp>
      <p:pic>
        <p:nvPicPr>
          <p:cNvPr id="6" name="Picture 5">
            <a:extLst>
              <a:ext uri="{FF2B5EF4-FFF2-40B4-BE49-F238E27FC236}">
                <a16:creationId xmlns:a16="http://schemas.microsoft.com/office/drawing/2014/main" id="{DCA6EC70-3092-4A97-9234-A2F38C3AB9BA}"/>
              </a:ext>
            </a:extLst>
          </p:cNvPr>
          <p:cNvPicPr>
            <a:picLocks noChangeAspect="1"/>
          </p:cNvPicPr>
          <p:nvPr/>
        </p:nvPicPr>
        <p:blipFill>
          <a:blip r:embed="rId4"/>
          <a:stretch>
            <a:fillRect/>
          </a:stretch>
        </p:blipFill>
        <p:spPr>
          <a:xfrm>
            <a:off x="6988040" y="1091379"/>
            <a:ext cx="3514232" cy="4675239"/>
          </a:xfrm>
          <a:prstGeom prst="rect">
            <a:avLst/>
          </a:prstGeom>
        </p:spPr>
      </p:pic>
      <p:pic>
        <p:nvPicPr>
          <p:cNvPr id="7" name="Picture 6">
            <a:extLst>
              <a:ext uri="{FF2B5EF4-FFF2-40B4-BE49-F238E27FC236}">
                <a16:creationId xmlns:a16="http://schemas.microsoft.com/office/drawing/2014/main" id="{F651E711-6B89-4DE0-99CC-960A55858536}"/>
              </a:ext>
            </a:extLst>
          </p:cNvPr>
          <p:cNvPicPr>
            <a:picLocks noChangeAspect="1"/>
          </p:cNvPicPr>
          <p:nvPr/>
        </p:nvPicPr>
        <p:blipFill>
          <a:blip r:embed="rId5"/>
          <a:stretch>
            <a:fillRect/>
          </a:stretch>
        </p:blipFill>
        <p:spPr>
          <a:xfrm>
            <a:off x="4223199" y="3107666"/>
            <a:ext cx="2265567" cy="2944087"/>
          </a:xfrm>
          <a:prstGeom prst="rect">
            <a:avLst/>
          </a:prstGeom>
        </p:spPr>
      </p:pic>
      <p:pic>
        <p:nvPicPr>
          <p:cNvPr id="2" name="Picture 1">
            <a:extLst>
              <a:ext uri="{FF2B5EF4-FFF2-40B4-BE49-F238E27FC236}">
                <a16:creationId xmlns:a16="http://schemas.microsoft.com/office/drawing/2014/main" id="{522CD28D-4876-409C-BBC4-DE8A228AFC60}"/>
              </a:ext>
            </a:extLst>
          </p:cNvPr>
          <p:cNvPicPr>
            <a:picLocks noChangeAspect="1"/>
          </p:cNvPicPr>
          <p:nvPr/>
        </p:nvPicPr>
        <p:blipFill>
          <a:blip r:embed="rId6"/>
          <a:stretch>
            <a:fillRect/>
          </a:stretch>
        </p:blipFill>
        <p:spPr>
          <a:xfrm>
            <a:off x="5031757" y="4837471"/>
            <a:ext cx="622644" cy="622644"/>
          </a:xfrm>
          <a:prstGeom prst="rect">
            <a:avLst/>
          </a:prstGeom>
        </p:spPr>
      </p:pic>
      <p:pic>
        <p:nvPicPr>
          <p:cNvPr id="8" name="Picture 7">
            <a:extLst>
              <a:ext uri="{FF2B5EF4-FFF2-40B4-BE49-F238E27FC236}">
                <a16:creationId xmlns:a16="http://schemas.microsoft.com/office/drawing/2014/main" id="{ABC05CA6-C6D5-4811-840E-524FD2736018}"/>
              </a:ext>
            </a:extLst>
          </p:cNvPr>
          <p:cNvPicPr>
            <a:picLocks noChangeAspect="1"/>
          </p:cNvPicPr>
          <p:nvPr/>
        </p:nvPicPr>
        <p:blipFill>
          <a:blip r:embed="rId6"/>
          <a:stretch>
            <a:fillRect/>
          </a:stretch>
        </p:blipFill>
        <p:spPr>
          <a:xfrm>
            <a:off x="7119551" y="2667844"/>
            <a:ext cx="1256826" cy="1256826"/>
          </a:xfrm>
          <a:prstGeom prst="rect">
            <a:avLst/>
          </a:prstGeom>
        </p:spPr>
      </p:pic>
      <p:sp>
        <p:nvSpPr>
          <p:cNvPr id="11" name="Content Placeholder 3">
            <a:extLst>
              <a:ext uri="{FF2B5EF4-FFF2-40B4-BE49-F238E27FC236}">
                <a16:creationId xmlns:a16="http://schemas.microsoft.com/office/drawing/2014/main" id="{7ECD0442-8AB4-4055-AFCF-9F1DE7DE5973}"/>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584994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Exposure to Falling Loads</a:t>
            </a:r>
          </a:p>
        </p:txBody>
      </p:sp>
      <p:pic>
        <p:nvPicPr>
          <p:cNvPr id="5" name="Picture 4">
            <a:extLst>
              <a:ext uri="{FF2B5EF4-FFF2-40B4-BE49-F238E27FC236}">
                <a16:creationId xmlns:a16="http://schemas.microsoft.com/office/drawing/2014/main" id="{65F2F4E5-BAE5-4022-AB73-DC16343C635D}"/>
              </a:ext>
            </a:extLst>
          </p:cNvPr>
          <p:cNvPicPr>
            <a:picLocks noChangeAspect="1"/>
          </p:cNvPicPr>
          <p:nvPr/>
        </p:nvPicPr>
        <p:blipFill>
          <a:blip r:embed="rId3"/>
          <a:stretch>
            <a:fillRect/>
          </a:stretch>
        </p:blipFill>
        <p:spPr>
          <a:xfrm>
            <a:off x="2595638" y="1720298"/>
            <a:ext cx="5604541" cy="3417403"/>
          </a:xfrm>
          <a:prstGeom prst="rect">
            <a:avLst/>
          </a:prstGeom>
        </p:spPr>
      </p:pic>
      <p:pic>
        <p:nvPicPr>
          <p:cNvPr id="2" name="Picture 1">
            <a:extLst>
              <a:ext uri="{FF2B5EF4-FFF2-40B4-BE49-F238E27FC236}">
                <a16:creationId xmlns:a16="http://schemas.microsoft.com/office/drawing/2014/main" id="{FEB20A62-C348-4F69-86E1-93D00B2C0A74}"/>
              </a:ext>
            </a:extLst>
          </p:cNvPr>
          <p:cNvPicPr>
            <a:picLocks noChangeAspect="1"/>
          </p:cNvPicPr>
          <p:nvPr/>
        </p:nvPicPr>
        <p:blipFill>
          <a:blip r:embed="rId4"/>
          <a:stretch>
            <a:fillRect/>
          </a:stretch>
        </p:blipFill>
        <p:spPr>
          <a:xfrm>
            <a:off x="4153375" y="3171748"/>
            <a:ext cx="1505843" cy="1505843"/>
          </a:xfrm>
          <a:prstGeom prst="rect">
            <a:avLst/>
          </a:prstGeom>
        </p:spPr>
      </p:pic>
      <p:sp>
        <p:nvSpPr>
          <p:cNvPr id="8" name="Content Placeholder 3">
            <a:extLst>
              <a:ext uri="{FF2B5EF4-FFF2-40B4-BE49-F238E27FC236}">
                <a16:creationId xmlns:a16="http://schemas.microsoft.com/office/drawing/2014/main" id="{48AEB079-CB6F-4850-BD63-EBB8910397A4}"/>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656490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CED59-C39B-434F-B321-74902BA1A8BA}"/>
              </a:ext>
            </a:extLst>
          </p:cNvPr>
          <p:cNvSpPr>
            <a:spLocks noGrp="1"/>
          </p:cNvSpPr>
          <p:nvPr>
            <p:ph type="body" sz="quarter" idx="10"/>
          </p:nvPr>
        </p:nvSpPr>
        <p:spPr/>
        <p:txBody>
          <a:bodyPr>
            <a:normAutofit fontScale="92500" lnSpcReduction="10000"/>
          </a:bodyPr>
          <a:lstStyle/>
          <a:p>
            <a:r>
              <a:rPr lang="en-US" sz="2800" dirty="0"/>
              <a:t>Employees must be protected from loads or objects falling from lifting or digging equipment. </a:t>
            </a:r>
          </a:p>
          <a:p>
            <a:r>
              <a:rPr lang="en-US" sz="2800" dirty="0"/>
              <a:t>Procedures designed to ensure their protection include:</a:t>
            </a:r>
          </a:p>
          <a:p>
            <a:pPr marL="0" indent="0">
              <a:buNone/>
            </a:pPr>
            <a:endParaRPr lang="en-US" sz="1100" dirty="0"/>
          </a:p>
          <a:p>
            <a:pPr lvl="2"/>
            <a:r>
              <a:rPr lang="en-US" sz="2400" dirty="0"/>
              <a:t>Employees are not permitted to work under raised loads.</a:t>
            </a:r>
          </a:p>
          <a:p>
            <a:pPr lvl="2"/>
            <a:r>
              <a:rPr lang="en-US" sz="2400" dirty="0"/>
              <a:t>Employees are required to stand away from equipment that is being loaded or unloaded.</a:t>
            </a:r>
          </a:p>
          <a:p>
            <a:pPr lvl="2"/>
            <a:r>
              <a:rPr lang="en-US" sz="2400" dirty="0"/>
              <a:t>Equipment operators or truck drivers may stay in their equipment during loading and unloading if the equipment is properly equipped with a cab shield or adequate canopy.</a:t>
            </a:r>
          </a:p>
          <a:p>
            <a:endParaRPr lang="en-US" dirty="0"/>
          </a:p>
        </p:txBody>
      </p:sp>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Exposure to Falling Loads</a:t>
            </a:r>
          </a:p>
        </p:txBody>
      </p:sp>
      <p:sp>
        <p:nvSpPr>
          <p:cNvPr id="7" name="Content Placeholder 3">
            <a:extLst>
              <a:ext uri="{FF2B5EF4-FFF2-40B4-BE49-F238E27FC236}">
                <a16:creationId xmlns:a16="http://schemas.microsoft.com/office/drawing/2014/main" id="{24609BB6-F261-4162-9BB9-AE5F2B2ADCE5}"/>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42353284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Exposure to Falling Loads</a:t>
            </a:r>
          </a:p>
        </p:txBody>
      </p:sp>
      <p:pic>
        <p:nvPicPr>
          <p:cNvPr id="2" name="Picture 1">
            <a:extLst>
              <a:ext uri="{FF2B5EF4-FFF2-40B4-BE49-F238E27FC236}">
                <a16:creationId xmlns:a16="http://schemas.microsoft.com/office/drawing/2014/main" id="{D0CA5FE5-D6DA-4EDE-A8CF-BEDE60607DBF}"/>
              </a:ext>
            </a:extLst>
          </p:cNvPr>
          <p:cNvPicPr>
            <a:picLocks noChangeAspect="1"/>
          </p:cNvPicPr>
          <p:nvPr/>
        </p:nvPicPr>
        <p:blipFill>
          <a:blip r:embed="rId3"/>
          <a:stretch>
            <a:fillRect/>
          </a:stretch>
        </p:blipFill>
        <p:spPr>
          <a:xfrm>
            <a:off x="2647950" y="1375515"/>
            <a:ext cx="6896100" cy="4600575"/>
          </a:xfrm>
          <a:prstGeom prst="rect">
            <a:avLst/>
          </a:prstGeom>
        </p:spPr>
      </p:pic>
      <p:sp>
        <p:nvSpPr>
          <p:cNvPr id="7" name="Content Placeholder 3">
            <a:extLst>
              <a:ext uri="{FF2B5EF4-FFF2-40B4-BE49-F238E27FC236}">
                <a16:creationId xmlns:a16="http://schemas.microsoft.com/office/drawing/2014/main" id="{CD3A5493-37A1-430B-94E4-C313D723A138}"/>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9130136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Exposure to Falling Loads</a:t>
            </a:r>
          </a:p>
        </p:txBody>
      </p:sp>
      <p:pic>
        <p:nvPicPr>
          <p:cNvPr id="5" name="Picture 4">
            <a:extLst>
              <a:ext uri="{FF2B5EF4-FFF2-40B4-BE49-F238E27FC236}">
                <a16:creationId xmlns:a16="http://schemas.microsoft.com/office/drawing/2014/main" id="{C53250AC-FCF6-440F-BB20-0405CF69F4F8}"/>
              </a:ext>
            </a:extLst>
          </p:cNvPr>
          <p:cNvPicPr>
            <a:picLocks noChangeAspect="1"/>
          </p:cNvPicPr>
          <p:nvPr/>
        </p:nvPicPr>
        <p:blipFill>
          <a:blip r:embed="rId3"/>
          <a:stretch>
            <a:fillRect/>
          </a:stretch>
        </p:blipFill>
        <p:spPr>
          <a:xfrm>
            <a:off x="525463" y="1314063"/>
            <a:ext cx="4762500" cy="4762500"/>
          </a:xfrm>
          <a:prstGeom prst="rect">
            <a:avLst/>
          </a:prstGeom>
        </p:spPr>
      </p:pic>
      <p:pic>
        <p:nvPicPr>
          <p:cNvPr id="6" name="Picture 5">
            <a:extLst>
              <a:ext uri="{FF2B5EF4-FFF2-40B4-BE49-F238E27FC236}">
                <a16:creationId xmlns:a16="http://schemas.microsoft.com/office/drawing/2014/main" id="{A6C6DBCD-2EA8-4977-A972-DC9C5B242E2E}"/>
              </a:ext>
            </a:extLst>
          </p:cNvPr>
          <p:cNvPicPr>
            <a:picLocks noChangeAspect="1"/>
          </p:cNvPicPr>
          <p:nvPr/>
        </p:nvPicPr>
        <p:blipFill>
          <a:blip r:embed="rId4"/>
          <a:stretch>
            <a:fillRect/>
          </a:stretch>
        </p:blipFill>
        <p:spPr>
          <a:xfrm>
            <a:off x="6338529" y="1899697"/>
            <a:ext cx="4870245" cy="3652684"/>
          </a:xfrm>
          <a:prstGeom prst="rect">
            <a:avLst/>
          </a:prstGeom>
        </p:spPr>
      </p:pic>
      <p:pic>
        <p:nvPicPr>
          <p:cNvPr id="2" name="Picture 1">
            <a:extLst>
              <a:ext uri="{FF2B5EF4-FFF2-40B4-BE49-F238E27FC236}">
                <a16:creationId xmlns:a16="http://schemas.microsoft.com/office/drawing/2014/main" id="{18202E04-D097-4116-A946-43C671C2CE46}"/>
              </a:ext>
            </a:extLst>
          </p:cNvPr>
          <p:cNvPicPr>
            <a:picLocks noChangeAspect="1"/>
          </p:cNvPicPr>
          <p:nvPr/>
        </p:nvPicPr>
        <p:blipFill>
          <a:blip r:embed="rId5"/>
          <a:stretch>
            <a:fillRect/>
          </a:stretch>
        </p:blipFill>
        <p:spPr>
          <a:xfrm>
            <a:off x="1223362" y="1475541"/>
            <a:ext cx="1505843" cy="1505843"/>
          </a:xfrm>
          <a:prstGeom prst="rect">
            <a:avLst/>
          </a:prstGeom>
        </p:spPr>
      </p:pic>
      <p:pic>
        <p:nvPicPr>
          <p:cNvPr id="7" name="Picture 6">
            <a:extLst>
              <a:ext uri="{FF2B5EF4-FFF2-40B4-BE49-F238E27FC236}">
                <a16:creationId xmlns:a16="http://schemas.microsoft.com/office/drawing/2014/main" id="{0A89BA78-6B8B-431F-94D9-93D95781278C}"/>
              </a:ext>
            </a:extLst>
          </p:cNvPr>
          <p:cNvPicPr>
            <a:picLocks noChangeAspect="1"/>
          </p:cNvPicPr>
          <p:nvPr/>
        </p:nvPicPr>
        <p:blipFill>
          <a:blip r:embed="rId5"/>
          <a:stretch>
            <a:fillRect/>
          </a:stretch>
        </p:blipFill>
        <p:spPr>
          <a:xfrm>
            <a:off x="6338529" y="4016654"/>
            <a:ext cx="1505843" cy="1505843"/>
          </a:xfrm>
          <a:prstGeom prst="rect">
            <a:avLst/>
          </a:prstGeom>
        </p:spPr>
      </p:pic>
      <p:sp>
        <p:nvSpPr>
          <p:cNvPr id="10" name="Content Placeholder 3">
            <a:extLst>
              <a:ext uri="{FF2B5EF4-FFF2-40B4-BE49-F238E27FC236}">
                <a16:creationId xmlns:a16="http://schemas.microsoft.com/office/drawing/2014/main" id="{DCF3872C-7869-4D8B-8A2E-899C7FD042B8}"/>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14754668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a:normAutofit fontScale="85000" lnSpcReduction="20000"/>
          </a:bodyPr>
          <a:lstStyle/>
          <a:p>
            <a:r>
              <a:rPr lang="en-US" dirty="0"/>
              <a:t>Hazardous Atmospheres and Confined Spaces</a:t>
            </a:r>
          </a:p>
        </p:txBody>
      </p:sp>
      <p:pic>
        <p:nvPicPr>
          <p:cNvPr id="2" name="Picture 1">
            <a:extLst>
              <a:ext uri="{FF2B5EF4-FFF2-40B4-BE49-F238E27FC236}">
                <a16:creationId xmlns:a16="http://schemas.microsoft.com/office/drawing/2014/main" id="{41D43645-2044-4D7C-8103-564A7EAD3E55}"/>
              </a:ext>
            </a:extLst>
          </p:cNvPr>
          <p:cNvPicPr>
            <a:picLocks noChangeAspect="1"/>
          </p:cNvPicPr>
          <p:nvPr/>
        </p:nvPicPr>
        <p:blipFill>
          <a:blip r:embed="rId3"/>
          <a:stretch>
            <a:fillRect/>
          </a:stretch>
        </p:blipFill>
        <p:spPr>
          <a:xfrm>
            <a:off x="1024320" y="1920363"/>
            <a:ext cx="3810000" cy="3390900"/>
          </a:xfrm>
          <a:prstGeom prst="rect">
            <a:avLst/>
          </a:prstGeom>
        </p:spPr>
      </p:pic>
      <p:pic>
        <p:nvPicPr>
          <p:cNvPr id="7" name="Picture 6">
            <a:extLst>
              <a:ext uri="{FF2B5EF4-FFF2-40B4-BE49-F238E27FC236}">
                <a16:creationId xmlns:a16="http://schemas.microsoft.com/office/drawing/2014/main" id="{C2447F38-4037-4721-AC65-08B6B69D3E75}"/>
              </a:ext>
            </a:extLst>
          </p:cNvPr>
          <p:cNvPicPr>
            <a:picLocks noChangeAspect="1"/>
          </p:cNvPicPr>
          <p:nvPr/>
        </p:nvPicPr>
        <p:blipFill>
          <a:blip r:embed="rId4"/>
          <a:stretch>
            <a:fillRect/>
          </a:stretch>
        </p:blipFill>
        <p:spPr>
          <a:xfrm>
            <a:off x="6362983" y="2122908"/>
            <a:ext cx="4804697" cy="3603523"/>
          </a:xfrm>
          <a:prstGeom prst="rect">
            <a:avLst/>
          </a:prstGeom>
        </p:spPr>
      </p:pic>
      <p:pic>
        <p:nvPicPr>
          <p:cNvPr id="5" name="Picture 4">
            <a:extLst>
              <a:ext uri="{FF2B5EF4-FFF2-40B4-BE49-F238E27FC236}">
                <a16:creationId xmlns:a16="http://schemas.microsoft.com/office/drawing/2014/main" id="{3785666C-9395-46EF-9906-348D3BB67FF3}"/>
              </a:ext>
            </a:extLst>
          </p:cNvPr>
          <p:cNvPicPr>
            <a:picLocks noChangeAspect="1"/>
          </p:cNvPicPr>
          <p:nvPr/>
        </p:nvPicPr>
        <p:blipFill>
          <a:blip r:embed="rId5"/>
          <a:stretch>
            <a:fillRect/>
          </a:stretch>
        </p:blipFill>
        <p:spPr>
          <a:xfrm>
            <a:off x="6848921" y="2109970"/>
            <a:ext cx="1505843" cy="1505843"/>
          </a:xfrm>
          <a:prstGeom prst="rect">
            <a:avLst/>
          </a:prstGeom>
        </p:spPr>
      </p:pic>
      <p:pic>
        <p:nvPicPr>
          <p:cNvPr id="6" name="Picture 5">
            <a:extLst>
              <a:ext uri="{FF2B5EF4-FFF2-40B4-BE49-F238E27FC236}">
                <a16:creationId xmlns:a16="http://schemas.microsoft.com/office/drawing/2014/main" id="{57DE4ECC-E8D4-41C1-A61C-5CB4E6E7E77B}"/>
              </a:ext>
            </a:extLst>
          </p:cNvPr>
          <p:cNvPicPr>
            <a:picLocks noChangeAspect="1"/>
          </p:cNvPicPr>
          <p:nvPr/>
        </p:nvPicPr>
        <p:blipFill>
          <a:blip r:embed="rId5"/>
          <a:stretch>
            <a:fillRect/>
          </a:stretch>
        </p:blipFill>
        <p:spPr>
          <a:xfrm>
            <a:off x="3160354" y="3615813"/>
            <a:ext cx="1505843" cy="1505843"/>
          </a:xfrm>
          <a:prstGeom prst="rect">
            <a:avLst/>
          </a:prstGeom>
        </p:spPr>
      </p:pic>
      <p:sp>
        <p:nvSpPr>
          <p:cNvPr id="10" name="Content Placeholder 3">
            <a:extLst>
              <a:ext uri="{FF2B5EF4-FFF2-40B4-BE49-F238E27FC236}">
                <a16:creationId xmlns:a16="http://schemas.microsoft.com/office/drawing/2014/main" id="{351DD135-787E-4437-B0C5-9E75EF8312C1}"/>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895502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a:normAutofit/>
          </a:bodyPr>
          <a:lstStyle/>
          <a:p>
            <a:r>
              <a:rPr lang="en-US" sz="2800" dirty="0"/>
              <a:t>Slope It</a:t>
            </a:r>
          </a:p>
          <a:p>
            <a:r>
              <a:rPr lang="en-US" sz="2800" dirty="0"/>
              <a:t>Shore It</a:t>
            </a:r>
          </a:p>
          <a:p>
            <a:r>
              <a:rPr lang="en-US" sz="2800" dirty="0"/>
              <a:t>Shield It</a:t>
            </a:r>
          </a:p>
          <a:p>
            <a:r>
              <a:rPr lang="en-US" sz="2800" dirty="0"/>
              <a:t>Stay Out Of It</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85000" lnSpcReduction="20000"/>
          </a:bodyPr>
          <a:lstStyle/>
          <a:p>
            <a:r>
              <a:rPr lang="en-US" dirty="0"/>
              <a:t>Cave Ins, Caught In Between/Engulfment </a:t>
            </a:r>
          </a:p>
          <a:p>
            <a:endParaRPr lang="en-US" dirty="0"/>
          </a:p>
        </p:txBody>
      </p:sp>
      <p:pic>
        <p:nvPicPr>
          <p:cNvPr id="5" name="Picture 4">
            <a:extLst>
              <a:ext uri="{FF2B5EF4-FFF2-40B4-BE49-F238E27FC236}">
                <a16:creationId xmlns:a16="http://schemas.microsoft.com/office/drawing/2014/main" id="{24F60054-BE68-4165-A348-C481F9A27927}"/>
              </a:ext>
            </a:extLst>
          </p:cNvPr>
          <p:cNvPicPr>
            <a:picLocks noChangeAspect="1"/>
          </p:cNvPicPr>
          <p:nvPr/>
        </p:nvPicPr>
        <p:blipFill>
          <a:blip r:embed="rId3"/>
          <a:stretch>
            <a:fillRect/>
          </a:stretch>
        </p:blipFill>
        <p:spPr>
          <a:xfrm>
            <a:off x="1292695" y="4463036"/>
            <a:ext cx="1715977" cy="1438919"/>
          </a:xfrm>
          <a:prstGeom prst="rect">
            <a:avLst/>
          </a:prstGeom>
        </p:spPr>
      </p:pic>
      <p:pic>
        <p:nvPicPr>
          <p:cNvPr id="6" name="Picture 5">
            <a:extLst>
              <a:ext uri="{FF2B5EF4-FFF2-40B4-BE49-F238E27FC236}">
                <a16:creationId xmlns:a16="http://schemas.microsoft.com/office/drawing/2014/main" id="{EA5646AA-BF53-4F0B-B543-B36E29941A82}"/>
              </a:ext>
            </a:extLst>
          </p:cNvPr>
          <p:cNvPicPr>
            <a:picLocks noChangeAspect="1"/>
          </p:cNvPicPr>
          <p:nvPr/>
        </p:nvPicPr>
        <p:blipFill>
          <a:blip r:embed="rId4"/>
          <a:stretch>
            <a:fillRect/>
          </a:stretch>
        </p:blipFill>
        <p:spPr>
          <a:xfrm>
            <a:off x="5712544" y="1319927"/>
            <a:ext cx="3837644" cy="4218146"/>
          </a:xfrm>
          <a:prstGeom prst="rect">
            <a:avLst/>
          </a:prstGeom>
        </p:spPr>
      </p:pic>
      <p:sp>
        <p:nvSpPr>
          <p:cNvPr id="9" name="Content Placeholder 3">
            <a:extLst>
              <a:ext uri="{FF2B5EF4-FFF2-40B4-BE49-F238E27FC236}">
                <a16:creationId xmlns:a16="http://schemas.microsoft.com/office/drawing/2014/main" id="{BDA7B0CF-5E3B-4ADB-9D33-921CEFE99731}"/>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956942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3FA4B6-22A9-4315-A4FF-6D3034EF64D3}"/>
              </a:ext>
            </a:extLst>
          </p:cNvPr>
          <p:cNvSpPr>
            <a:spLocks noGrp="1"/>
          </p:cNvSpPr>
          <p:nvPr>
            <p:ph type="body" sz="quarter" idx="10"/>
          </p:nvPr>
        </p:nvSpPr>
        <p:spPr/>
        <p:txBody>
          <a:bodyPr/>
          <a:lstStyle/>
          <a:p>
            <a:r>
              <a:rPr lang="en-US" sz="2800" dirty="0"/>
              <a:t>Employees shall not be permitted to work in hazardous and/or toxic atmospheres. Such atmospheres include those with:</a:t>
            </a:r>
          </a:p>
          <a:p>
            <a:pPr lvl="2"/>
            <a:r>
              <a:rPr lang="en-US" sz="2400" dirty="0"/>
              <a:t>Less than 19.5% or more than 23.5% oxygen;</a:t>
            </a:r>
          </a:p>
          <a:p>
            <a:pPr lvl="2"/>
            <a:r>
              <a:rPr lang="en-US" sz="2400" dirty="0"/>
              <a:t>A combustible gas concentration greater than 20% of the lower flammable limit</a:t>
            </a:r>
          </a:p>
          <a:p>
            <a:pPr marL="457200" lvl="1" indent="-457200">
              <a:buFont typeface="Arial" panose="020B0604020202020204" pitchFamily="34" charset="0"/>
              <a:buChar char="•"/>
            </a:pPr>
            <a:r>
              <a:rPr lang="en-US" sz="2800" dirty="0"/>
              <a:t>All operations involving such atmospheres must be conducted in accordance with OSHA requirements</a:t>
            </a:r>
          </a:p>
          <a:p>
            <a:endParaRPr lang="en-US" dirty="0"/>
          </a:p>
          <a:p>
            <a:endParaRPr lang="en-US" dirty="0"/>
          </a:p>
        </p:txBody>
      </p:sp>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a:normAutofit fontScale="85000" lnSpcReduction="20000"/>
          </a:bodyPr>
          <a:lstStyle/>
          <a:p>
            <a:r>
              <a:rPr lang="en-US" dirty="0"/>
              <a:t>Hazardous Atmospheres and Confined Spaces</a:t>
            </a:r>
          </a:p>
        </p:txBody>
      </p:sp>
      <p:sp>
        <p:nvSpPr>
          <p:cNvPr id="5" name="Content Placeholder 3">
            <a:extLst>
              <a:ext uri="{FF2B5EF4-FFF2-40B4-BE49-F238E27FC236}">
                <a16:creationId xmlns:a16="http://schemas.microsoft.com/office/drawing/2014/main" id="{96A71DF1-DDBF-48F4-B809-CF27449F6F35}"/>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27045387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3FA4B6-22A9-4315-A4FF-6D3034EF64D3}"/>
              </a:ext>
            </a:extLst>
          </p:cNvPr>
          <p:cNvSpPr>
            <a:spLocks noGrp="1"/>
          </p:cNvSpPr>
          <p:nvPr>
            <p:ph type="body" sz="quarter" idx="10"/>
          </p:nvPr>
        </p:nvSpPr>
        <p:spPr/>
        <p:txBody>
          <a:bodyPr>
            <a:normAutofit lnSpcReduction="10000"/>
          </a:bodyPr>
          <a:lstStyle/>
          <a:p>
            <a:r>
              <a:rPr lang="en-US" sz="2800" dirty="0"/>
              <a:t>When testing for atmospheric contaminants, the following should be considered:</a:t>
            </a:r>
          </a:p>
          <a:p>
            <a:pPr lvl="2"/>
            <a:r>
              <a:rPr lang="en-US" sz="2400" dirty="0"/>
              <a:t>Testing should be conducted before employees enter the trench and should be done regularly to ensure that the trench remains safe.</a:t>
            </a:r>
          </a:p>
          <a:p>
            <a:pPr lvl="2"/>
            <a:r>
              <a:rPr lang="en-US" sz="2400" dirty="0"/>
              <a:t>The frequency of testing should be increased if equipment is operating in the trench.</a:t>
            </a:r>
          </a:p>
          <a:p>
            <a:pPr lvl="2"/>
            <a:r>
              <a:rPr lang="en-US" sz="2400" dirty="0"/>
              <a:t>Testing frequency should also be increased if welding, cutting, or burning is done in the trench.</a:t>
            </a:r>
          </a:p>
          <a:p>
            <a:endParaRPr lang="en-US" dirty="0"/>
          </a:p>
        </p:txBody>
      </p:sp>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a:normAutofit fontScale="85000" lnSpcReduction="20000"/>
          </a:bodyPr>
          <a:lstStyle/>
          <a:p>
            <a:r>
              <a:rPr lang="en-US" dirty="0"/>
              <a:t>Hazardous Atmospheres and Confined Spaces</a:t>
            </a:r>
          </a:p>
        </p:txBody>
      </p:sp>
      <p:sp>
        <p:nvSpPr>
          <p:cNvPr id="7" name="Content Placeholder 3">
            <a:extLst>
              <a:ext uri="{FF2B5EF4-FFF2-40B4-BE49-F238E27FC236}">
                <a16:creationId xmlns:a16="http://schemas.microsoft.com/office/drawing/2014/main" id="{EAD0F716-C640-4097-B723-325D9BAE86EB}"/>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9869131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D010863-AD67-42AE-BD12-AEE2DDF706A2}"/>
              </a:ext>
            </a:extLst>
          </p:cNvPr>
          <p:cNvSpPr>
            <a:spLocks noGrp="1"/>
          </p:cNvSpPr>
          <p:nvPr>
            <p:ph type="body" sz="quarter" idx="13"/>
          </p:nvPr>
        </p:nvSpPr>
        <p:spPr/>
        <p:txBody>
          <a:bodyPr>
            <a:normAutofit fontScale="85000" lnSpcReduction="20000"/>
          </a:bodyPr>
          <a:lstStyle/>
          <a:p>
            <a:r>
              <a:rPr lang="en-US" dirty="0"/>
              <a:t>Hazardous Atmospheres and Confined Spaces</a:t>
            </a:r>
          </a:p>
        </p:txBody>
      </p:sp>
      <p:pic>
        <p:nvPicPr>
          <p:cNvPr id="2" name="Picture 1">
            <a:extLst>
              <a:ext uri="{FF2B5EF4-FFF2-40B4-BE49-F238E27FC236}">
                <a16:creationId xmlns:a16="http://schemas.microsoft.com/office/drawing/2014/main" id="{8C912C0D-BB30-4A70-8267-FBC490E7CD28}"/>
              </a:ext>
            </a:extLst>
          </p:cNvPr>
          <p:cNvPicPr>
            <a:picLocks noChangeAspect="1"/>
          </p:cNvPicPr>
          <p:nvPr/>
        </p:nvPicPr>
        <p:blipFill>
          <a:blip r:embed="rId3"/>
          <a:stretch>
            <a:fillRect/>
          </a:stretch>
        </p:blipFill>
        <p:spPr>
          <a:xfrm>
            <a:off x="822734" y="1653526"/>
            <a:ext cx="2816493" cy="1584277"/>
          </a:xfrm>
          <a:prstGeom prst="rect">
            <a:avLst/>
          </a:prstGeom>
        </p:spPr>
      </p:pic>
      <p:pic>
        <p:nvPicPr>
          <p:cNvPr id="8" name="Picture 7">
            <a:extLst>
              <a:ext uri="{FF2B5EF4-FFF2-40B4-BE49-F238E27FC236}">
                <a16:creationId xmlns:a16="http://schemas.microsoft.com/office/drawing/2014/main" id="{1E2140B7-0F70-4EB7-80F6-FF09FB96339C}"/>
              </a:ext>
            </a:extLst>
          </p:cNvPr>
          <p:cNvPicPr>
            <a:picLocks noChangeAspect="1"/>
          </p:cNvPicPr>
          <p:nvPr/>
        </p:nvPicPr>
        <p:blipFill>
          <a:blip r:embed="rId4"/>
          <a:stretch>
            <a:fillRect/>
          </a:stretch>
        </p:blipFill>
        <p:spPr>
          <a:xfrm>
            <a:off x="3838677" y="3352800"/>
            <a:ext cx="3293733" cy="2470300"/>
          </a:xfrm>
          <a:prstGeom prst="rect">
            <a:avLst/>
          </a:prstGeom>
        </p:spPr>
      </p:pic>
      <p:pic>
        <p:nvPicPr>
          <p:cNvPr id="10" name="Picture 9">
            <a:extLst>
              <a:ext uri="{FF2B5EF4-FFF2-40B4-BE49-F238E27FC236}">
                <a16:creationId xmlns:a16="http://schemas.microsoft.com/office/drawing/2014/main" id="{ADEEA68D-0F84-4130-B81A-CC3E5F1148BF}"/>
              </a:ext>
            </a:extLst>
          </p:cNvPr>
          <p:cNvPicPr>
            <a:picLocks noChangeAspect="1"/>
          </p:cNvPicPr>
          <p:nvPr/>
        </p:nvPicPr>
        <p:blipFill>
          <a:blip r:embed="rId5"/>
          <a:stretch>
            <a:fillRect/>
          </a:stretch>
        </p:blipFill>
        <p:spPr>
          <a:xfrm>
            <a:off x="7799274" y="1488086"/>
            <a:ext cx="3810330" cy="2859272"/>
          </a:xfrm>
          <a:prstGeom prst="rect">
            <a:avLst/>
          </a:prstGeom>
        </p:spPr>
      </p:pic>
      <p:sp>
        <p:nvSpPr>
          <p:cNvPr id="9" name="Content Placeholder 3">
            <a:extLst>
              <a:ext uri="{FF2B5EF4-FFF2-40B4-BE49-F238E27FC236}">
                <a16:creationId xmlns:a16="http://schemas.microsoft.com/office/drawing/2014/main" id="{3CF6AE35-ECAB-48D7-A6F9-9D11ADF75EA5}"/>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42228243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a:normAutofit fontScale="85000" lnSpcReduction="20000"/>
          </a:bodyPr>
          <a:lstStyle/>
          <a:p>
            <a:r>
              <a:rPr lang="en-US" dirty="0"/>
              <a:t>Standing Water and Water Accumulation</a:t>
            </a:r>
          </a:p>
        </p:txBody>
      </p:sp>
      <p:pic>
        <p:nvPicPr>
          <p:cNvPr id="5" name="Picture 4">
            <a:extLst>
              <a:ext uri="{FF2B5EF4-FFF2-40B4-BE49-F238E27FC236}">
                <a16:creationId xmlns:a16="http://schemas.microsoft.com/office/drawing/2014/main" id="{DBAD52B7-8405-4C19-948F-7ECCC8FC0136}"/>
              </a:ext>
            </a:extLst>
          </p:cNvPr>
          <p:cNvPicPr>
            <a:picLocks noChangeAspect="1"/>
          </p:cNvPicPr>
          <p:nvPr/>
        </p:nvPicPr>
        <p:blipFill>
          <a:blip r:embed="rId3"/>
          <a:stretch>
            <a:fillRect/>
          </a:stretch>
        </p:blipFill>
        <p:spPr>
          <a:xfrm>
            <a:off x="648253" y="2855963"/>
            <a:ext cx="1987468" cy="2542252"/>
          </a:xfrm>
          <a:prstGeom prst="rect">
            <a:avLst/>
          </a:prstGeom>
        </p:spPr>
      </p:pic>
      <p:pic>
        <p:nvPicPr>
          <p:cNvPr id="6" name="Picture 5">
            <a:extLst>
              <a:ext uri="{FF2B5EF4-FFF2-40B4-BE49-F238E27FC236}">
                <a16:creationId xmlns:a16="http://schemas.microsoft.com/office/drawing/2014/main" id="{8DA65BA5-CCD5-49AA-87FE-31B49810E973}"/>
              </a:ext>
            </a:extLst>
          </p:cNvPr>
          <p:cNvPicPr>
            <a:picLocks noChangeAspect="1"/>
          </p:cNvPicPr>
          <p:nvPr/>
        </p:nvPicPr>
        <p:blipFill>
          <a:blip r:embed="rId4"/>
          <a:stretch>
            <a:fillRect/>
          </a:stretch>
        </p:blipFill>
        <p:spPr>
          <a:xfrm>
            <a:off x="8254451" y="2334710"/>
            <a:ext cx="2840982" cy="3584759"/>
          </a:xfrm>
          <a:prstGeom prst="rect">
            <a:avLst/>
          </a:prstGeom>
        </p:spPr>
      </p:pic>
      <p:pic>
        <p:nvPicPr>
          <p:cNvPr id="7" name="Picture 6">
            <a:extLst>
              <a:ext uri="{FF2B5EF4-FFF2-40B4-BE49-F238E27FC236}">
                <a16:creationId xmlns:a16="http://schemas.microsoft.com/office/drawing/2014/main" id="{D8152F68-EBE9-4A6E-8259-0EC256227267}"/>
              </a:ext>
            </a:extLst>
          </p:cNvPr>
          <p:cNvPicPr>
            <a:picLocks noChangeAspect="1"/>
          </p:cNvPicPr>
          <p:nvPr/>
        </p:nvPicPr>
        <p:blipFill>
          <a:blip r:embed="rId5"/>
          <a:stretch>
            <a:fillRect/>
          </a:stretch>
        </p:blipFill>
        <p:spPr>
          <a:xfrm>
            <a:off x="3603222" y="1715423"/>
            <a:ext cx="3544830" cy="3969848"/>
          </a:xfrm>
          <a:prstGeom prst="rect">
            <a:avLst/>
          </a:prstGeom>
        </p:spPr>
      </p:pic>
      <p:pic>
        <p:nvPicPr>
          <p:cNvPr id="2" name="Picture 1">
            <a:extLst>
              <a:ext uri="{FF2B5EF4-FFF2-40B4-BE49-F238E27FC236}">
                <a16:creationId xmlns:a16="http://schemas.microsoft.com/office/drawing/2014/main" id="{A7BE8C89-583A-47B8-82A0-4C1DC9C66FAA}"/>
              </a:ext>
            </a:extLst>
          </p:cNvPr>
          <p:cNvPicPr>
            <a:picLocks noChangeAspect="1"/>
          </p:cNvPicPr>
          <p:nvPr/>
        </p:nvPicPr>
        <p:blipFill>
          <a:blip r:embed="rId6"/>
          <a:stretch>
            <a:fillRect/>
          </a:stretch>
        </p:blipFill>
        <p:spPr>
          <a:xfrm>
            <a:off x="5559388" y="1820671"/>
            <a:ext cx="1505843" cy="1505843"/>
          </a:xfrm>
          <a:prstGeom prst="rect">
            <a:avLst/>
          </a:prstGeom>
        </p:spPr>
      </p:pic>
      <p:pic>
        <p:nvPicPr>
          <p:cNvPr id="8" name="Picture 7">
            <a:extLst>
              <a:ext uri="{FF2B5EF4-FFF2-40B4-BE49-F238E27FC236}">
                <a16:creationId xmlns:a16="http://schemas.microsoft.com/office/drawing/2014/main" id="{01823BF6-197B-4821-A287-632F26128FBE}"/>
              </a:ext>
            </a:extLst>
          </p:cNvPr>
          <p:cNvPicPr>
            <a:picLocks noChangeAspect="1"/>
          </p:cNvPicPr>
          <p:nvPr/>
        </p:nvPicPr>
        <p:blipFill>
          <a:blip r:embed="rId6"/>
          <a:stretch>
            <a:fillRect/>
          </a:stretch>
        </p:blipFill>
        <p:spPr>
          <a:xfrm>
            <a:off x="9472626" y="2410607"/>
            <a:ext cx="1505843" cy="1505843"/>
          </a:xfrm>
          <a:prstGeom prst="rect">
            <a:avLst/>
          </a:prstGeom>
        </p:spPr>
      </p:pic>
      <p:pic>
        <p:nvPicPr>
          <p:cNvPr id="9" name="Picture 8">
            <a:extLst>
              <a:ext uri="{FF2B5EF4-FFF2-40B4-BE49-F238E27FC236}">
                <a16:creationId xmlns:a16="http://schemas.microsoft.com/office/drawing/2014/main" id="{18DCC35A-E316-481F-B6CE-D272A9A8D010}"/>
              </a:ext>
            </a:extLst>
          </p:cNvPr>
          <p:cNvPicPr>
            <a:picLocks noChangeAspect="1"/>
          </p:cNvPicPr>
          <p:nvPr/>
        </p:nvPicPr>
        <p:blipFill>
          <a:blip r:embed="rId6"/>
          <a:stretch>
            <a:fillRect/>
          </a:stretch>
        </p:blipFill>
        <p:spPr>
          <a:xfrm>
            <a:off x="816078" y="4407387"/>
            <a:ext cx="738095" cy="738095"/>
          </a:xfrm>
          <a:prstGeom prst="rect">
            <a:avLst/>
          </a:prstGeom>
        </p:spPr>
      </p:pic>
      <p:sp>
        <p:nvSpPr>
          <p:cNvPr id="12" name="Content Placeholder 3">
            <a:extLst>
              <a:ext uri="{FF2B5EF4-FFF2-40B4-BE49-F238E27FC236}">
                <a16:creationId xmlns:a16="http://schemas.microsoft.com/office/drawing/2014/main" id="{A2273D41-1FFB-42DE-AD89-E9C85FDDB158}"/>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1274028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a:xfrm>
            <a:off x="954088" y="1533224"/>
            <a:ext cx="9660804" cy="4257975"/>
          </a:xfrm>
        </p:spPr>
        <p:txBody>
          <a:bodyPr>
            <a:normAutofit fontScale="25000" lnSpcReduction="20000"/>
          </a:bodyPr>
          <a:lstStyle/>
          <a:p>
            <a:r>
              <a:rPr lang="en-US" sz="11200" dirty="0"/>
              <a:t>Methods for controlling standing water and water accumulation must be provided and should consist of the following if employees are permitted to work in the excavation:</a:t>
            </a:r>
          </a:p>
          <a:p>
            <a:endParaRPr lang="en-US" sz="2100" dirty="0"/>
          </a:p>
          <a:p>
            <a:pPr lvl="2"/>
            <a:r>
              <a:rPr lang="en-US" sz="9600" dirty="0"/>
              <a:t>Use of special support or shield systems approved by a registered professional engineer.</a:t>
            </a:r>
          </a:p>
          <a:p>
            <a:pPr lvl="2"/>
            <a:r>
              <a:rPr lang="en-US" sz="9600" dirty="0"/>
              <a:t>Water removal equipment, i.e. well pointing, used and monitored by a competent person.</a:t>
            </a:r>
          </a:p>
          <a:p>
            <a:pPr lvl="2"/>
            <a:r>
              <a:rPr lang="en-US" sz="9600" dirty="0"/>
              <a:t>Safety harnesses and lifelines used in conformance with 29 CFR 1926.104.</a:t>
            </a:r>
          </a:p>
          <a:p>
            <a:endParaRPr lang="en-US" dirty="0"/>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a:normAutofit fontScale="85000" lnSpcReduction="20000"/>
          </a:bodyPr>
          <a:lstStyle/>
          <a:p>
            <a:r>
              <a:rPr lang="en-US" dirty="0"/>
              <a:t>Standing Water and Water Accumulation</a:t>
            </a:r>
          </a:p>
        </p:txBody>
      </p:sp>
      <p:sp>
        <p:nvSpPr>
          <p:cNvPr id="7" name="Content Placeholder 3">
            <a:extLst>
              <a:ext uri="{FF2B5EF4-FFF2-40B4-BE49-F238E27FC236}">
                <a16:creationId xmlns:a16="http://schemas.microsoft.com/office/drawing/2014/main" id="{25D2680C-1FBE-4EDF-9053-66EA96900ADF}"/>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9989271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a:xfrm>
            <a:off x="874189" y="1615515"/>
            <a:ext cx="9660804" cy="4257975"/>
          </a:xfrm>
        </p:spPr>
        <p:txBody>
          <a:bodyPr>
            <a:normAutofit fontScale="55000" lnSpcReduction="20000"/>
          </a:bodyPr>
          <a:lstStyle/>
          <a:p>
            <a:r>
              <a:rPr lang="en-US" sz="5900" dirty="0"/>
              <a:t>Methods for controlling standing water and water accumulation must be provided and should consist of the following if employees are permitted to work in the excavation (</a:t>
            </a:r>
            <a:r>
              <a:rPr lang="en-US" sz="5900" dirty="0" err="1"/>
              <a:t>Con’t</a:t>
            </a:r>
            <a:r>
              <a:rPr lang="en-US" sz="5900" dirty="0"/>
              <a:t>) :</a:t>
            </a:r>
          </a:p>
          <a:p>
            <a:endParaRPr lang="en-US" sz="2100" dirty="0"/>
          </a:p>
          <a:p>
            <a:pPr lvl="2"/>
            <a:r>
              <a:rPr lang="en-US" sz="5100" dirty="0"/>
              <a:t>Surface water diverted away from the trench.</a:t>
            </a:r>
          </a:p>
          <a:p>
            <a:pPr lvl="2"/>
            <a:r>
              <a:rPr lang="en-US" sz="5100" dirty="0"/>
              <a:t>Employees removed from the trench during rainstorms.</a:t>
            </a:r>
          </a:p>
          <a:p>
            <a:pPr lvl="2"/>
            <a:r>
              <a:rPr lang="en-US" sz="5100" dirty="0"/>
              <a:t>Trenches carefully inspected by a competent person after each rain and before employees are permitted to re-enter the trench.</a:t>
            </a:r>
          </a:p>
          <a:p>
            <a:endParaRPr lang="en-US" dirty="0"/>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a:normAutofit fontScale="85000" lnSpcReduction="20000"/>
          </a:bodyPr>
          <a:lstStyle/>
          <a:p>
            <a:r>
              <a:rPr lang="en-US" dirty="0"/>
              <a:t>Standing Water and Water Accumulation</a:t>
            </a:r>
          </a:p>
        </p:txBody>
      </p:sp>
      <p:sp>
        <p:nvSpPr>
          <p:cNvPr id="7" name="Content Placeholder 3">
            <a:extLst>
              <a:ext uri="{FF2B5EF4-FFF2-40B4-BE49-F238E27FC236}">
                <a16:creationId xmlns:a16="http://schemas.microsoft.com/office/drawing/2014/main" id="{A0802266-1CBC-4912-9344-98B525419642}"/>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8424122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a:normAutofit fontScale="85000" lnSpcReduction="20000"/>
          </a:bodyPr>
          <a:lstStyle/>
          <a:p>
            <a:r>
              <a:rPr lang="en-US" dirty="0"/>
              <a:t>Standing Water and Water Accumulation</a:t>
            </a:r>
          </a:p>
        </p:txBody>
      </p:sp>
      <p:pic>
        <p:nvPicPr>
          <p:cNvPr id="5" name="Picture 4">
            <a:extLst>
              <a:ext uri="{FF2B5EF4-FFF2-40B4-BE49-F238E27FC236}">
                <a16:creationId xmlns:a16="http://schemas.microsoft.com/office/drawing/2014/main" id="{C97F4E4F-7CDB-427F-B261-23AAD6B819E3}"/>
              </a:ext>
            </a:extLst>
          </p:cNvPr>
          <p:cNvPicPr>
            <a:picLocks noChangeAspect="1"/>
          </p:cNvPicPr>
          <p:nvPr/>
        </p:nvPicPr>
        <p:blipFill>
          <a:blip r:embed="rId3"/>
          <a:stretch>
            <a:fillRect/>
          </a:stretch>
        </p:blipFill>
        <p:spPr>
          <a:xfrm>
            <a:off x="715351" y="2937382"/>
            <a:ext cx="4572612" cy="2432027"/>
          </a:xfrm>
          <a:prstGeom prst="rect">
            <a:avLst/>
          </a:prstGeom>
        </p:spPr>
      </p:pic>
      <p:pic>
        <p:nvPicPr>
          <p:cNvPr id="6" name="Picture 5">
            <a:extLst>
              <a:ext uri="{FF2B5EF4-FFF2-40B4-BE49-F238E27FC236}">
                <a16:creationId xmlns:a16="http://schemas.microsoft.com/office/drawing/2014/main" id="{6C880215-992B-43C5-87A7-F39F80501AC5}"/>
              </a:ext>
            </a:extLst>
          </p:cNvPr>
          <p:cNvPicPr>
            <a:picLocks noChangeAspect="1"/>
          </p:cNvPicPr>
          <p:nvPr/>
        </p:nvPicPr>
        <p:blipFill>
          <a:blip r:embed="rId4"/>
          <a:stretch>
            <a:fillRect/>
          </a:stretch>
        </p:blipFill>
        <p:spPr>
          <a:xfrm>
            <a:off x="7021460" y="1622321"/>
            <a:ext cx="3292577" cy="4390103"/>
          </a:xfrm>
          <a:prstGeom prst="rect">
            <a:avLst/>
          </a:prstGeom>
        </p:spPr>
      </p:pic>
      <p:sp>
        <p:nvSpPr>
          <p:cNvPr id="8" name="Content Placeholder 3">
            <a:extLst>
              <a:ext uri="{FF2B5EF4-FFF2-40B4-BE49-F238E27FC236}">
                <a16:creationId xmlns:a16="http://schemas.microsoft.com/office/drawing/2014/main" id="{9B9DDD3B-068C-4F38-AC5B-DF9BFCC68A19}"/>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34126826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D3131D5-F58A-460D-91FE-186E016BFED0}"/>
              </a:ext>
            </a:extLst>
          </p:cNvPr>
          <p:cNvSpPr>
            <a:spLocks noGrp="1"/>
          </p:cNvSpPr>
          <p:nvPr>
            <p:ph type="body" sz="quarter" idx="13"/>
          </p:nvPr>
        </p:nvSpPr>
        <p:spPr/>
        <p:txBody>
          <a:bodyPr/>
          <a:lstStyle/>
          <a:p>
            <a:r>
              <a:rPr lang="en-US" dirty="0"/>
              <a:t>Questions?</a:t>
            </a:r>
          </a:p>
        </p:txBody>
      </p:sp>
      <p:sp>
        <p:nvSpPr>
          <p:cNvPr id="4" name="Content Placeholder 3">
            <a:extLst>
              <a:ext uri="{FF2B5EF4-FFF2-40B4-BE49-F238E27FC236}">
                <a16:creationId xmlns:a16="http://schemas.microsoft.com/office/drawing/2014/main" id="{B93D6DAA-BF9F-4504-BF80-44B8C2EC14DE}"/>
              </a:ext>
            </a:extLst>
          </p:cNvPr>
          <p:cNvSpPr>
            <a:spLocks noGrp="1"/>
          </p:cNvSpPr>
          <p:nvPr>
            <p:ph sz="quarter" idx="14"/>
          </p:nvPr>
        </p:nvSpPr>
        <p:spPr>
          <a:xfrm>
            <a:off x="771208" y="6505416"/>
            <a:ext cx="4333875" cy="246063"/>
          </a:xfrm>
        </p:spPr>
        <p:txBody>
          <a:bodyPr/>
          <a:lstStyle/>
          <a:p>
            <a:r>
              <a:rPr lang="en-US" dirty="0"/>
              <a:t>Hazards </a:t>
            </a:r>
          </a:p>
        </p:txBody>
      </p:sp>
    </p:spTree>
    <p:extLst>
      <p:ext uri="{BB962C8B-B14F-4D97-AF65-F5344CB8AC3E}">
        <p14:creationId xmlns:p14="http://schemas.microsoft.com/office/powerpoint/2010/main" val="4115594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rmAutofit fontScale="85000" lnSpcReduction="20000"/>
          </a:bodyPr>
          <a:lstStyle/>
          <a:p>
            <a:r>
              <a:rPr lang="en-US" dirty="0"/>
              <a:t>Cave Ins, Caught In Between/Engulfment </a:t>
            </a:r>
          </a:p>
        </p:txBody>
      </p:sp>
      <p:pic>
        <p:nvPicPr>
          <p:cNvPr id="5" name="Picture 4">
            <a:extLst>
              <a:ext uri="{FF2B5EF4-FFF2-40B4-BE49-F238E27FC236}">
                <a16:creationId xmlns:a16="http://schemas.microsoft.com/office/drawing/2014/main" id="{45733BA5-0872-4407-82E6-6D37BF6E8141}"/>
              </a:ext>
            </a:extLst>
          </p:cNvPr>
          <p:cNvPicPr>
            <a:picLocks noChangeAspect="1"/>
          </p:cNvPicPr>
          <p:nvPr/>
        </p:nvPicPr>
        <p:blipFill>
          <a:blip r:embed="rId3"/>
          <a:stretch>
            <a:fillRect/>
          </a:stretch>
        </p:blipFill>
        <p:spPr>
          <a:xfrm>
            <a:off x="3803291" y="1455173"/>
            <a:ext cx="3532117" cy="4713111"/>
          </a:xfrm>
          <a:prstGeom prst="rect">
            <a:avLst/>
          </a:prstGeom>
        </p:spPr>
      </p:pic>
      <p:sp>
        <p:nvSpPr>
          <p:cNvPr id="7" name="Content Placeholder 3">
            <a:extLst>
              <a:ext uri="{FF2B5EF4-FFF2-40B4-BE49-F238E27FC236}">
                <a16:creationId xmlns:a16="http://schemas.microsoft.com/office/drawing/2014/main" id="{34A740D1-A84A-490B-B078-8C1304671C24}"/>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2879138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rmAutofit fontScale="85000" lnSpcReduction="20000"/>
          </a:bodyPr>
          <a:lstStyle/>
          <a:p>
            <a:r>
              <a:rPr lang="en-US" dirty="0"/>
              <a:t>Cave Ins, Caught In Between/Engulfment </a:t>
            </a:r>
          </a:p>
        </p:txBody>
      </p:sp>
      <p:pic>
        <p:nvPicPr>
          <p:cNvPr id="5" name="Picture 4">
            <a:extLst>
              <a:ext uri="{FF2B5EF4-FFF2-40B4-BE49-F238E27FC236}">
                <a16:creationId xmlns:a16="http://schemas.microsoft.com/office/drawing/2014/main" id="{77D91145-F0C5-4B30-BA66-7F97CAF2D28F}"/>
              </a:ext>
            </a:extLst>
          </p:cNvPr>
          <p:cNvPicPr>
            <a:picLocks noChangeAspect="1"/>
          </p:cNvPicPr>
          <p:nvPr/>
        </p:nvPicPr>
        <p:blipFill>
          <a:blip r:embed="rId3"/>
          <a:stretch>
            <a:fillRect/>
          </a:stretch>
        </p:blipFill>
        <p:spPr>
          <a:xfrm>
            <a:off x="1918801" y="2209901"/>
            <a:ext cx="8354397" cy="3067563"/>
          </a:xfrm>
          <a:prstGeom prst="rect">
            <a:avLst/>
          </a:prstGeom>
        </p:spPr>
      </p:pic>
      <p:sp>
        <p:nvSpPr>
          <p:cNvPr id="7" name="Content Placeholder 3">
            <a:extLst>
              <a:ext uri="{FF2B5EF4-FFF2-40B4-BE49-F238E27FC236}">
                <a16:creationId xmlns:a16="http://schemas.microsoft.com/office/drawing/2014/main" id="{B34FD02A-B3D9-421E-8E6B-C36458B6A621}"/>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2931626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a:lstStyle/>
          <a:p>
            <a:r>
              <a:rPr lang="en-US" sz="2400" b="1" dirty="0"/>
              <a:t>Subsurface Encumbrances </a:t>
            </a:r>
            <a:r>
              <a:rPr lang="en-US" sz="2400" dirty="0"/>
              <a:t>include underground utilities, foundations, streams, water tables, transformer vaults, and geological anomalies</a:t>
            </a:r>
            <a:r>
              <a:rPr lang="en-US" dirty="0"/>
              <a:t>.</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dirty="0"/>
              <a:t>Surface Encumbrances</a:t>
            </a:r>
          </a:p>
        </p:txBody>
      </p:sp>
      <p:pic>
        <p:nvPicPr>
          <p:cNvPr id="6" name="Picture 5">
            <a:extLst>
              <a:ext uri="{FF2B5EF4-FFF2-40B4-BE49-F238E27FC236}">
                <a16:creationId xmlns:a16="http://schemas.microsoft.com/office/drawing/2014/main" id="{5728C052-35FC-4D47-A402-3397733C1573}"/>
              </a:ext>
            </a:extLst>
          </p:cNvPr>
          <p:cNvPicPr>
            <a:picLocks noChangeAspect="1"/>
          </p:cNvPicPr>
          <p:nvPr/>
        </p:nvPicPr>
        <p:blipFill>
          <a:blip r:embed="rId3"/>
          <a:stretch>
            <a:fillRect/>
          </a:stretch>
        </p:blipFill>
        <p:spPr>
          <a:xfrm>
            <a:off x="2175811" y="3088582"/>
            <a:ext cx="2917434" cy="2185259"/>
          </a:xfrm>
          <a:prstGeom prst="rect">
            <a:avLst/>
          </a:prstGeom>
        </p:spPr>
      </p:pic>
      <p:pic>
        <p:nvPicPr>
          <p:cNvPr id="7" name="Picture 6">
            <a:extLst>
              <a:ext uri="{FF2B5EF4-FFF2-40B4-BE49-F238E27FC236}">
                <a16:creationId xmlns:a16="http://schemas.microsoft.com/office/drawing/2014/main" id="{77A0AF23-DD71-47E8-BD3B-C224154CDF0E}"/>
              </a:ext>
            </a:extLst>
          </p:cNvPr>
          <p:cNvPicPr>
            <a:picLocks noChangeAspect="1"/>
          </p:cNvPicPr>
          <p:nvPr/>
        </p:nvPicPr>
        <p:blipFill>
          <a:blip r:embed="rId4"/>
          <a:stretch>
            <a:fillRect/>
          </a:stretch>
        </p:blipFill>
        <p:spPr>
          <a:xfrm>
            <a:off x="6844683" y="2943626"/>
            <a:ext cx="2691387" cy="2809535"/>
          </a:xfrm>
          <a:prstGeom prst="rect">
            <a:avLst/>
          </a:prstGeom>
        </p:spPr>
      </p:pic>
      <p:pic>
        <p:nvPicPr>
          <p:cNvPr id="8" name="Picture 7">
            <a:extLst>
              <a:ext uri="{FF2B5EF4-FFF2-40B4-BE49-F238E27FC236}">
                <a16:creationId xmlns:a16="http://schemas.microsoft.com/office/drawing/2014/main" id="{8861EB0F-8092-4E31-B44E-8185511FECF4}"/>
              </a:ext>
            </a:extLst>
          </p:cNvPr>
          <p:cNvPicPr>
            <a:picLocks noChangeAspect="1"/>
          </p:cNvPicPr>
          <p:nvPr/>
        </p:nvPicPr>
        <p:blipFill>
          <a:blip r:embed="rId5"/>
          <a:stretch>
            <a:fillRect/>
          </a:stretch>
        </p:blipFill>
        <p:spPr>
          <a:xfrm>
            <a:off x="6948999" y="3163270"/>
            <a:ext cx="1095301" cy="1095301"/>
          </a:xfrm>
          <a:prstGeom prst="rect">
            <a:avLst/>
          </a:prstGeom>
        </p:spPr>
      </p:pic>
      <p:sp>
        <p:nvSpPr>
          <p:cNvPr id="10" name="Content Placeholder 3">
            <a:extLst>
              <a:ext uri="{FF2B5EF4-FFF2-40B4-BE49-F238E27FC236}">
                <a16:creationId xmlns:a16="http://schemas.microsoft.com/office/drawing/2014/main" id="{44E0AF07-5CBA-44DD-94A5-BB84FBD1B497}"/>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735442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E4EEAE-30EE-4090-A084-A03B2671C0CC}"/>
              </a:ext>
            </a:extLst>
          </p:cNvPr>
          <p:cNvPicPr>
            <a:picLocks noChangeAspect="1"/>
          </p:cNvPicPr>
          <p:nvPr/>
        </p:nvPicPr>
        <p:blipFill>
          <a:blip r:embed="rId3"/>
          <a:stretch>
            <a:fillRect/>
          </a:stretch>
        </p:blipFill>
        <p:spPr>
          <a:xfrm>
            <a:off x="507129" y="1742921"/>
            <a:ext cx="4144968" cy="3065053"/>
          </a:xfrm>
          <a:prstGeom prst="rect">
            <a:avLst/>
          </a:prstGeom>
        </p:spPr>
      </p:pic>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dirty="0"/>
              <a:t>Surface Encumbrances</a:t>
            </a:r>
          </a:p>
        </p:txBody>
      </p:sp>
      <p:pic>
        <p:nvPicPr>
          <p:cNvPr id="6" name="Picture 5">
            <a:extLst>
              <a:ext uri="{FF2B5EF4-FFF2-40B4-BE49-F238E27FC236}">
                <a16:creationId xmlns:a16="http://schemas.microsoft.com/office/drawing/2014/main" id="{835BE12B-E0F6-4C34-9273-2802B98E294A}"/>
              </a:ext>
            </a:extLst>
          </p:cNvPr>
          <p:cNvPicPr>
            <a:picLocks noChangeAspect="1"/>
          </p:cNvPicPr>
          <p:nvPr/>
        </p:nvPicPr>
        <p:blipFill>
          <a:blip r:embed="rId4"/>
          <a:stretch>
            <a:fillRect/>
          </a:stretch>
        </p:blipFill>
        <p:spPr>
          <a:xfrm>
            <a:off x="6250682" y="1817976"/>
            <a:ext cx="3896208" cy="2914941"/>
          </a:xfrm>
          <a:prstGeom prst="rect">
            <a:avLst/>
          </a:prstGeom>
        </p:spPr>
      </p:pic>
      <p:pic>
        <p:nvPicPr>
          <p:cNvPr id="2" name="Picture 1">
            <a:extLst>
              <a:ext uri="{FF2B5EF4-FFF2-40B4-BE49-F238E27FC236}">
                <a16:creationId xmlns:a16="http://schemas.microsoft.com/office/drawing/2014/main" id="{0DB11893-D792-4624-9698-0BE49EF1E666}"/>
              </a:ext>
            </a:extLst>
          </p:cNvPr>
          <p:cNvPicPr>
            <a:picLocks noChangeAspect="1"/>
          </p:cNvPicPr>
          <p:nvPr/>
        </p:nvPicPr>
        <p:blipFill>
          <a:blip r:embed="rId5"/>
          <a:stretch>
            <a:fillRect/>
          </a:stretch>
        </p:blipFill>
        <p:spPr>
          <a:xfrm>
            <a:off x="1184032" y="2597420"/>
            <a:ext cx="1505843" cy="1505843"/>
          </a:xfrm>
          <a:prstGeom prst="rect">
            <a:avLst/>
          </a:prstGeom>
        </p:spPr>
      </p:pic>
      <p:pic>
        <p:nvPicPr>
          <p:cNvPr id="7" name="Picture 6">
            <a:extLst>
              <a:ext uri="{FF2B5EF4-FFF2-40B4-BE49-F238E27FC236}">
                <a16:creationId xmlns:a16="http://schemas.microsoft.com/office/drawing/2014/main" id="{9F834A6F-52D8-41A6-8ADE-14CF988958F6}"/>
              </a:ext>
            </a:extLst>
          </p:cNvPr>
          <p:cNvPicPr>
            <a:picLocks noChangeAspect="1"/>
          </p:cNvPicPr>
          <p:nvPr/>
        </p:nvPicPr>
        <p:blipFill>
          <a:blip r:embed="rId5"/>
          <a:stretch>
            <a:fillRect/>
          </a:stretch>
        </p:blipFill>
        <p:spPr>
          <a:xfrm>
            <a:off x="6250682" y="3171748"/>
            <a:ext cx="1505843" cy="1505843"/>
          </a:xfrm>
          <a:prstGeom prst="rect">
            <a:avLst/>
          </a:prstGeom>
        </p:spPr>
      </p:pic>
      <p:sp>
        <p:nvSpPr>
          <p:cNvPr id="10" name="Content Placeholder 3">
            <a:extLst>
              <a:ext uri="{FF2B5EF4-FFF2-40B4-BE49-F238E27FC236}">
                <a16:creationId xmlns:a16="http://schemas.microsoft.com/office/drawing/2014/main" id="{162A7B2F-52FB-427C-A96A-BD66F36E89C6}"/>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2154676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dirty="0"/>
              <a:t>Surface Encumbrances</a:t>
            </a:r>
          </a:p>
        </p:txBody>
      </p:sp>
      <p:pic>
        <p:nvPicPr>
          <p:cNvPr id="5" name="Picture 4">
            <a:extLst>
              <a:ext uri="{FF2B5EF4-FFF2-40B4-BE49-F238E27FC236}">
                <a16:creationId xmlns:a16="http://schemas.microsoft.com/office/drawing/2014/main" id="{A69CF2DD-5E8D-454E-911B-779FF13E4A06}"/>
              </a:ext>
            </a:extLst>
          </p:cNvPr>
          <p:cNvPicPr>
            <a:picLocks noChangeAspect="1"/>
          </p:cNvPicPr>
          <p:nvPr/>
        </p:nvPicPr>
        <p:blipFill>
          <a:blip r:embed="rId3"/>
          <a:stretch>
            <a:fillRect/>
          </a:stretch>
        </p:blipFill>
        <p:spPr>
          <a:xfrm>
            <a:off x="954088" y="1743228"/>
            <a:ext cx="3810000" cy="2466975"/>
          </a:xfrm>
          <a:prstGeom prst="rect">
            <a:avLst/>
          </a:prstGeom>
        </p:spPr>
      </p:pic>
      <p:pic>
        <p:nvPicPr>
          <p:cNvPr id="6" name="Picture 5">
            <a:extLst>
              <a:ext uri="{FF2B5EF4-FFF2-40B4-BE49-F238E27FC236}">
                <a16:creationId xmlns:a16="http://schemas.microsoft.com/office/drawing/2014/main" id="{0ABE0F5E-F03A-41EB-99FB-929368D526D4}"/>
              </a:ext>
            </a:extLst>
          </p:cNvPr>
          <p:cNvPicPr>
            <a:picLocks noChangeAspect="1"/>
          </p:cNvPicPr>
          <p:nvPr/>
        </p:nvPicPr>
        <p:blipFill>
          <a:blip r:embed="rId4"/>
          <a:stretch>
            <a:fillRect/>
          </a:stretch>
        </p:blipFill>
        <p:spPr>
          <a:xfrm>
            <a:off x="5857332" y="2298137"/>
            <a:ext cx="5517515" cy="2726148"/>
          </a:xfrm>
          <a:prstGeom prst="rect">
            <a:avLst/>
          </a:prstGeom>
        </p:spPr>
      </p:pic>
      <p:sp>
        <p:nvSpPr>
          <p:cNvPr id="8" name="Content Placeholder 3">
            <a:extLst>
              <a:ext uri="{FF2B5EF4-FFF2-40B4-BE49-F238E27FC236}">
                <a16:creationId xmlns:a16="http://schemas.microsoft.com/office/drawing/2014/main" id="{3169CAB4-A64B-4607-B549-A29C1115F145}"/>
              </a:ext>
            </a:extLst>
          </p:cNvPr>
          <p:cNvSpPr>
            <a:spLocks noGrp="1"/>
          </p:cNvSpPr>
          <p:nvPr>
            <p:ph sz="quarter" idx="14"/>
          </p:nvPr>
        </p:nvSpPr>
        <p:spPr>
          <a:xfrm>
            <a:off x="668338" y="6505416"/>
            <a:ext cx="4333875" cy="246063"/>
          </a:xfrm>
        </p:spPr>
        <p:txBody>
          <a:bodyPr/>
          <a:lstStyle/>
          <a:p>
            <a:r>
              <a:rPr lang="en-US" dirty="0"/>
              <a:t>Hazards </a:t>
            </a:r>
          </a:p>
        </p:txBody>
      </p:sp>
    </p:spTree>
    <p:extLst>
      <p:ext uri="{BB962C8B-B14F-4D97-AF65-F5344CB8AC3E}">
        <p14:creationId xmlns:p14="http://schemas.microsoft.com/office/powerpoint/2010/main" val="3626449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031AA14B-9A1A-4EB6-A364-EA762763A18F}">
  <ds:schemaRefs>
    <ds:schemaRef ds:uri="246ca8ae-6e08-4796-a588-b174448290c0"/>
    <ds:schemaRef ds:uri="3eb2361b-8c8e-47d5-8d05-b9366176417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1c9a19bd-b907-49a7-9695-f54f6a240b79"/>
    <ds:schemaRef ds:uri="422d50a2-91e8-4738-97cd-d5a6a9b90bb7"/>
  </ds:schemaRefs>
</ds:datastoreItem>
</file>

<file path=customXml/itemProps3.xml><?xml version="1.0" encoding="utf-8"?>
<ds:datastoreItem xmlns:ds="http://schemas.openxmlformats.org/officeDocument/2006/customXml" ds:itemID="{46A2A410-4A77-4917-8560-B8DD0B281754}"/>
</file>

<file path=docProps/app.xml><?xml version="1.0" encoding="utf-8"?>
<Properties xmlns="http://schemas.openxmlformats.org/officeDocument/2006/extended-properties" xmlns:vt="http://schemas.openxmlformats.org/officeDocument/2006/docPropsVTypes">
  <TotalTime>1093</TotalTime>
  <Words>5472</Words>
  <Application>Microsoft Office PowerPoint</Application>
  <PresentationFormat>Widescreen</PresentationFormat>
  <Paragraphs>391</Paragraphs>
  <Slides>47</Slides>
  <Notes>47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47</vt:i4>
      </vt:variant>
    </vt:vector>
  </HeadingPairs>
  <TitlesOfParts>
    <vt:vector size="55" baseType="lpstr">
      <vt:lpstr>Arial</vt:lpstr>
      <vt:lpstr>Nunito Light</vt:lpstr>
      <vt:lpstr>Nunito ExtraLight</vt:lpstr>
      <vt:lpstr>Poppins</vt:lpstr>
      <vt:lpstr>Calibri</vt:lpstr>
      <vt:lpstr>Nunito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45</cp:revision>
  <cp:lastPrinted>2020-03-03T16:06:55Z</cp:lastPrinted>
  <dcterms:created xsi:type="dcterms:W3CDTF">2019-05-30T18:50:33Z</dcterms:created>
  <dcterms:modified xsi:type="dcterms:W3CDTF">2022-03-04T14:25:06Z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