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659" r:id="rId5"/>
  </p:sldMasterIdLst>
  <p:notesMasterIdLst>
    <p:notesMasterId r:id="rId28"/>
  </p:notesMasterIdLst>
  <p:handoutMasterIdLst>
    <p:handoutMasterId r:id="rId29"/>
  </p:handoutMasterIdLst>
  <p:sldIdLst>
    <p:sldId id="286" r:id="rId6"/>
    <p:sldId id="599" r:id="rId7"/>
    <p:sldId id="600" r:id="rId8"/>
    <p:sldId id="601" r:id="rId9"/>
    <p:sldId id="603" r:id="rId10"/>
    <p:sldId id="602" r:id="rId11"/>
    <p:sldId id="604" r:id="rId12"/>
    <p:sldId id="605" r:id="rId13"/>
    <p:sldId id="267" r:id="rId14"/>
    <p:sldId id="268" r:id="rId15"/>
    <p:sldId id="606" r:id="rId16"/>
    <p:sldId id="607" r:id="rId17"/>
    <p:sldId id="608" r:id="rId18"/>
    <p:sldId id="610" r:id="rId19"/>
    <p:sldId id="611" r:id="rId20"/>
    <p:sldId id="612" r:id="rId21"/>
    <p:sldId id="613" r:id="rId22"/>
    <p:sldId id="614" r:id="rId23"/>
    <p:sldId id="615" r:id="rId24"/>
    <p:sldId id="616" r:id="rId25"/>
    <p:sldId id="617" r:id="rId26"/>
    <p:sldId id="305" r:id="rId27"/>
  </p:sldIdLst>
  <p:sldSz cx="12192000" cy="6858000"/>
  <p:notesSz cx="7315200" cy="9601200"/>
  <p:embeddedFontLst>
    <p:embeddedFont>
      <p:font typeface="Calibri" panose="020F0502020204030204" pitchFamily="34" charset="0"/>
      <p:regular r:id="rId30"/>
      <p:bold r:id="rId31"/>
      <p:italic r:id="rId32"/>
      <p:boldItalic r:id="rId33"/>
    </p:embeddedFont>
    <p:embeddedFont>
      <p:font typeface="Impact" panose="020B0806030902050204" pitchFamily="34" charset="0"/>
      <p:regular r:id="rId34"/>
    </p:embeddedFont>
    <p:embeddedFont>
      <p:font typeface="Nunito" pitchFamily="2" charset="0"/>
      <p:regular r:id="rId35"/>
      <p:bold r:id="rId36"/>
      <p:italic r:id="rId37"/>
      <p:boldItalic r:id="rId38"/>
    </p:embeddedFont>
    <p:embeddedFont>
      <p:font typeface="Nunito ExtraLight" pitchFamily="2" charset="0"/>
      <p:regular r:id="rId39"/>
      <p:italic r:id="rId40"/>
    </p:embeddedFont>
    <p:embeddedFont>
      <p:font typeface="Nunito Light" pitchFamily="2" charset="0"/>
      <p:regular r:id="rId41"/>
      <p:italic r:id="rId42"/>
    </p:embeddedFont>
    <p:embeddedFont>
      <p:font typeface="Poppins" panose="00000500000000000000" pitchFamily="2" charset="0"/>
      <p:regular r:id="rId43"/>
      <p:bold r:id="rId44"/>
      <p:italic r:id="rId45"/>
      <p:boldItalic r:id="rId4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5D2ADF1-E77B-A6C4-8BC0-C7DD377A1D45}" name="Kinn, Steve (Contractor)" initials="KS(" userId="Kinn, Steve (Contracto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2A0969-C930-4D52-B747-7B147114DBEE}" v="56" dt="2023-05-03T01:43:14.7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23" autoAdjust="0"/>
    <p:restoredTop sz="83266" autoAdjust="0"/>
  </p:normalViewPr>
  <p:slideViewPr>
    <p:cSldViewPr snapToGrid="0">
      <p:cViewPr varScale="1">
        <p:scale>
          <a:sx n="59" d="100"/>
          <a:sy n="59" d="100"/>
        </p:scale>
        <p:origin x="516" y="78"/>
      </p:cViewPr>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0.fntdata"/><Relationship Id="rId21" Type="http://schemas.openxmlformats.org/officeDocument/2006/relationships/slide" Target="slides/slide16.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handoutMaster" Target="handoutMasters/handoutMaster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font" Target="fonts/font16.fntdata"/><Relationship Id="rId53" Type="http://schemas.microsoft.com/office/2018/10/relationships/authors" Target="author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2.fntdata"/><Relationship Id="rId44" Type="http://schemas.openxmlformats.org/officeDocument/2006/relationships/font" Target="fonts/font15.fntdata"/><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viewProps" Target="viewProps.xml"/><Relationship Id="rId8" Type="http://schemas.openxmlformats.org/officeDocument/2006/relationships/slide" Target="slides/slide3.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font" Target="fonts/font17.fntdata"/><Relationship Id="rId20" Type="http://schemas.openxmlformats.org/officeDocument/2006/relationships/slide" Target="slides/slide15.xml"/><Relationship Id="rId41" Type="http://schemas.openxmlformats.org/officeDocument/2006/relationships/font" Target="fonts/font12.fnt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36" Type="http://schemas.openxmlformats.org/officeDocument/2006/relationships/font" Target="fonts/font7.fntdata"/><Relationship Id="rId4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rsal Zaman" userId="f7dbc6cb-78f0-4d6e-8369-a8b9e421e308" providerId="ADAL" clId="{AC7D39BD-4583-405B-9F45-C7442222D720}"/>
    <pc:docChg chg="modSld">
      <pc:chgData name="Mersal Zaman" userId="f7dbc6cb-78f0-4d6e-8369-a8b9e421e308" providerId="ADAL" clId="{AC7D39BD-4583-405B-9F45-C7442222D720}" dt="2023-04-25T18:54:57.175" v="190" actId="962"/>
      <pc:docMkLst>
        <pc:docMk/>
      </pc:docMkLst>
      <pc:sldChg chg="modSp mod modNotesTx">
        <pc:chgData name="Mersal Zaman" userId="f7dbc6cb-78f0-4d6e-8369-a8b9e421e308" providerId="ADAL" clId="{AC7D39BD-4583-405B-9F45-C7442222D720}" dt="2023-04-25T18:47:34.011" v="103" actId="20577"/>
        <pc:sldMkLst>
          <pc:docMk/>
          <pc:sldMk cId="2137048391" sldId="267"/>
        </pc:sldMkLst>
        <pc:picChg chg="mod">
          <ac:chgData name="Mersal Zaman" userId="f7dbc6cb-78f0-4d6e-8369-a8b9e421e308" providerId="ADAL" clId="{AC7D39BD-4583-405B-9F45-C7442222D720}" dt="2023-04-25T18:45:12.179" v="78" actId="962"/>
          <ac:picMkLst>
            <pc:docMk/>
            <pc:sldMk cId="2137048391" sldId="267"/>
            <ac:picMk id="9220" creationId="{00000000-0000-0000-0000-000000000000}"/>
          </ac:picMkLst>
        </pc:picChg>
        <pc:picChg chg="mod">
          <ac:chgData name="Mersal Zaman" userId="f7dbc6cb-78f0-4d6e-8369-a8b9e421e308" providerId="ADAL" clId="{AC7D39BD-4583-405B-9F45-C7442222D720}" dt="2023-04-25T18:47:27.249" v="102" actId="962"/>
          <ac:picMkLst>
            <pc:docMk/>
            <pc:sldMk cId="2137048391" sldId="267"/>
            <ac:picMk id="9221" creationId="{00000000-0000-0000-0000-000000000000}"/>
          </ac:picMkLst>
        </pc:picChg>
      </pc:sldChg>
      <pc:sldChg chg="modSp modNotesTx">
        <pc:chgData name="Mersal Zaman" userId="f7dbc6cb-78f0-4d6e-8369-a8b9e421e308" providerId="ADAL" clId="{AC7D39BD-4583-405B-9F45-C7442222D720}" dt="2023-04-25T18:48:57.849" v="121" actId="20577"/>
        <pc:sldMkLst>
          <pc:docMk/>
          <pc:sldMk cId="2570453962" sldId="268"/>
        </pc:sldMkLst>
        <pc:picChg chg="mod">
          <ac:chgData name="Mersal Zaman" userId="f7dbc6cb-78f0-4d6e-8369-a8b9e421e308" providerId="ADAL" clId="{AC7D39BD-4583-405B-9F45-C7442222D720}" dt="2023-04-25T18:48:10.656" v="107" actId="962"/>
          <ac:picMkLst>
            <pc:docMk/>
            <pc:sldMk cId="2570453962" sldId="268"/>
            <ac:picMk id="11267" creationId="{00000000-0000-0000-0000-000000000000}"/>
          </ac:picMkLst>
        </pc:picChg>
        <pc:picChg chg="mod">
          <ac:chgData name="Mersal Zaman" userId="f7dbc6cb-78f0-4d6e-8369-a8b9e421e308" providerId="ADAL" clId="{AC7D39BD-4583-405B-9F45-C7442222D720}" dt="2023-04-25T18:48:33.576" v="115" actId="962"/>
          <ac:picMkLst>
            <pc:docMk/>
            <pc:sldMk cId="2570453962" sldId="268"/>
            <ac:picMk id="11268" creationId="{00000000-0000-0000-0000-000000000000}"/>
          </ac:picMkLst>
        </pc:picChg>
        <pc:picChg chg="mod">
          <ac:chgData name="Mersal Zaman" userId="f7dbc6cb-78f0-4d6e-8369-a8b9e421e308" providerId="ADAL" clId="{AC7D39BD-4583-405B-9F45-C7442222D720}" dt="2023-04-25T18:48:16.623" v="109" actId="962"/>
          <ac:picMkLst>
            <pc:docMk/>
            <pc:sldMk cId="2570453962" sldId="268"/>
            <ac:picMk id="11269" creationId="{00000000-0000-0000-0000-000000000000}"/>
          </ac:picMkLst>
        </pc:picChg>
        <pc:picChg chg="mod">
          <ac:chgData name="Mersal Zaman" userId="f7dbc6cb-78f0-4d6e-8369-a8b9e421e308" providerId="ADAL" clId="{AC7D39BD-4583-405B-9F45-C7442222D720}" dt="2023-04-25T18:48:44.488" v="119" actId="962"/>
          <ac:picMkLst>
            <pc:docMk/>
            <pc:sldMk cId="2570453962" sldId="268"/>
            <ac:picMk id="11270" creationId="{00000000-0000-0000-0000-000000000000}"/>
          </ac:picMkLst>
        </pc:picChg>
        <pc:picChg chg="mod">
          <ac:chgData name="Mersal Zaman" userId="f7dbc6cb-78f0-4d6e-8369-a8b9e421e308" providerId="ADAL" clId="{AC7D39BD-4583-405B-9F45-C7442222D720}" dt="2023-04-25T18:48:20.625" v="111" actId="962"/>
          <ac:picMkLst>
            <pc:docMk/>
            <pc:sldMk cId="2570453962" sldId="268"/>
            <ac:picMk id="11271" creationId="{00000000-0000-0000-0000-000000000000}"/>
          </ac:picMkLst>
        </pc:picChg>
      </pc:sldChg>
      <pc:sldChg chg="modSp modNotesTx">
        <pc:chgData name="Mersal Zaman" userId="f7dbc6cb-78f0-4d6e-8369-a8b9e421e308" providerId="ADAL" clId="{AC7D39BD-4583-405B-9F45-C7442222D720}" dt="2023-04-25T18:54:57.175" v="190" actId="962"/>
        <pc:sldMkLst>
          <pc:docMk/>
          <pc:sldMk cId="3301438562" sldId="286"/>
        </pc:sldMkLst>
        <pc:picChg chg="mod">
          <ac:chgData name="Mersal Zaman" userId="f7dbc6cb-78f0-4d6e-8369-a8b9e421e308" providerId="ADAL" clId="{AC7D39BD-4583-405B-9F45-C7442222D720}" dt="2023-04-25T18:41:43.736" v="27" actId="962"/>
          <ac:picMkLst>
            <pc:docMk/>
            <pc:sldMk cId="3301438562" sldId="286"/>
            <ac:picMk id="7" creationId="{5971DE56-977E-1C7A-4B1B-477EF86EFF43}"/>
          </ac:picMkLst>
        </pc:picChg>
        <pc:picChg chg="mod">
          <ac:chgData name="Mersal Zaman" userId="f7dbc6cb-78f0-4d6e-8369-a8b9e421e308" providerId="ADAL" clId="{AC7D39BD-4583-405B-9F45-C7442222D720}" dt="2023-04-25T18:41:40.759" v="25" actId="962"/>
          <ac:picMkLst>
            <pc:docMk/>
            <pc:sldMk cId="3301438562" sldId="286"/>
            <ac:picMk id="10" creationId="{7BC38AAE-DAF5-FF99-3CBB-6D9B90FC81BD}"/>
          </ac:picMkLst>
        </pc:picChg>
        <pc:picChg chg="mod">
          <ac:chgData name="Mersal Zaman" userId="f7dbc6cb-78f0-4d6e-8369-a8b9e421e308" providerId="ADAL" clId="{AC7D39BD-4583-405B-9F45-C7442222D720}" dt="2023-04-25T18:54:57.175" v="190" actId="962"/>
          <ac:picMkLst>
            <pc:docMk/>
            <pc:sldMk cId="3301438562" sldId="286"/>
            <ac:picMk id="11" creationId="{B38E0A69-B1A4-0A9D-110F-3730E9B355DA}"/>
          </ac:picMkLst>
        </pc:picChg>
      </pc:sldChg>
      <pc:sldChg chg="modSp mod modNotesTx">
        <pc:chgData name="Mersal Zaman" userId="f7dbc6cb-78f0-4d6e-8369-a8b9e421e308" providerId="ADAL" clId="{AC7D39BD-4583-405B-9F45-C7442222D720}" dt="2023-04-25T18:42:24.709" v="43" actId="20577"/>
        <pc:sldMkLst>
          <pc:docMk/>
          <pc:sldMk cId="385852463" sldId="600"/>
        </pc:sldMkLst>
        <pc:picChg chg="mod">
          <ac:chgData name="Mersal Zaman" userId="f7dbc6cb-78f0-4d6e-8369-a8b9e421e308" providerId="ADAL" clId="{AC7D39BD-4583-405B-9F45-C7442222D720}" dt="2023-04-25T18:42:18.952" v="42" actId="962"/>
          <ac:picMkLst>
            <pc:docMk/>
            <pc:sldMk cId="385852463" sldId="600"/>
            <ac:picMk id="4" creationId="{BB794FA3-4CFC-459E-B275-B10EE6662F37}"/>
          </ac:picMkLst>
        </pc:picChg>
      </pc:sldChg>
      <pc:sldChg chg="modSp mod modNotesTx">
        <pc:chgData name="Mersal Zaman" userId="f7dbc6cb-78f0-4d6e-8369-a8b9e421e308" providerId="ADAL" clId="{AC7D39BD-4583-405B-9F45-C7442222D720}" dt="2023-04-25T18:42:36.642" v="46" actId="20577"/>
        <pc:sldMkLst>
          <pc:docMk/>
          <pc:sldMk cId="2431554016" sldId="601"/>
        </pc:sldMkLst>
        <pc:picChg chg="mod">
          <ac:chgData name="Mersal Zaman" userId="f7dbc6cb-78f0-4d6e-8369-a8b9e421e308" providerId="ADAL" clId="{AC7D39BD-4583-405B-9F45-C7442222D720}" dt="2023-04-25T18:42:33.409" v="45" actId="962"/>
          <ac:picMkLst>
            <pc:docMk/>
            <pc:sldMk cId="2431554016" sldId="601"/>
            <ac:picMk id="12" creationId="{CF1569C5-4601-725C-06EF-EB532E2187A9}"/>
          </ac:picMkLst>
        </pc:picChg>
      </pc:sldChg>
      <pc:sldChg chg="modSp mod modNotesTx">
        <pc:chgData name="Mersal Zaman" userId="f7dbc6cb-78f0-4d6e-8369-a8b9e421e308" providerId="ADAL" clId="{AC7D39BD-4583-405B-9F45-C7442222D720}" dt="2023-04-25T18:43:39.290" v="66" actId="20577"/>
        <pc:sldMkLst>
          <pc:docMk/>
          <pc:sldMk cId="881036753" sldId="602"/>
        </pc:sldMkLst>
        <pc:picChg chg="mod">
          <ac:chgData name="Mersal Zaman" userId="f7dbc6cb-78f0-4d6e-8369-a8b9e421e308" providerId="ADAL" clId="{AC7D39BD-4583-405B-9F45-C7442222D720}" dt="2023-04-25T18:43:30.846" v="65" actId="962"/>
          <ac:picMkLst>
            <pc:docMk/>
            <pc:sldMk cId="881036753" sldId="602"/>
            <ac:picMk id="5" creationId="{DBEE028C-1933-66DF-4176-13CF5C3196AD}"/>
          </ac:picMkLst>
        </pc:picChg>
      </pc:sldChg>
      <pc:sldChg chg="modSp mod modNotesTx">
        <pc:chgData name="Mersal Zaman" userId="f7dbc6cb-78f0-4d6e-8369-a8b9e421e308" providerId="ADAL" clId="{AC7D39BD-4583-405B-9F45-C7442222D720}" dt="2023-04-25T18:43:14.692" v="61" actId="20577"/>
        <pc:sldMkLst>
          <pc:docMk/>
          <pc:sldMk cId="3362268333" sldId="603"/>
        </pc:sldMkLst>
        <pc:picChg chg="mod">
          <ac:chgData name="Mersal Zaman" userId="f7dbc6cb-78f0-4d6e-8369-a8b9e421e308" providerId="ADAL" clId="{AC7D39BD-4583-405B-9F45-C7442222D720}" dt="2023-04-25T18:42:53.241" v="50" actId="962"/>
          <ac:picMkLst>
            <pc:docMk/>
            <pc:sldMk cId="3362268333" sldId="603"/>
            <ac:picMk id="10" creationId="{F7D64415-F2A6-2031-5C1E-61A33E1AF9F4}"/>
          </ac:picMkLst>
        </pc:picChg>
        <pc:picChg chg="mod">
          <ac:chgData name="Mersal Zaman" userId="f7dbc6cb-78f0-4d6e-8369-a8b9e421e308" providerId="ADAL" clId="{AC7D39BD-4583-405B-9F45-C7442222D720}" dt="2023-04-25T18:42:58.217" v="52" actId="962"/>
          <ac:picMkLst>
            <pc:docMk/>
            <pc:sldMk cId="3362268333" sldId="603"/>
            <ac:picMk id="11" creationId="{CCBFE0B0-7B50-9B74-A758-6ECD281AC8C5}"/>
          </ac:picMkLst>
        </pc:picChg>
        <pc:picChg chg="mod">
          <ac:chgData name="Mersal Zaman" userId="f7dbc6cb-78f0-4d6e-8369-a8b9e421e308" providerId="ADAL" clId="{AC7D39BD-4583-405B-9F45-C7442222D720}" dt="2023-04-25T18:43:01.344" v="54" actId="962"/>
          <ac:picMkLst>
            <pc:docMk/>
            <pc:sldMk cId="3362268333" sldId="603"/>
            <ac:picMk id="12" creationId="{2E5BAAD2-EE05-6C23-8E09-E3712971E9AB}"/>
          </ac:picMkLst>
        </pc:picChg>
        <pc:picChg chg="mod">
          <ac:chgData name="Mersal Zaman" userId="f7dbc6cb-78f0-4d6e-8369-a8b9e421e308" providerId="ADAL" clId="{AC7D39BD-4583-405B-9F45-C7442222D720}" dt="2023-04-25T18:43:10.114" v="60" actId="962"/>
          <ac:picMkLst>
            <pc:docMk/>
            <pc:sldMk cId="3362268333" sldId="603"/>
            <ac:picMk id="13" creationId="{37ADE945-D75A-D8B9-1C3F-30B2626C132C}"/>
          </ac:picMkLst>
        </pc:picChg>
      </pc:sldChg>
      <pc:sldChg chg="modSp modNotesTx">
        <pc:chgData name="Mersal Zaman" userId="f7dbc6cb-78f0-4d6e-8369-a8b9e421e308" providerId="ADAL" clId="{AC7D39BD-4583-405B-9F45-C7442222D720}" dt="2023-04-25T18:44:43.992" v="71" actId="20577"/>
        <pc:sldMkLst>
          <pc:docMk/>
          <pc:sldMk cId="1628715274" sldId="604"/>
        </pc:sldMkLst>
        <pc:picChg chg="mod">
          <ac:chgData name="Mersal Zaman" userId="f7dbc6cb-78f0-4d6e-8369-a8b9e421e308" providerId="ADAL" clId="{AC7D39BD-4583-405B-9F45-C7442222D720}" dt="2023-04-25T18:43:52.005" v="70" actId="962"/>
          <ac:picMkLst>
            <pc:docMk/>
            <pc:sldMk cId="1628715274" sldId="604"/>
            <ac:picMk id="6" creationId="{EC793542-DCEC-33D9-5283-471D73BA4C78}"/>
          </ac:picMkLst>
        </pc:picChg>
      </pc:sldChg>
      <pc:sldChg chg="modSp mod modNotesTx">
        <pc:chgData name="Mersal Zaman" userId="f7dbc6cb-78f0-4d6e-8369-a8b9e421e308" providerId="ADAL" clId="{AC7D39BD-4583-405B-9F45-C7442222D720}" dt="2023-04-25T18:44:55.260" v="74" actId="20577"/>
        <pc:sldMkLst>
          <pc:docMk/>
          <pc:sldMk cId="1192921217" sldId="605"/>
        </pc:sldMkLst>
        <pc:picChg chg="mod">
          <ac:chgData name="Mersal Zaman" userId="f7dbc6cb-78f0-4d6e-8369-a8b9e421e308" providerId="ADAL" clId="{AC7D39BD-4583-405B-9F45-C7442222D720}" dt="2023-04-25T18:44:51.276" v="73" actId="962"/>
          <ac:picMkLst>
            <pc:docMk/>
            <pc:sldMk cId="1192921217" sldId="605"/>
            <ac:picMk id="9" creationId="{2D57A542-9B7C-4785-1750-8470621B099A}"/>
          </ac:picMkLst>
        </pc:picChg>
      </pc:sldChg>
      <pc:sldChg chg="modSp mod modNotesTx">
        <pc:chgData name="Mersal Zaman" userId="f7dbc6cb-78f0-4d6e-8369-a8b9e421e308" providerId="ADAL" clId="{AC7D39BD-4583-405B-9F45-C7442222D720}" dt="2023-04-25T18:49:22.955" v="126" actId="20577"/>
        <pc:sldMkLst>
          <pc:docMk/>
          <pc:sldMk cId="123938434" sldId="606"/>
        </pc:sldMkLst>
        <pc:picChg chg="mod">
          <ac:chgData name="Mersal Zaman" userId="f7dbc6cb-78f0-4d6e-8369-a8b9e421e308" providerId="ADAL" clId="{AC7D39BD-4583-405B-9F45-C7442222D720}" dt="2023-04-25T18:49:17.872" v="125" actId="962"/>
          <ac:picMkLst>
            <pc:docMk/>
            <pc:sldMk cId="123938434" sldId="606"/>
            <ac:picMk id="6" creationId="{81619E60-C902-891E-0C05-887C67276CEF}"/>
          </ac:picMkLst>
        </pc:picChg>
      </pc:sldChg>
      <pc:sldChg chg="modSp mod">
        <pc:chgData name="Mersal Zaman" userId="f7dbc6cb-78f0-4d6e-8369-a8b9e421e308" providerId="ADAL" clId="{AC7D39BD-4583-405B-9F45-C7442222D720}" dt="2023-04-25T18:49:52.846" v="134" actId="962"/>
        <pc:sldMkLst>
          <pc:docMk/>
          <pc:sldMk cId="2570673526" sldId="607"/>
        </pc:sldMkLst>
        <pc:picChg chg="mod">
          <ac:chgData name="Mersal Zaman" userId="f7dbc6cb-78f0-4d6e-8369-a8b9e421e308" providerId="ADAL" clId="{AC7D39BD-4583-405B-9F45-C7442222D720}" dt="2023-04-25T18:49:40.453" v="130" actId="962"/>
          <ac:picMkLst>
            <pc:docMk/>
            <pc:sldMk cId="2570673526" sldId="607"/>
            <ac:picMk id="4" creationId="{2B03A39F-517D-5802-7D48-0DDC28E118C3}"/>
          </ac:picMkLst>
        </pc:picChg>
        <pc:picChg chg="mod">
          <ac:chgData name="Mersal Zaman" userId="f7dbc6cb-78f0-4d6e-8369-a8b9e421e308" providerId="ADAL" clId="{AC7D39BD-4583-405B-9F45-C7442222D720}" dt="2023-04-25T18:49:52.846" v="134" actId="962"/>
          <ac:picMkLst>
            <pc:docMk/>
            <pc:sldMk cId="2570673526" sldId="607"/>
            <ac:picMk id="7" creationId="{1D06EEEF-8A2D-B139-E624-BAB46D92DFD4}"/>
          </ac:picMkLst>
        </pc:picChg>
      </pc:sldChg>
      <pc:sldChg chg="modSp mod modNotesTx">
        <pc:chgData name="Mersal Zaman" userId="f7dbc6cb-78f0-4d6e-8369-a8b9e421e308" providerId="ADAL" clId="{AC7D39BD-4583-405B-9F45-C7442222D720}" dt="2023-04-25T18:50:21.103" v="139" actId="20577"/>
        <pc:sldMkLst>
          <pc:docMk/>
          <pc:sldMk cId="3726009571" sldId="608"/>
        </pc:sldMkLst>
        <pc:picChg chg="mod">
          <ac:chgData name="Mersal Zaman" userId="f7dbc6cb-78f0-4d6e-8369-a8b9e421e308" providerId="ADAL" clId="{AC7D39BD-4583-405B-9F45-C7442222D720}" dt="2023-04-25T18:50:16.232" v="138" actId="962"/>
          <ac:picMkLst>
            <pc:docMk/>
            <pc:sldMk cId="3726009571" sldId="608"/>
            <ac:picMk id="6" creationId="{51C13C95-F1BA-2BC0-9746-75FF746F8C99}"/>
          </ac:picMkLst>
        </pc:picChg>
      </pc:sldChg>
      <pc:sldChg chg="modSp mod modNotesTx">
        <pc:chgData name="Mersal Zaman" userId="f7dbc6cb-78f0-4d6e-8369-a8b9e421e308" providerId="ADAL" clId="{AC7D39BD-4583-405B-9F45-C7442222D720}" dt="2023-04-25T18:50:29.895" v="142" actId="20577"/>
        <pc:sldMkLst>
          <pc:docMk/>
          <pc:sldMk cId="446367119" sldId="610"/>
        </pc:sldMkLst>
        <pc:picChg chg="mod">
          <ac:chgData name="Mersal Zaman" userId="f7dbc6cb-78f0-4d6e-8369-a8b9e421e308" providerId="ADAL" clId="{AC7D39BD-4583-405B-9F45-C7442222D720}" dt="2023-04-25T18:50:27.600" v="141" actId="962"/>
          <ac:picMkLst>
            <pc:docMk/>
            <pc:sldMk cId="446367119" sldId="610"/>
            <ac:picMk id="6" creationId="{7B780580-7999-B7F2-F812-01867FAC30FE}"/>
          </ac:picMkLst>
        </pc:picChg>
      </pc:sldChg>
      <pc:sldChg chg="modSp mod modNotesTx">
        <pc:chgData name="Mersal Zaman" userId="f7dbc6cb-78f0-4d6e-8369-a8b9e421e308" providerId="ADAL" clId="{AC7D39BD-4583-405B-9F45-C7442222D720}" dt="2023-04-25T18:51:02.753" v="147" actId="20577"/>
        <pc:sldMkLst>
          <pc:docMk/>
          <pc:sldMk cId="379171100" sldId="611"/>
        </pc:sldMkLst>
        <pc:picChg chg="mod">
          <ac:chgData name="Mersal Zaman" userId="f7dbc6cb-78f0-4d6e-8369-a8b9e421e308" providerId="ADAL" clId="{AC7D39BD-4583-405B-9F45-C7442222D720}" dt="2023-04-25T18:50:58.448" v="146" actId="962"/>
          <ac:picMkLst>
            <pc:docMk/>
            <pc:sldMk cId="379171100" sldId="611"/>
            <ac:picMk id="5" creationId="{C01DA815-538E-109E-18EF-81F1BE399397}"/>
          </ac:picMkLst>
        </pc:picChg>
        <pc:picChg chg="mod">
          <ac:chgData name="Mersal Zaman" userId="f7dbc6cb-78f0-4d6e-8369-a8b9e421e308" providerId="ADAL" clId="{AC7D39BD-4583-405B-9F45-C7442222D720}" dt="2023-04-25T18:50:46.088" v="144" actId="962"/>
          <ac:picMkLst>
            <pc:docMk/>
            <pc:sldMk cId="379171100" sldId="611"/>
            <ac:picMk id="6" creationId="{25D670F9-0D13-F0DB-E120-1D09B66B2BA9}"/>
          </ac:picMkLst>
        </pc:picChg>
      </pc:sldChg>
      <pc:sldChg chg="modSp mod modNotesTx">
        <pc:chgData name="Mersal Zaman" userId="f7dbc6cb-78f0-4d6e-8369-a8b9e421e308" providerId="ADAL" clId="{AC7D39BD-4583-405B-9F45-C7442222D720}" dt="2023-04-25T18:51:12.422" v="150" actId="20577"/>
        <pc:sldMkLst>
          <pc:docMk/>
          <pc:sldMk cId="512882057" sldId="612"/>
        </pc:sldMkLst>
        <pc:picChg chg="mod">
          <ac:chgData name="Mersal Zaman" userId="f7dbc6cb-78f0-4d6e-8369-a8b9e421e308" providerId="ADAL" clId="{AC7D39BD-4583-405B-9F45-C7442222D720}" dt="2023-04-25T18:51:09.959" v="149" actId="962"/>
          <ac:picMkLst>
            <pc:docMk/>
            <pc:sldMk cId="512882057" sldId="612"/>
            <ac:picMk id="6" creationId="{B3207F8C-C9F4-AFEB-2246-09DD149BB441}"/>
          </ac:picMkLst>
        </pc:picChg>
      </pc:sldChg>
      <pc:sldChg chg="modSp modNotesTx">
        <pc:chgData name="Mersal Zaman" userId="f7dbc6cb-78f0-4d6e-8369-a8b9e421e308" providerId="ADAL" clId="{AC7D39BD-4583-405B-9F45-C7442222D720}" dt="2023-04-25T18:51:46.546" v="159" actId="20577"/>
        <pc:sldMkLst>
          <pc:docMk/>
          <pc:sldMk cId="1359370121" sldId="613"/>
        </pc:sldMkLst>
        <pc:picChg chg="mod">
          <ac:chgData name="Mersal Zaman" userId="f7dbc6cb-78f0-4d6e-8369-a8b9e421e308" providerId="ADAL" clId="{AC7D39BD-4583-405B-9F45-C7442222D720}" dt="2023-04-25T18:51:41.863" v="158" actId="962"/>
          <ac:picMkLst>
            <pc:docMk/>
            <pc:sldMk cId="1359370121" sldId="613"/>
            <ac:picMk id="6" creationId="{9BD17478-CAF0-C534-D721-F3DED71FC995}"/>
          </ac:picMkLst>
        </pc:picChg>
        <pc:picChg chg="mod">
          <ac:chgData name="Mersal Zaman" userId="f7dbc6cb-78f0-4d6e-8369-a8b9e421e308" providerId="ADAL" clId="{AC7D39BD-4583-405B-9F45-C7442222D720}" dt="2023-04-25T18:51:30.170" v="154" actId="962"/>
          <ac:picMkLst>
            <pc:docMk/>
            <pc:sldMk cId="1359370121" sldId="613"/>
            <ac:picMk id="7" creationId="{0B257FAD-393C-680E-8F98-083A8652DDFA}"/>
          </ac:picMkLst>
        </pc:picChg>
      </pc:sldChg>
      <pc:sldChg chg="modSp mod modNotesTx">
        <pc:chgData name="Mersal Zaman" userId="f7dbc6cb-78f0-4d6e-8369-a8b9e421e308" providerId="ADAL" clId="{AC7D39BD-4583-405B-9F45-C7442222D720}" dt="2023-04-25T18:52:49.104" v="177" actId="20577"/>
        <pc:sldMkLst>
          <pc:docMk/>
          <pc:sldMk cId="3839805204" sldId="615"/>
        </pc:sldMkLst>
        <pc:spChg chg="mod">
          <ac:chgData name="Mersal Zaman" userId="f7dbc6cb-78f0-4d6e-8369-a8b9e421e308" providerId="ADAL" clId="{AC7D39BD-4583-405B-9F45-C7442222D720}" dt="2023-04-25T18:52:30.487" v="172" actId="1076"/>
          <ac:spMkLst>
            <pc:docMk/>
            <pc:sldMk cId="3839805204" sldId="615"/>
            <ac:spMk id="5" creationId="{5BF19B4B-B4D0-CE11-53DF-9A3AE0EDDA2F}"/>
          </ac:spMkLst>
        </pc:spChg>
        <pc:spChg chg="mod">
          <ac:chgData name="Mersal Zaman" userId="f7dbc6cb-78f0-4d6e-8369-a8b9e421e308" providerId="ADAL" clId="{AC7D39BD-4583-405B-9F45-C7442222D720}" dt="2023-04-25T18:52:30.487" v="172" actId="1076"/>
          <ac:spMkLst>
            <pc:docMk/>
            <pc:sldMk cId="3839805204" sldId="615"/>
            <ac:spMk id="8" creationId="{DA058286-FD6D-D206-1B5B-C367CE0C009E}"/>
          </ac:spMkLst>
        </pc:spChg>
        <pc:grpChg chg="mod">
          <ac:chgData name="Mersal Zaman" userId="f7dbc6cb-78f0-4d6e-8369-a8b9e421e308" providerId="ADAL" clId="{AC7D39BD-4583-405B-9F45-C7442222D720}" dt="2023-04-25T18:52:30.487" v="172" actId="1076"/>
          <ac:grpSpMkLst>
            <pc:docMk/>
            <pc:sldMk cId="3839805204" sldId="615"/>
            <ac:grpSpMk id="11" creationId="{01DC6213-CC63-24C7-0F74-1477B6EC3B17}"/>
          </ac:grpSpMkLst>
        </pc:grpChg>
        <pc:grpChg chg="mod">
          <ac:chgData name="Mersal Zaman" userId="f7dbc6cb-78f0-4d6e-8369-a8b9e421e308" providerId="ADAL" clId="{AC7D39BD-4583-405B-9F45-C7442222D720}" dt="2023-04-25T18:52:28.552" v="171" actId="962"/>
          <ac:grpSpMkLst>
            <pc:docMk/>
            <pc:sldMk cId="3839805204" sldId="615"/>
            <ac:grpSpMk id="12" creationId="{148CA655-CAAD-3A32-3DF5-6862B61BB9F7}"/>
          </ac:grpSpMkLst>
        </pc:grpChg>
        <pc:picChg chg="mod">
          <ac:chgData name="Mersal Zaman" userId="f7dbc6cb-78f0-4d6e-8369-a8b9e421e308" providerId="ADAL" clId="{AC7D39BD-4583-405B-9F45-C7442222D720}" dt="2023-04-25T18:52:41.186" v="176" actId="962"/>
          <ac:picMkLst>
            <pc:docMk/>
            <pc:sldMk cId="3839805204" sldId="615"/>
            <ac:picMk id="4" creationId="{535E50B0-8F3C-152B-FCAD-BDF1F9D3F5CD}"/>
          </ac:picMkLst>
        </pc:picChg>
      </pc:sldChg>
      <pc:sldChg chg="modSp modNotesTx">
        <pc:chgData name="Mersal Zaman" userId="f7dbc6cb-78f0-4d6e-8369-a8b9e421e308" providerId="ADAL" clId="{AC7D39BD-4583-405B-9F45-C7442222D720}" dt="2023-04-25T18:53:09.155" v="180" actId="20577"/>
        <pc:sldMkLst>
          <pc:docMk/>
          <pc:sldMk cId="452950956" sldId="616"/>
        </pc:sldMkLst>
        <pc:picChg chg="mod">
          <ac:chgData name="Mersal Zaman" userId="f7dbc6cb-78f0-4d6e-8369-a8b9e421e308" providerId="ADAL" clId="{AC7D39BD-4583-405B-9F45-C7442222D720}" dt="2023-04-25T18:52:58.526" v="179" actId="962"/>
          <ac:picMkLst>
            <pc:docMk/>
            <pc:sldMk cId="452950956" sldId="616"/>
            <ac:picMk id="5" creationId="{9158D684-CA64-1515-3FA3-5660799C5B23}"/>
          </ac:picMkLst>
        </pc:picChg>
      </pc:sldChg>
      <pc:sldChg chg="modSp">
        <pc:chgData name="Mersal Zaman" userId="f7dbc6cb-78f0-4d6e-8369-a8b9e421e308" providerId="ADAL" clId="{AC7D39BD-4583-405B-9F45-C7442222D720}" dt="2023-04-25T18:53:40.622" v="188" actId="962"/>
        <pc:sldMkLst>
          <pc:docMk/>
          <pc:sldMk cId="1923202227" sldId="617"/>
        </pc:sldMkLst>
        <pc:picChg chg="mod">
          <ac:chgData name="Mersal Zaman" userId="f7dbc6cb-78f0-4d6e-8369-a8b9e421e308" providerId="ADAL" clId="{AC7D39BD-4583-405B-9F45-C7442222D720}" dt="2023-04-25T18:53:33.668" v="186" actId="962"/>
          <ac:picMkLst>
            <pc:docMk/>
            <pc:sldMk cId="1923202227" sldId="617"/>
            <ac:picMk id="6" creationId="{3CD5AAD8-BBF9-CF07-D9D2-28BB50BF3787}"/>
          </ac:picMkLst>
        </pc:picChg>
        <pc:picChg chg="mod">
          <ac:chgData name="Mersal Zaman" userId="f7dbc6cb-78f0-4d6e-8369-a8b9e421e308" providerId="ADAL" clId="{AC7D39BD-4583-405B-9F45-C7442222D720}" dt="2023-04-25T18:53:40.622" v="188" actId="962"/>
          <ac:picMkLst>
            <pc:docMk/>
            <pc:sldMk cId="1923202227" sldId="617"/>
            <ac:picMk id="7" creationId="{6B5610EF-13F7-3FF4-2D10-B88FA74004B4}"/>
          </ac:picMkLst>
        </pc:picChg>
      </pc:sldChg>
    </pc:docChg>
  </pc:docChgLst>
  <pc:docChgLst>
    <pc:chgData name="Jim Goss" userId="d9056c2780bbacdc" providerId="LiveId" clId="{3BE348FD-CA31-461D-A3DB-939209B4D7A4}"/>
    <pc:docChg chg="custSel modSld">
      <pc:chgData name="Jim Goss" userId="d9056c2780bbacdc" providerId="LiveId" clId="{3BE348FD-CA31-461D-A3DB-939209B4D7A4}" dt="2023-04-24T01:10:44.841" v="1284" actId="20577"/>
      <pc:docMkLst>
        <pc:docMk/>
      </pc:docMkLst>
      <pc:sldChg chg="modNotesTx">
        <pc:chgData name="Jim Goss" userId="d9056c2780bbacdc" providerId="LiveId" clId="{3BE348FD-CA31-461D-A3DB-939209B4D7A4}" dt="2023-04-24T00:40:55.391" v="377" actId="20577"/>
        <pc:sldMkLst>
          <pc:docMk/>
          <pc:sldMk cId="2137048391" sldId="267"/>
        </pc:sldMkLst>
      </pc:sldChg>
      <pc:sldChg chg="delSp modSp mod modNotesTx">
        <pc:chgData name="Jim Goss" userId="d9056c2780bbacdc" providerId="LiveId" clId="{3BE348FD-CA31-461D-A3DB-939209B4D7A4}" dt="2023-04-24T00:48:59.363" v="599" actId="20577"/>
        <pc:sldMkLst>
          <pc:docMk/>
          <pc:sldMk cId="2570453962" sldId="268"/>
        </pc:sldMkLst>
        <pc:spChg chg="del mod">
          <ac:chgData name="Jim Goss" userId="d9056c2780bbacdc" providerId="LiveId" clId="{3BE348FD-CA31-461D-A3DB-939209B4D7A4}" dt="2023-04-24T00:44:20.592" v="450" actId="478"/>
          <ac:spMkLst>
            <pc:docMk/>
            <pc:sldMk cId="2570453962" sldId="268"/>
            <ac:spMk id="3" creationId="{5D56BE6F-4F5B-A5D2-1EF8-189D03EBCE1B}"/>
          </ac:spMkLst>
        </pc:spChg>
      </pc:sldChg>
      <pc:sldChg chg="modNotesTx">
        <pc:chgData name="Jim Goss" userId="d9056c2780bbacdc" providerId="LiveId" clId="{3BE348FD-CA31-461D-A3DB-939209B4D7A4}" dt="2023-04-13T17:05:56.076" v="50" actId="20577"/>
        <pc:sldMkLst>
          <pc:docMk/>
          <pc:sldMk cId="3301438562" sldId="286"/>
        </pc:sldMkLst>
      </pc:sldChg>
      <pc:sldChg chg="modNotesTx">
        <pc:chgData name="Jim Goss" userId="d9056c2780bbacdc" providerId="LiveId" clId="{3BE348FD-CA31-461D-A3DB-939209B4D7A4}" dt="2023-04-13T17:08:57.875" v="147" actId="20577"/>
        <pc:sldMkLst>
          <pc:docMk/>
          <pc:sldMk cId="385852463" sldId="600"/>
        </pc:sldMkLst>
      </pc:sldChg>
      <pc:sldChg chg="modNotesTx">
        <pc:chgData name="Jim Goss" userId="d9056c2780bbacdc" providerId="LiveId" clId="{3BE348FD-CA31-461D-A3DB-939209B4D7A4}" dt="2023-04-23T23:32:29.729" v="151" actId="207"/>
        <pc:sldMkLst>
          <pc:docMk/>
          <pc:sldMk cId="881036753" sldId="602"/>
        </pc:sldMkLst>
      </pc:sldChg>
      <pc:sldChg chg="modNotesTx">
        <pc:chgData name="Jim Goss" userId="d9056c2780bbacdc" providerId="LiveId" clId="{3BE348FD-CA31-461D-A3DB-939209B4D7A4}" dt="2023-04-24T00:37:09.673" v="206" actId="20577"/>
        <pc:sldMkLst>
          <pc:docMk/>
          <pc:sldMk cId="1192921217" sldId="605"/>
        </pc:sldMkLst>
      </pc:sldChg>
      <pc:sldChg chg="modNotesTx">
        <pc:chgData name="Jim Goss" userId="d9056c2780bbacdc" providerId="LiveId" clId="{3BE348FD-CA31-461D-A3DB-939209B4D7A4}" dt="2023-04-24T00:50:51.539" v="652" actId="20577"/>
        <pc:sldMkLst>
          <pc:docMk/>
          <pc:sldMk cId="123938434" sldId="606"/>
        </pc:sldMkLst>
      </pc:sldChg>
      <pc:sldChg chg="modNotesTx">
        <pc:chgData name="Jim Goss" userId="d9056c2780bbacdc" providerId="LiveId" clId="{3BE348FD-CA31-461D-A3DB-939209B4D7A4}" dt="2023-04-24T00:53:52.439" v="776" actId="20577"/>
        <pc:sldMkLst>
          <pc:docMk/>
          <pc:sldMk cId="2570673526" sldId="607"/>
        </pc:sldMkLst>
      </pc:sldChg>
      <pc:sldChg chg="modNotesTx">
        <pc:chgData name="Jim Goss" userId="d9056c2780bbacdc" providerId="LiveId" clId="{3BE348FD-CA31-461D-A3DB-939209B4D7A4}" dt="2023-04-24T00:58:36.077" v="849" actId="20577"/>
        <pc:sldMkLst>
          <pc:docMk/>
          <pc:sldMk cId="3726009571" sldId="608"/>
        </pc:sldMkLst>
      </pc:sldChg>
      <pc:sldChg chg="modNotesTx">
        <pc:chgData name="Jim Goss" userId="d9056c2780bbacdc" providerId="LiveId" clId="{3BE348FD-CA31-461D-A3DB-939209B4D7A4}" dt="2023-04-24T00:59:55.468" v="900" actId="20577"/>
        <pc:sldMkLst>
          <pc:docMk/>
          <pc:sldMk cId="446367119" sldId="610"/>
        </pc:sldMkLst>
      </pc:sldChg>
      <pc:sldChg chg="modNotesTx">
        <pc:chgData name="Jim Goss" userId="d9056c2780bbacdc" providerId="LiveId" clId="{3BE348FD-CA31-461D-A3DB-939209B4D7A4}" dt="2023-04-24T01:01:28.778" v="975" actId="20577"/>
        <pc:sldMkLst>
          <pc:docMk/>
          <pc:sldMk cId="379171100" sldId="611"/>
        </pc:sldMkLst>
      </pc:sldChg>
      <pc:sldChg chg="modNotesTx">
        <pc:chgData name="Jim Goss" userId="d9056c2780bbacdc" providerId="LiveId" clId="{3BE348FD-CA31-461D-A3DB-939209B4D7A4}" dt="2023-04-24T01:02:38.539" v="1026" actId="20577"/>
        <pc:sldMkLst>
          <pc:docMk/>
          <pc:sldMk cId="512882057" sldId="612"/>
        </pc:sldMkLst>
      </pc:sldChg>
      <pc:sldChg chg="modNotesTx">
        <pc:chgData name="Jim Goss" userId="d9056c2780bbacdc" providerId="LiveId" clId="{3BE348FD-CA31-461D-A3DB-939209B4D7A4}" dt="2023-04-24T01:04:50.054" v="1117" actId="20577"/>
        <pc:sldMkLst>
          <pc:docMk/>
          <pc:sldMk cId="1359370121" sldId="613"/>
        </pc:sldMkLst>
      </pc:sldChg>
      <pc:sldChg chg="modNotesTx">
        <pc:chgData name="Jim Goss" userId="d9056c2780bbacdc" providerId="LiveId" clId="{3BE348FD-CA31-461D-A3DB-939209B4D7A4}" dt="2023-04-24T01:07:45.181" v="1203" actId="20577"/>
        <pc:sldMkLst>
          <pc:docMk/>
          <pc:sldMk cId="3839805204" sldId="615"/>
        </pc:sldMkLst>
      </pc:sldChg>
      <pc:sldChg chg="modNotesTx">
        <pc:chgData name="Jim Goss" userId="d9056c2780bbacdc" providerId="LiveId" clId="{3BE348FD-CA31-461D-A3DB-939209B4D7A4}" dt="2023-04-24T01:10:44.841" v="1284" actId="20577"/>
        <pc:sldMkLst>
          <pc:docMk/>
          <pc:sldMk cId="452950956" sldId="616"/>
        </pc:sldMkLst>
      </pc:sldChg>
    </pc:docChg>
  </pc:docChgLst>
  <pc:docChgLst>
    <pc:chgData name="Nazia Shah" userId="834fe6aa-7260-4947-9af5-9af74eff913c" providerId="ADAL" clId="{FF2A0969-C930-4D52-B747-7B147114DBEE}"/>
    <pc:docChg chg="modSld">
      <pc:chgData name="Nazia Shah" userId="834fe6aa-7260-4947-9af5-9af74eff913c" providerId="ADAL" clId="{FF2A0969-C930-4D52-B747-7B147114DBEE}" dt="2023-05-03T01:43:14.706" v="136"/>
      <pc:docMkLst>
        <pc:docMk/>
      </pc:docMkLst>
      <pc:sldChg chg="modSp mod delCm">
        <pc:chgData name="Nazia Shah" userId="834fe6aa-7260-4947-9af5-9af74eff913c" providerId="ADAL" clId="{FF2A0969-C930-4D52-B747-7B147114DBEE}" dt="2023-05-03T01:36:01.168" v="83"/>
        <pc:sldMkLst>
          <pc:docMk/>
          <pc:sldMk cId="2137048391" sldId="267"/>
        </pc:sldMkLst>
        <pc:spChg chg="mod ord">
          <ac:chgData name="Nazia Shah" userId="834fe6aa-7260-4947-9af5-9af74eff913c" providerId="ADAL" clId="{FF2A0969-C930-4D52-B747-7B147114DBEE}" dt="2023-05-03T01:35:57.116" v="82"/>
          <ac:spMkLst>
            <pc:docMk/>
            <pc:sldMk cId="2137048391" sldId="267"/>
            <ac:spMk id="3" creationId="{36EDE6DB-0263-9C43-4665-BE109810604A}"/>
          </ac:spMkLst>
        </pc:spChg>
        <pc:spChg chg="mod">
          <ac:chgData name="Nazia Shah" userId="834fe6aa-7260-4947-9af5-9af74eff913c" providerId="ADAL" clId="{FF2A0969-C930-4D52-B747-7B147114DBEE}" dt="2023-05-03T01:35:39.821" v="78" actId="962"/>
          <ac:spMkLst>
            <pc:docMk/>
            <pc:sldMk cId="2137048391" sldId="267"/>
            <ac:spMk id="4" creationId="{8BA06AB9-F3C8-11B8-1408-2A8423580E51}"/>
          </ac:spMkLst>
        </pc:spChg>
        <pc:spChg chg="mod">
          <ac:chgData name="Nazia Shah" userId="834fe6aa-7260-4947-9af5-9af74eff913c" providerId="ADAL" clId="{FF2A0969-C930-4D52-B747-7B147114DBEE}" dt="2023-05-03T01:30:00.041" v="40" actId="962"/>
          <ac:spMkLst>
            <pc:docMk/>
            <pc:sldMk cId="2137048391" sldId="267"/>
            <ac:spMk id="8" creationId="{CAA4F074-CB36-4E56-A92A-5ECAC0D57888}"/>
          </ac:spMkLst>
        </pc:spChg>
        <pc:spChg chg="mod">
          <ac:chgData name="Nazia Shah" userId="834fe6aa-7260-4947-9af5-9af74eff913c" providerId="ADAL" clId="{FF2A0969-C930-4D52-B747-7B147114DBEE}" dt="2023-05-03T01:35:51.856" v="79" actId="13244"/>
          <ac:spMkLst>
            <pc:docMk/>
            <pc:sldMk cId="2137048391" sldId="267"/>
            <ac:spMk id="9222" creationId="{00000000-0000-0000-0000-000000000000}"/>
          </ac:spMkLst>
        </pc:spChg>
        <pc:spChg chg="mod">
          <ac:chgData name="Nazia Shah" userId="834fe6aa-7260-4947-9af5-9af74eff913c" providerId="ADAL" clId="{FF2A0969-C930-4D52-B747-7B147114DBEE}" dt="2023-05-03T01:29:57.165" v="39" actId="962"/>
          <ac:spMkLst>
            <pc:docMk/>
            <pc:sldMk cId="2137048391" sldId="267"/>
            <ac:spMk id="9223" creationId="{00000000-0000-0000-0000-000000000000}"/>
          </ac:spMkLst>
        </pc:spChg>
        <pc:picChg chg="ord">
          <ac:chgData name="Nazia Shah" userId="834fe6aa-7260-4947-9af5-9af74eff913c" providerId="ADAL" clId="{FF2A0969-C930-4D52-B747-7B147114DBEE}" dt="2023-05-03T01:36:01.168" v="83"/>
          <ac:picMkLst>
            <pc:docMk/>
            <pc:sldMk cId="2137048391" sldId="267"/>
            <ac:picMk id="9220" creationId="{00000000-0000-0000-0000-000000000000}"/>
          </ac:picMkLst>
        </pc:picChg>
        <pc:extLst>
          <p:ext xmlns:p="http://schemas.openxmlformats.org/presentationml/2006/main" uri="{D6D511B9-2390-475A-947B-AFAB55BFBCF1}">
            <pc226:cmChg xmlns:pc226="http://schemas.microsoft.com/office/powerpoint/2022/06/main/command" chg="del">
              <pc226:chgData name="Nazia Shah" userId="834fe6aa-7260-4947-9af5-9af74eff913c" providerId="ADAL" clId="{FF2A0969-C930-4D52-B747-7B147114DBEE}" dt="2023-05-03T01:26:59.865" v="14"/>
              <pc2:cmMkLst xmlns:pc2="http://schemas.microsoft.com/office/powerpoint/2019/9/main/command">
                <pc:docMk/>
                <pc:sldMk cId="2137048391" sldId="267"/>
                <pc2:cmMk id="{A5B0B5B5-B943-4911-B776-1AAF3B313F49}"/>
              </pc2:cmMkLst>
            </pc226:cmChg>
          </p:ext>
        </pc:extLst>
      </pc:sldChg>
      <pc:sldChg chg="modSp mod">
        <pc:chgData name="Nazia Shah" userId="834fe6aa-7260-4947-9af5-9af74eff913c" providerId="ADAL" clId="{FF2A0969-C930-4D52-B747-7B147114DBEE}" dt="2023-05-03T01:42:10.629" v="123"/>
        <pc:sldMkLst>
          <pc:docMk/>
          <pc:sldMk cId="2570453962" sldId="268"/>
        </pc:sldMkLst>
        <pc:spChg chg="mod">
          <ac:chgData name="Nazia Shah" userId="834fe6aa-7260-4947-9af5-9af74eff913c" providerId="ADAL" clId="{FF2A0969-C930-4D52-B747-7B147114DBEE}" dt="2023-05-03T01:27:10.378" v="16" actId="33553"/>
          <ac:spMkLst>
            <pc:docMk/>
            <pc:sldMk cId="2570453962" sldId="268"/>
            <ac:spMk id="2" creationId="{99330497-E845-0B7A-1AD8-FF5AE56F37E5}"/>
          </ac:spMkLst>
        </pc:spChg>
        <pc:spChg chg="mod">
          <ac:chgData name="Nazia Shah" userId="834fe6aa-7260-4947-9af5-9af74eff913c" providerId="ADAL" clId="{FF2A0969-C930-4D52-B747-7B147114DBEE}" dt="2023-05-03T01:30:02.962" v="41" actId="962"/>
          <ac:spMkLst>
            <pc:docMk/>
            <pc:sldMk cId="2570453962" sldId="268"/>
            <ac:spMk id="564231" creationId="{00000000-0000-0000-0000-000000000000}"/>
          </ac:spMkLst>
        </pc:spChg>
        <pc:picChg chg="mod">
          <ac:chgData name="Nazia Shah" userId="834fe6aa-7260-4947-9af5-9af74eff913c" providerId="ADAL" clId="{FF2A0969-C930-4D52-B747-7B147114DBEE}" dt="2023-05-03T01:37:04.203" v="84"/>
          <ac:picMkLst>
            <pc:docMk/>
            <pc:sldMk cId="2570453962" sldId="268"/>
            <ac:picMk id="11268" creationId="{00000000-0000-0000-0000-000000000000}"/>
          </ac:picMkLst>
        </pc:picChg>
        <pc:picChg chg="mod">
          <ac:chgData name="Nazia Shah" userId="834fe6aa-7260-4947-9af5-9af74eff913c" providerId="ADAL" clId="{FF2A0969-C930-4D52-B747-7B147114DBEE}" dt="2023-05-03T01:42:10.629" v="123"/>
          <ac:picMkLst>
            <pc:docMk/>
            <pc:sldMk cId="2570453962" sldId="268"/>
            <ac:picMk id="11271" creationId="{00000000-0000-0000-0000-000000000000}"/>
          </ac:picMkLst>
        </pc:picChg>
      </pc:sldChg>
      <pc:sldChg chg="modSp mod">
        <pc:chgData name="Nazia Shah" userId="834fe6aa-7260-4947-9af5-9af74eff913c" providerId="ADAL" clId="{FF2A0969-C930-4D52-B747-7B147114DBEE}" dt="2023-05-03T01:31:43.046" v="53" actId="962"/>
        <pc:sldMkLst>
          <pc:docMk/>
          <pc:sldMk cId="3301438562" sldId="286"/>
        </pc:sldMkLst>
        <pc:spChg chg="mod">
          <ac:chgData name="Nazia Shah" userId="834fe6aa-7260-4947-9af5-9af74eff913c" providerId="ADAL" clId="{FF2A0969-C930-4D52-B747-7B147114DBEE}" dt="2023-05-03T01:25:36.989" v="0" actId="33553"/>
          <ac:spMkLst>
            <pc:docMk/>
            <pc:sldMk cId="3301438562" sldId="286"/>
            <ac:spMk id="4" creationId="{25464C09-28DB-654A-9CBE-A18E47989EE6}"/>
          </ac:spMkLst>
        </pc:spChg>
        <pc:spChg chg="mod">
          <ac:chgData name="Nazia Shah" userId="834fe6aa-7260-4947-9af5-9af74eff913c" providerId="ADAL" clId="{FF2A0969-C930-4D52-B747-7B147114DBEE}" dt="2023-05-03T01:31:43.046" v="53" actId="962"/>
          <ac:spMkLst>
            <pc:docMk/>
            <pc:sldMk cId="3301438562" sldId="286"/>
            <ac:spMk id="5" creationId="{BD2F0370-A462-EA47-A926-2777BBA4F2A5}"/>
          </ac:spMkLst>
        </pc:spChg>
        <pc:picChg chg="mod">
          <ac:chgData name="Nazia Shah" userId="834fe6aa-7260-4947-9af5-9af74eff913c" providerId="ADAL" clId="{FF2A0969-C930-4D52-B747-7B147114DBEE}" dt="2023-05-03T01:31:36.047" v="52" actId="962"/>
          <ac:picMkLst>
            <pc:docMk/>
            <pc:sldMk cId="3301438562" sldId="286"/>
            <ac:picMk id="7" creationId="{5971DE56-977E-1C7A-4B1B-477EF86EFF43}"/>
          </ac:picMkLst>
        </pc:picChg>
        <pc:picChg chg="mod">
          <ac:chgData name="Nazia Shah" userId="834fe6aa-7260-4947-9af5-9af74eff913c" providerId="ADAL" clId="{FF2A0969-C930-4D52-B747-7B147114DBEE}" dt="2023-05-03T01:31:34.554" v="51" actId="962"/>
          <ac:picMkLst>
            <pc:docMk/>
            <pc:sldMk cId="3301438562" sldId="286"/>
            <ac:picMk id="10" creationId="{7BC38AAE-DAF5-FF99-3CBB-6D9B90FC81BD}"/>
          </ac:picMkLst>
        </pc:picChg>
        <pc:picChg chg="mod">
          <ac:chgData name="Nazia Shah" userId="834fe6aa-7260-4947-9af5-9af74eff913c" providerId="ADAL" clId="{FF2A0969-C930-4D52-B747-7B147114DBEE}" dt="2023-05-03T01:31:33.535" v="50" actId="962"/>
          <ac:picMkLst>
            <pc:docMk/>
            <pc:sldMk cId="3301438562" sldId="286"/>
            <ac:picMk id="11" creationId="{B38E0A69-B1A4-0A9D-110F-3730E9B355DA}"/>
          </ac:picMkLst>
        </pc:picChg>
      </pc:sldChg>
      <pc:sldChg chg="modSp mod">
        <pc:chgData name="Nazia Shah" userId="834fe6aa-7260-4947-9af5-9af74eff913c" providerId="ADAL" clId="{FF2A0969-C930-4D52-B747-7B147114DBEE}" dt="2023-05-03T01:28:26.314" v="34" actId="33553"/>
        <pc:sldMkLst>
          <pc:docMk/>
          <pc:sldMk cId="1104096895" sldId="305"/>
        </pc:sldMkLst>
        <pc:spChg chg="mod">
          <ac:chgData name="Nazia Shah" userId="834fe6aa-7260-4947-9af5-9af74eff913c" providerId="ADAL" clId="{FF2A0969-C930-4D52-B747-7B147114DBEE}" dt="2023-05-03T01:28:26.314" v="34" actId="33553"/>
          <ac:spMkLst>
            <pc:docMk/>
            <pc:sldMk cId="1104096895" sldId="305"/>
            <ac:spMk id="5" creationId="{CCFC31CB-FB86-40A6-B8AD-890D4034B5D2}"/>
          </ac:spMkLst>
        </pc:spChg>
      </pc:sldChg>
      <pc:sldChg chg="modSp mod">
        <pc:chgData name="Nazia Shah" userId="834fe6aa-7260-4947-9af5-9af74eff913c" providerId="ADAL" clId="{FF2A0969-C930-4D52-B747-7B147114DBEE}" dt="2023-05-03T01:31:10.474" v="49"/>
        <pc:sldMkLst>
          <pc:docMk/>
          <pc:sldMk cId="2549413936" sldId="599"/>
        </pc:sldMkLst>
        <pc:spChg chg="mod">
          <ac:chgData name="Nazia Shah" userId="834fe6aa-7260-4947-9af5-9af74eff913c" providerId="ADAL" clId="{FF2A0969-C930-4D52-B747-7B147114DBEE}" dt="2023-05-03T01:31:10.474" v="49"/>
          <ac:spMkLst>
            <pc:docMk/>
            <pc:sldMk cId="2549413936" sldId="599"/>
            <ac:spMk id="3" creationId="{3E891AA9-0BB5-E68E-64AD-DEBE6D702A49}"/>
          </ac:spMkLst>
        </pc:spChg>
        <pc:spChg chg="mod">
          <ac:chgData name="Nazia Shah" userId="834fe6aa-7260-4947-9af5-9af74eff913c" providerId="ADAL" clId="{FF2A0969-C930-4D52-B747-7B147114DBEE}" dt="2023-05-03T01:31:06.242" v="48" actId="962"/>
          <ac:spMkLst>
            <pc:docMk/>
            <pc:sldMk cId="2549413936" sldId="599"/>
            <ac:spMk id="5" creationId="{25701F63-3258-7C28-597E-08B0B3E31C0A}"/>
          </ac:spMkLst>
        </pc:spChg>
      </pc:sldChg>
      <pc:sldChg chg="modSp mod">
        <pc:chgData name="Nazia Shah" userId="834fe6aa-7260-4947-9af5-9af74eff913c" providerId="ADAL" clId="{FF2A0969-C930-4D52-B747-7B147114DBEE}" dt="2023-05-03T01:31:54.551" v="54" actId="962"/>
        <pc:sldMkLst>
          <pc:docMk/>
          <pc:sldMk cId="385852463" sldId="600"/>
        </pc:sldMkLst>
        <pc:spChg chg="mod">
          <ac:chgData name="Nazia Shah" userId="834fe6aa-7260-4947-9af5-9af74eff913c" providerId="ADAL" clId="{FF2A0969-C930-4D52-B747-7B147114DBEE}" dt="2023-05-03T01:25:51.110" v="2" actId="33553"/>
          <ac:spMkLst>
            <pc:docMk/>
            <pc:sldMk cId="385852463" sldId="600"/>
            <ac:spMk id="3" creationId="{3EBF08A9-5495-3EF9-9F10-BA4AC196F64B}"/>
          </ac:spMkLst>
        </pc:spChg>
        <pc:spChg chg="mod">
          <ac:chgData name="Nazia Shah" userId="834fe6aa-7260-4947-9af5-9af74eff913c" providerId="ADAL" clId="{FF2A0969-C930-4D52-B747-7B147114DBEE}" dt="2023-05-03T01:28:37.159" v="35" actId="962"/>
          <ac:spMkLst>
            <pc:docMk/>
            <pc:sldMk cId="385852463" sldId="600"/>
            <ac:spMk id="5" creationId="{F6337718-6C3B-CDD7-B012-7C0B365015E2}"/>
          </ac:spMkLst>
        </pc:spChg>
        <pc:spChg chg="mod">
          <ac:chgData name="Nazia Shah" userId="834fe6aa-7260-4947-9af5-9af74eff913c" providerId="ADAL" clId="{FF2A0969-C930-4D52-B747-7B147114DBEE}" dt="2023-05-03T01:31:54.551" v="54" actId="962"/>
          <ac:spMkLst>
            <pc:docMk/>
            <pc:sldMk cId="385852463" sldId="600"/>
            <ac:spMk id="6" creationId="{E9D751F8-1C14-2587-B04A-DD67FE86C00D}"/>
          </ac:spMkLst>
        </pc:spChg>
      </pc:sldChg>
      <pc:sldChg chg="modSp mod">
        <pc:chgData name="Nazia Shah" userId="834fe6aa-7260-4947-9af5-9af74eff913c" providerId="ADAL" clId="{FF2A0969-C930-4D52-B747-7B147114DBEE}" dt="2023-05-03T01:32:06.195" v="56" actId="962"/>
        <pc:sldMkLst>
          <pc:docMk/>
          <pc:sldMk cId="2431554016" sldId="601"/>
        </pc:sldMkLst>
        <pc:spChg chg="mod">
          <ac:chgData name="Nazia Shah" userId="834fe6aa-7260-4947-9af5-9af74eff913c" providerId="ADAL" clId="{FF2A0969-C930-4D52-B747-7B147114DBEE}" dt="2023-05-03T01:32:06.195" v="56" actId="962"/>
          <ac:spMkLst>
            <pc:docMk/>
            <pc:sldMk cId="2431554016" sldId="601"/>
            <ac:spMk id="2" creationId="{FEA3F5D8-978E-5912-0592-394906969DD2}"/>
          </ac:spMkLst>
        </pc:spChg>
        <pc:spChg chg="mod ord">
          <ac:chgData name="Nazia Shah" userId="834fe6aa-7260-4947-9af5-9af74eff913c" providerId="ADAL" clId="{FF2A0969-C930-4D52-B747-7B147114DBEE}" dt="2023-05-03T01:32:02.767" v="55"/>
          <ac:spMkLst>
            <pc:docMk/>
            <pc:sldMk cId="2431554016" sldId="601"/>
            <ac:spMk id="3" creationId="{AAD9FF31-C4B1-522E-9CFD-A96D29CA29C2}"/>
          </ac:spMkLst>
        </pc:spChg>
        <pc:picChg chg="mod">
          <ac:chgData name="Nazia Shah" userId="834fe6aa-7260-4947-9af5-9af74eff913c" providerId="ADAL" clId="{FF2A0969-C930-4D52-B747-7B147114DBEE}" dt="2023-05-03T01:28:40.920" v="36" actId="962"/>
          <ac:picMkLst>
            <pc:docMk/>
            <pc:sldMk cId="2431554016" sldId="601"/>
            <ac:picMk id="13" creationId="{56678072-DB6F-AE9F-DB73-CC21FE49B3D8}"/>
          </ac:picMkLst>
        </pc:picChg>
      </pc:sldChg>
      <pc:sldChg chg="modSp mod">
        <pc:chgData name="Nazia Shah" userId="834fe6aa-7260-4947-9af5-9af74eff913c" providerId="ADAL" clId="{FF2A0969-C930-4D52-B747-7B147114DBEE}" dt="2023-05-03T01:34:40.203" v="69"/>
        <pc:sldMkLst>
          <pc:docMk/>
          <pc:sldMk cId="881036753" sldId="602"/>
        </pc:sldMkLst>
        <pc:spChg chg="mod ord">
          <ac:chgData name="Nazia Shah" userId="834fe6aa-7260-4947-9af5-9af74eff913c" providerId="ADAL" clId="{FF2A0969-C930-4D52-B747-7B147114DBEE}" dt="2023-05-03T01:34:40.203" v="69"/>
          <ac:spMkLst>
            <pc:docMk/>
            <pc:sldMk cId="881036753" sldId="602"/>
            <ac:spMk id="3" creationId="{4D2365FF-4AD9-83F2-0AB2-04B9E6CCEF09}"/>
          </ac:spMkLst>
        </pc:spChg>
        <pc:spChg chg="mod">
          <ac:chgData name="Nazia Shah" userId="834fe6aa-7260-4947-9af5-9af74eff913c" providerId="ADAL" clId="{FF2A0969-C930-4D52-B747-7B147114DBEE}" dt="2023-05-03T01:34:36.704" v="68" actId="962"/>
          <ac:spMkLst>
            <pc:docMk/>
            <pc:sldMk cId="881036753" sldId="602"/>
            <ac:spMk id="6" creationId="{8F0006CD-73DB-6183-879A-FBAB8FF5B659}"/>
          </ac:spMkLst>
        </pc:spChg>
      </pc:sldChg>
      <pc:sldChg chg="modSp mod">
        <pc:chgData name="Nazia Shah" userId="834fe6aa-7260-4947-9af5-9af74eff913c" providerId="ADAL" clId="{FF2A0969-C930-4D52-B747-7B147114DBEE}" dt="2023-05-03T01:43:14.706" v="136"/>
        <pc:sldMkLst>
          <pc:docMk/>
          <pc:sldMk cId="3362268333" sldId="603"/>
        </pc:sldMkLst>
        <pc:spChg chg="mod">
          <ac:chgData name="Nazia Shah" userId="834fe6aa-7260-4947-9af5-9af74eff913c" providerId="ADAL" clId="{FF2A0969-C930-4D52-B747-7B147114DBEE}" dt="2023-05-03T01:32:57.154" v="58" actId="962"/>
          <ac:spMkLst>
            <pc:docMk/>
            <pc:sldMk cId="3362268333" sldId="603"/>
            <ac:spMk id="2" creationId="{0399FC6E-CAB2-E5D6-06C2-1E1CF33B508F}"/>
          </ac:spMkLst>
        </pc:spChg>
        <pc:spChg chg="mod">
          <ac:chgData name="Nazia Shah" userId="834fe6aa-7260-4947-9af5-9af74eff913c" providerId="ADAL" clId="{FF2A0969-C930-4D52-B747-7B147114DBEE}" dt="2023-05-03T01:25:57.820" v="4" actId="33553"/>
          <ac:spMkLst>
            <pc:docMk/>
            <pc:sldMk cId="3362268333" sldId="603"/>
            <ac:spMk id="4" creationId="{13CC595B-8930-B336-6F99-E62D96822048}"/>
          </ac:spMkLst>
        </pc:spChg>
        <pc:spChg chg="mod">
          <ac:chgData name="Nazia Shah" userId="834fe6aa-7260-4947-9af5-9af74eff913c" providerId="ADAL" clId="{FF2A0969-C930-4D52-B747-7B147114DBEE}" dt="2023-05-03T01:43:14.706" v="136"/>
          <ac:spMkLst>
            <pc:docMk/>
            <pc:sldMk cId="3362268333" sldId="603"/>
            <ac:spMk id="6" creationId="{AE61EAE7-9E7C-1DC8-3835-6C88A27B53FA}"/>
          </ac:spMkLst>
        </pc:spChg>
        <pc:spChg chg="mod">
          <ac:chgData name="Nazia Shah" userId="834fe6aa-7260-4947-9af5-9af74eff913c" providerId="ADAL" clId="{FF2A0969-C930-4D52-B747-7B147114DBEE}" dt="2023-05-03T01:33:52.301" v="64" actId="13244"/>
          <ac:spMkLst>
            <pc:docMk/>
            <pc:sldMk cId="3362268333" sldId="603"/>
            <ac:spMk id="7" creationId="{BCB929BA-9AF9-6DC0-70AA-24D73B80ADD2}"/>
          </ac:spMkLst>
        </pc:spChg>
        <pc:spChg chg="mod">
          <ac:chgData name="Nazia Shah" userId="834fe6aa-7260-4947-9af5-9af74eff913c" providerId="ADAL" clId="{FF2A0969-C930-4D52-B747-7B147114DBEE}" dt="2023-05-03T01:33:55.597" v="65" actId="13244"/>
          <ac:spMkLst>
            <pc:docMk/>
            <pc:sldMk cId="3362268333" sldId="603"/>
            <ac:spMk id="8" creationId="{C3A6DB34-B021-C423-C0C4-9A4828CAE8FD}"/>
          </ac:spMkLst>
        </pc:spChg>
        <pc:spChg chg="mod">
          <ac:chgData name="Nazia Shah" userId="834fe6aa-7260-4947-9af5-9af74eff913c" providerId="ADAL" clId="{FF2A0969-C930-4D52-B747-7B147114DBEE}" dt="2023-05-03T01:42:50.943" v="130"/>
          <ac:spMkLst>
            <pc:docMk/>
            <pc:sldMk cId="3362268333" sldId="603"/>
            <ac:spMk id="9" creationId="{10C7E6A8-7F07-BA2A-F9D9-5B515781CAF5}"/>
          </ac:spMkLst>
        </pc:spChg>
        <pc:picChg chg="ord">
          <ac:chgData name="Nazia Shah" userId="834fe6aa-7260-4947-9af5-9af74eff913c" providerId="ADAL" clId="{FF2A0969-C930-4D52-B747-7B147114DBEE}" dt="2023-05-03T01:41:32.116" v="118"/>
          <ac:picMkLst>
            <pc:docMk/>
            <pc:sldMk cId="3362268333" sldId="603"/>
            <ac:picMk id="10" creationId="{F7D64415-F2A6-2031-5C1E-61A33E1AF9F4}"/>
          </ac:picMkLst>
        </pc:picChg>
        <pc:picChg chg="ord">
          <ac:chgData name="Nazia Shah" userId="834fe6aa-7260-4947-9af5-9af74eff913c" providerId="ADAL" clId="{FF2A0969-C930-4D52-B747-7B147114DBEE}" dt="2023-05-03T01:43:00.865" v="135"/>
          <ac:picMkLst>
            <pc:docMk/>
            <pc:sldMk cId="3362268333" sldId="603"/>
            <ac:picMk id="11" creationId="{CCBFE0B0-7B50-9B74-A758-6ECD281AC8C5}"/>
          </ac:picMkLst>
        </pc:picChg>
        <pc:picChg chg="ord">
          <ac:chgData name="Nazia Shah" userId="834fe6aa-7260-4947-9af5-9af74eff913c" providerId="ADAL" clId="{FF2A0969-C930-4D52-B747-7B147114DBEE}" dt="2023-05-03T01:34:12.470" v="67" actId="13244"/>
          <ac:picMkLst>
            <pc:docMk/>
            <pc:sldMk cId="3362268333" sldId="603"/>
            <ac:picMk id="12" creationId="{2E5BAAD2-EE05-6C23-8E09-E3712971E9AB}"/>
          </ac:picMkLst>
        </pc:picChg>
        <pc:picChg chg="mod ord">
          <ac:chgData name="Nazia Shah" userId="834fe6aa-7260-4947-9af5-9af74eff913c" providerId="ADAL" clId="{FF2A0969-C930-4D52-B747-7B147114DBEE}" dt="2023-05-03T01:41:41.830" v="119"/>
          <ac:picMkLst>
            <pc:docMk/>
            <pc:sldMk cId="3362268333" sldId="603"/>
            <ac:picMk id="13" creationId="{37ADE945-D75A-D8B9-1C3F-30B2626C132C}"/>
          </ac:picMkLst>
        </pc:picChg>
      </pc:sldChg>
      <pc:sldChg chg="modSp mod">
        <pc:chgData name="Nazia Shah" userId="834fe6aa-7260-4947-9af5-9af74eff913c" providerId="ADAL" clId="{FF2A0969-C930-4D52-B747-7B147114DBEE}" dt="2023-05-03T01:34:57.972" v="71" actId="13244"/>
        <pc:sldMkLst>
          <pc:docMk/>
          <pc:sldMk cId="1628715274" sldId="604"/>
        </pc:sldMkLst>
        <pc:spChg chg="mod">
          <ac:chgData name="Nazia Shah" userId="834fe6aa-7260-4947-9af5-9af74eff913c" providerId="ADAL" clId="{FF2A0969-C930-4D52-B747-7B147114DBEE}" dt="2023-05-03T01:26:23.979" v="12" actId="20577"/>
          <ac:spMkLst>
            <pc:docMk/>
            <pc:sldMk cId="1628715274" sldId="604"/>
            <ac:spMk id="2" creationId="{9E756577-CA14-D586-A3F2-B1B24ADB4884}"/>
          </ac:spMkLst>
        </pc:spChg>
        <pc:spChg chg="mod">
          <ac:chgData name="Nazia Shah" userId="834fe6aa-7260-4947-9af5-9af74eff913c" providerId="ADAL" clId="{FF2A0969-C930-4D52-B747-7B147114DBEE}" dt="2023-05-03T01:28:43.868" v="37" actId="962"/>
          <ac:spMkLst>
            <pc:docMk/>
            <pc:sldMk cId="1628715274" sldId="604"/>
            <ac:spMk id="7" creationId="{84E05E0E-0F54-CA5B-3CA8-0B2792805DD8}"/>
          </ac:spMkLst>
        </pc:spChg>
        <pc:spChg chg="mod">
          <ac:chgData name="Nazia Shah" userId="834fe6aa-7260-4947-9af5-9af74eff913c" providerId="ADAL" clId="{FF2A0969-C930-4D52-B747-7B147114DBEE}" dt="2023-05-03T01:29:53.328" v="38" actId="962"/>
          <ac:spMkLst>
            <pc:docMk/>
            <pc:sldMk cId="1628715274" sldId="604"/>
            <ac:spMk id="8" creationId="{52B4C8E2-8EA0-74B3-4EEE-A0396BD7DC0F}"/>
          </ac:spMkLst>
        </pc:spChg>
        <pc:spChg chg="mod">
          <ac:chgData name="Nazia Shah" userId="834fe6aa-7260-4947-9af5-9af74eff913c" providerId="ADAL" clId="{FF2A0969-C930-4D52-B747-7B147114DBEE}" dt="2023-05-03T01:34:50.685" v="70" actId="962"/>
          <ac:spMkLst>
            <pc:docMk/>
            <pc:sldMk cId="1628715274" sldId="604"/>
            <ac:spMk id="9" creationId="{37B2DBF4-272C-B2D1-F12C-7227A440E42D}"/>
          </ac:spMkLst>
        </pc:spChg>
        <pc:picChg chg="mod">
          <ac:chgData name="Nazia Shah" userId="834fe6aa-7260-4947-9af5-9af74eff913c" providerId="ADAL" clId="{FF2A0969-C930-4D52-B747-7B147114DBEE}" dt="2023-05-03T01:34:57.972" v="71" actId="13244"/>
          <ac:picMkLst>
            <pc:docMk/>
            <pc:sldMk cId="1628715274" sldId="604"/>
            <ac:picMk id="6" creationId="{EC793542-DCEC-33D9-5283-471D73BA4C78}"/>
          </ac:picMkLst>
        </pc:picChg>
      </pc:sldChg>
      <pc:sldChg chg="modSp mod">
        <pc:chgData name="Nazia Shah" userId="834fe6aa-7260-4947-9af5-9af74eff913c" providerId="ADAL" clId="{FF2A0969-C930-4D52-B747-7B147114DBEE}" dt="2023-05-03T01:35:33.978" v="77"/>
        <pc:sldMkLst>
          <pc:docMk/>
          <pc:sldMk cId="1192921217" sldId="605"/>
        </pc:sldMkLst>
        <pc:spChg chg="mod">
          <ac:chgData name="Nazia Shah" userId="834fe6aa-7260-4947-9af5-9af74eff913c" providerId="ADAL" clId="{FF2A0969-C930-4D52-B747-7B147114DBEE}" dt="2023-05-03T01:35:15.102" v="74" actId="962"/>
          <ac:spMkLst>
            <pc:docMk/>
            <pc:sldMk cId="1192921217" sldId="605"/>
            <ac:spMk id="2" creationId="{1E3C0801-657A-D387-30DE-E5A65E592C62}"/>
          </ac:spMkLst>
        </pc:spChg>
        <pc:spChg chg="mod ord">
          <ac:chgData name="Nazia Shah" userId="834fe6aa-7260-4947-9af5-9af74eff913c" providerId="ADAL" clId="{FF2A0969-C930-4D52-B747-7B147114DBEE}" dt="2023-05-03T01:35:12.200" v="73"/>
          <ac:spMkLst>
            <pc:docMk/>
            <pc:sldMk cId="1192921217" sldId="605"/>
            <ac:spMk id="8" creationId="{67A86CA9-10C2-95C8-4ED1-D0949E4708B3}"/>
          </ac:spMkLst>
        </pc:spChg>
        <pc:picChg chg="ord">
          <ac:chgData name="Nazia Shah" userId="834fe6aa-7260-4947-9af5-9af74eff913c" providerId="ADAL" clId="{FF2A0969-C930-4D52-B747-7B147114DBEE}" dt="2023-05-03T01:35:33.978" v="77"/>
          <ac:picMkLst>
            <pc:docMk/>
            <pc:sldMk cId="1192921217" sldId="605"/>
            <ac:picMk id="9" creationId="{2D57A542-9B7C-4785-1750-8470621B099A}"/>
          </ac:picMkLst>
        </pc:picChg>
      </pc:sldChg>
      <pc:sldChg chg="modSp mod">
        <pc:chgData name="Nazia Shah" userId="834fe6aa-7260-4947-9af5-9af74eff913c" providerId="ADAL" clId="{FF2A0969-C930-4D52-B747-7B147114DBEE}" dt="2023-05-03T01:42:22.549" v="124"/>
        <pc:sldMkLst>
          <pc:docMk/>
          <pc:sldMk cId="123938434" sldId="606"/>
        </pc:sldMkLst>
        <pc:spChg chg="mod">
          <ac:chgData name="Nazia Shah" userId="834fe6aa-7260-4947-9af5-9af74eff913c" providerId="ADAL" clId="{FF2A0969-C930-4D52-B747-7B147114DBEE}" dt="2023-05-03T01:37:20.846" v="85" actId="962"/>
          <ac:spMkLst>
            <pc:docMk/>
            <pc:sldMk cId="123938434" sldId="606"/>
            <ac:spMk id="3" creationId="{0E363DC4-4704-7785-0EA0-42EF2E6C8FE4}"/>
          </ac:spMkLst>
        </pc:spChg>
        <pc:spChg chg="mod ord">
          <ac:chgData name="Nazia Shah" userId="834fe6aa-7260-4947-9af5-9af74eff913c" providerId="ADAL" clId="{FF2A0969-C930-4D52-B747-7B147114DBEE}" dt="2023-05-03T01:37:24.755" v="87"/>
          <ac:spMkLst>
            <pc:docMk/>
            <pc:sldMk cId="123938434" sldId="606"/>
            <ac:spMk id="5" creationId="{831CFE13-0270-3875-46E8-4008F7DA9F12}"/>
          </ac:spMkLst>
        </pc:spChg>
        <pc:picChg chg="ord">
          <ac:chgData name="Nazia Shah" userId="834fe6aa-7260-4947-9af5-9af74eff913c" providerId="ADAL" clId="{FF2A0969-C930-4D52-B747-7B147114DBEE}" dt="2023-05-03T01:42:22.549" v="124"/>
          <ac:picMkLst>
            <pc:docMk/>
            <pc:sldMk cId="123938434" sldId="606"/>
            <ac:picMk id="6" creationId="{81619E60-C902-891E-0C05-887C67276CEF}"/>
          </ac:picMkLst>
        </pc:picChg>
      </pc:sldChg>
      <pc:sldChg chg="modSp mod">
        <pc:chgData name="Nazia Shah" userId="834fe6aa-7260-4947-9af5-9af74eff913c" providerId="ADAL" clId="{FF2A0969-C930-4D52-B747-7B147114DBEE}" dt="2023-05-03T01:37:51.788" v="92"/>
        <pc:sldMkLst>
          <pc:docMk/>
          <pc:sldMk cId="2570673526" sldId="607"/>
        </pc:sldMkLst>
        <pc:spChg chg="mod">
          <ac:chgData name="Nazia Shah" userId="834fe6aa-7260-4947-9af5-9af74eff913c" providerId="ADAL" clId="{FF2A0969-C930-4D52-B747-7B147114DBEE}" dt="2023-05-03T01:27:18.786" v="18" actId="33553"/>
          <ac:spMkLst>
            <pc:docMk/>
            <pc:sldMk cId="2570673526" sldId="607"/>
            <ac:spMk id="2" creationId="{ACF45830-1D91-75A8-566E-FFDDE60F178A}"/>
          </ac:spMkLst>
        </pc:spChg>
        <pc:spChg chg="mod">
          <ac:chgData name="Nazia Shah" userId="834fe6aa-7260-4947-9af5-9af74eff913c" providerId="ADAL" clId="{FF2A0969-C930-4D52-B747-7B147114DBEE}" dt="2023-05-03T01:37:44.882" v="91" actId="13244"/>
          <ac:spMkLst>
            <pc:docMk/>
            <pc:sldMk cId="2570673526" sldId="607"/>
            <ac:spMk id="5" creationId="{D12A7B19-6FB7-ACF7-CD80-26879A53E0FF}"/>
          </ac:spMkLst>
        </pc:spChg>
        <pc:spChg chg="mod">
          <ac:chgData name="Nazia Shah" userId="834fe6aa-7260-4947-9af5-9af74eff913c" providerId="ADAL" clId="{FF2A0969-C930-4D52-B747-7B147114DBEE}" dt="2023-05-03T01:30:05.461" v="42" actId="962"/>
          <ac:spMkLst>
            <pc:docMk/>
            <pc:sldMk cId="2570673526" sldId="607"/>
            <ac:spMk id="8" creationId="{B50F4F37-03A1-3712-A088-A8FB17386062}"/>
          </ac:spMkLst>
        </pc:spChg>
        <pc:spChg chg="mod">
          <ac:chgData name="Nazia Shah" userId="834fe6aa-7260-4947-9af5-9af74eff913c" providerId="ADAL" clId="{FF2A0969-C930-4D52-B747-7B147114DBEE}" dt="2023-05-03T01:37:32.723" v="88" actId="962"/>
          <ac:spMkLst>
            <pc:docMk/>
            <pc:sldMk cId="2570673526" sldId="607"/>
            <ac:spMk id="9" creationId="{39C86F55-B333-A46D-A824-DD25874A7984}"/>
          </ac:spMkLst>
        </pc:spChg>
        <pc:picChg chg="mod">
          <ac:chgData name="Nazia Shah" userId="834fe6aa-7260-4947-9af5-9af74eff913c" providerId="ADAL" clId="{FF2A0969-C930-4D52-B747-7B147114DBEE}" dt="2023-05-03T01:37:51.788" v="92"/>
          <ac:picMkLst>
            <pc:docMk/>
            <pc:sldMk cId="2570673526" sldId="607"/>
            <ac:picMk id="4" creationId="{2B03A39F-517D-5802-7D48-0DDC28E118C3}"/>
          </ac:picMkLst>
        </pc:picChg>
      </pc:sldChg>
      <pc:sldChg chg="modSp mod">
        <pc:chgData name="Nazia Shah" userId="834fe6aa-7260-4947-9af5-9af74eff913c" providerId="ADAL" clId="{FF2A0969-C930-4D52-B747-7B147114DBEE}" dt="2023-05-03T01:42:33.960" v="125"/>
        <pc:sldMkLst>
          <pc:docMk/>
          <pc:sldMk cId="3726009571" sldId="608"/>
        </pc:sldMkLst>
        <pc:spChg chg="mod">
          <ac:chgData name="Nazia Shah" userId="834fe6aa-7260-4947-9af5-9af74eff913c" providerId="ADAL" clId="{FF2A0969-C930-4D52-B747-7B147114DBEE}" dt="2023-05-03T01:38:07.094" v="93" actId="962"/>
          <ac:spMkLst>
            <pc:docMk/>
            <pc:sldMk cId="3726009571" sldId="608"/>
            <ac:spMk id="3" creationId="{90CCB8B5-3ABE-C541-2F08-D1B14ED34F91}"/>
          </ac:spMkLst>
        </pc:spChg>
        <pc:spChg chg="mod ord">
          <ac:chgData name="Nazia Shah" userId="834fe6aa-7260-4947-9af5-9af74eff913c" providerId="ADAL" clId="{FF2A0969-C930-4D52-B747-7B147114DBEE}" dt="2023-05-03T01:38:09.622" v="95"/>
          <ac:spMkLst>
            <pc:docMk/>
            <pc:sldMk cId="3726009571" sldId="608"/>
            <ac:spMk id="5" creationId="{57765CC7-D464-305D-9FAE-F6D892936D5A}"/>
          </ac:spMkLst>
        </pc:spChg>
        <pc:picChg chg="ord">
          <ac:chgData name="Nazia Shah" userId="834fe6aa-7260-4947-9af5-9af74eff913c" providerId="ADAL" clId="{FF2A0969-C930-4D52-B747-7B147114DBEE}" dt="2023-05-03T01:42:33.960" v="125"/>
          <ac:picMkLst>
            <pc:docMk/>
            <pc:sldMk cId="3726009571" sldId="608"/>
            <ac:picMk id="6" creationId="{51C13C95-F1BA-2BC0-9746-75FF746F8C99}"/>
          </ac:picMkLst>
        </pc:picChg>
      </pc:sldChg>
      <pc:sldChg chg="modSp mod">
        <pc:chgData name="Nazia Shah" userId="834fe6aa-7260-4947-9af5-9af74eff913c" providerId="ADAL" clId="{FF2A0969-C930-4D52-B747-7B147114DBEE}" dt="2023-05-03T01:39:28.585" v="98"/>
        <pc:sldMkLst>
          <pc:docMk/>
          <pc:sldMk cId="446367119" sldId="610"/>
        </pc:sldMkLst>
        <pc:spChg chg="mod">
          <ac:chgData name="Nazia Shah" userId="834fe6aa-7260-4947-9af5-9af74eff913c" providerId="ADAL" clId="{FF2A0969-C930-4D52-B747-7B147114DBEE}" dt="2023-05-03T01:38:19.383" v="96" actId="962"/>
          <ac:spMkLst>
            <pc:docMk/>
            <pc:sldMk cId="446367119" sldId="610"/>
            <ac:spMk id="3" creationId="{04539F9A-8133-0682-34ED-3BDAE12BAAED}"/>
          </ac:spMkLst>
        </pc:spChg>
        <pc:spChg chg="mod ord">
          <ac:chgData name="Nazia Shah" userId="834fe6aa-7260-4947-9af5-9af74eff913c" providerId="ADAL" clId="{FF2A0969-C930-4D52-B747-7B147114DBEE}" dt="2023-05-03T01:39:28.585" v="98"/>
          <ac:spMkLst>
            <pc:docMk/>
            <pc:sldMk cId="446367119" sldId="610"/>
            <ac:spMk id="5" creationId="{0B1DE841-32A0-9CCE-44B1-E34BBABB61B2}"/>
          </ac:spMkLst>
        </pc:spChg>
      </pc:sldChg>
      <pc:sldChg chg="modSp mod">
        <pc:chgData name="Nazia Shah" userId="834fe6aa-7260-4947-9af5-9af74eff913c" providerId="ADAL" clId="{FF2A0969-C930-4D52-B747-7B147114DBEE}" dt="2023-05-03T01:39:50.177" v="101" actId="962"/>
        <pc:sldMkLst>
          <pc:docMk/>
          <pc:sldMk cId="379171100" sldId="611"/>
        </pc:sldMkLst>
        <pc:spChg chg="mod ord">
          <ac:chgData name="Nazia Shah" userId="834fe6aa-7260-4947-9af5-9af74eff913c" providerId="ADAL" clId="{FF2A0969-C930-4D52-B747-7B147114DBEE}" dt="2023-05-03T01:39:41.821" v="99"/>
          <ac:spMkLst>
            <pc:docMk/>
            <pc:sldMk cId="379171100" sldId="611"/>
            <ac:spMk id="3" creationId="{BD279FD6-98E6-5BA8-5912-04399A26BC69}"/>
          </ac:spMkLst>
        </pc:spChg>
        <pc:spChg chg="mod">
          <ac:chgData name="Nazia Shah" userId="834fe6aa-7260-4947-9af5-9af74eff913c" providerId="ADAL" clId="{FF2A0969-C930-4D52-B747-7B147114DBEE}" dt="2023-05-03T01:39:50.177" v="101" actId="962"/>
          <ac:spMkLst>
            <pc:docMk/>
            <pc:sldMk cId="379171100" sldId="611"/>
            <ac:spMk id="7" creationId="{FD05790D-8083-DCAD-041B-36DA02741D96}"/>
          </ac:spMkLst>
        </pc:spChg>
        <pc:picChg chg="mod">
          <ac:chgData name="Nazia Shah" userId="834fe6aa-7260-4947-9af5-9af74eff913c" providerId="ADAL" clId="{FF2A0969-C930-4D52-B747-7B147114DBEE}" dt="2023-05-03T01:39:47.293" v="100"/>
          <ac:picMkLst>
            <pc:docMk/>
            <pc:sldMk cId="379171100" sldId="611"/>
            <ac:picMk id="6" creationId="{25D670F9-0D13-F0DB-E120-1D09B66B2BA9}"/>
          </ac:picMkLst>
        </pc:picChg>
      </pc:sldChg>
      <pc:sldChg chg="modSp mod">
        <pc:chgData name="Nazia Shah" userId="834fe6aa-7260-4947-9af5-9af74eff913c" providerId="ADAL" clId="{FF2A0969-C930-4D52-B747-7B147114DBEE}" dt="2023-05-03T01:40:00.955" v="104" actId="962"/>
        <pc:sldMkLst>
          <pc:docMk/>
          <pc:sldMk cId="512882057" sldId="612"/>
        </pc:sldMkLst>
        <pc:spChg chg="mod">
          <ac:chgData name="Nazia Shah" userId="834fe6aa-7260-4947-9af5-9af74eff913c" providerId="ADAL" clId="{FF2A0969-C930-4D52-B747-7B147114DBEE}" dt="2023-05-03T01:40:00.955" v="104" actId="962"/>
          <ac:spMkLst>
            <pc:docMk/>
            <pc:sldMk cId="512882057" sldId="612"/>
            <ac:spMk id="3" creationId="{A142F2F3-A7F3-1608-D401-C35C04202EB9}"/>
          </ac:spMkLst>
        </pc:spChg>
        <pc:spChg chg="mod ord">
          <ac:chgData name="Nazia Shah" userId="834fe6aa-7260-4947-9af5-9af74eff913c" providerId="ADAL" clId="{FF2A0969-C930-4D52-B747-7B147114DBEE}" dt="2023-05-03T01:39:58.755" v="103"/>
          <ac:spMkLst>
            <pc:docMk/>
            <pc:sldMk cId="512882057" sldId="612"/>
            <ac:spMk id="5" creationId="{C4D73287-DC68-5006-E5CA-F5D753B9D129}"/>
          </ac:spMkLst>
        </pc:spChg>
      </pc:sldChg>
      <pc:sldChg chg="modSp mod">
        <pc:chgData name="Nazia Shah" userId="834fe6aa-7260-4947-9af5-9af74eff913c" providerId="ADAL" clId="{FF2A0969-C930-4D52-B747-7B147114DBEE}" dt="2023-05-03T01:40:14.427" v="107"/>
        <pc:sldMkLst>
          <pc:docMk/>
          <pc:sldMk cId="1359370121" sldId="613"/>
        </pc:sldMkLst>
        <pc:spChg chg="mod">
          <ac:chgData name="Nazia Shah" userId="834fe6aa-7260-4947-9af5-9af74eff913c" providerId="ADAL" clId="{FF2A0969-C930-4D52-B747-7B147114DBEE}" dt="2023-05-03T01:40:05.849" v="105" actId="962"/>
          <ac:spMkLst>
            <pc:docMk/>
            <pc:sldMk cId="1359370121" sldId="613"/>
            <ac:spMk id="3" creationId="{A295A007-327F-4D87-4BDA-20CA84F2C684}"/>
          </ac:spMkLst>
        </pc:spChg>
        <pc:spChg chg="mod ord">
          <ac:chgData name="Nazia Shah" userId="834fe6aa-7260-4947-9af5-9af74eff913c" providerId="ADAL" clId="{FF2A0969-C930-4D52-B747-7B147114DBEE}" dt="2023-05-03T01:40:10.153" v="106"/>
          <ac:spMkLst>
            <pc:docMk/>
            <pc:sldMk cId="1359370121" sldId="613"/>
            <ac:spMk id="5" creationId="{2BB05BBF-7AA0-21F8-CA6F-C91DBD13E916}"/>
          </ac:spMkLst>
        </pc:spChg>
        <pc:picChg chg="mod">
          <ac:chgData name="Nazia Shah" userId="834fe6aa-7260-4947-9af5-9af74eff913c" providerId="ADAL" clId="{FF2A0969-C930-4D52-B747-7B147114DBEE}" dt="2023-05-03T01:40:14.427" v="107"/>
          <ac:picMkLst>
            <pc:docMk/>
            <pc:sldMk cId="1359370121" sldId="613"/>
            <ac:picMk id="7" creationId="{0B257FAD-393C-680E-8F98-083A8652DDFA}"/>
          </ac:picMkLst>
        </pc:picChg>
      </pc:sldChg>
      <pc:sldChg chg="modSp mod">
        <pc:chgData name="Nazia Shah" userId="834fe6aa-7260-4947-9af5-9af74eff913c" providerId="ADAL" clId="{FF2A0969-C930-4D52-B747-7B147114DBEE}" dt="2023-05-03T01:40:21.640" v="109"/>
        <pc:sldMkLst>
          <pc:docMk/>
          <pc:sldMk cId="2964068323" sldId="614"/>
        </pc:sldMkLst>
        <pc:spChg chg="mod ord">
          <ac:chgData name="Nazia Shah" userId="834fe6aa-7260-4947-9af5-9af74eff913c" providerId="ADAL" clId="{FF2A0969-C930-4D52-B747-7B147114DBEE}" dt="2023-05-03T01:40:21.640" v="109"/>
          <ac:spMkLst>
            <pc:docMk/>
            <pc:sldMk cId="2964068323" sldId="614"/>
            <ac:spMk id="3" creationId="{F01FEF75-0BAA-DC0F-844E-65D148604602}"/>
          </ac:spMkLst>
        </pc:spChg>
        <pc:spChg chg="mod">
          <ac:chgData name="Nazia Shah" userId="834fe6aa-7260-4947-9af5-9af74eff913c" providerId="ADAL" clId="{FF2A0969-C930-4D52-B747-7B147114DBEE}" dt="2023-05-03T01:40:19.165" v="108" actId="962"/>
          <ac:spMkLst>
            <pc:docMk/>
            <pc:sldMk cId="2964068323" sldId="614"/>
            <ac:spMk id="5" creationId="{51BB7E9D-0E3C-540B-6E10-0DFAE7AB6D74}"/>
          </ac:spMkLst>
        </pc:spChg>
      </pc:sldChg>
      <pc:sldChg chg="modSp mod">
        <pc:chgData name="Nazia Shah" userId="834fe6aa-7260-4947-9af5-9af74eff913c" providerId="ADAL" clId="{FF2A0969-C930-4D52-B747-7B147114DBEE}" dt="2023-05-03T01:40:37.530" v="111" actId="962"/>
        <pc:sldMkLst>
          <pc:docMk/>
          <pc:sldMk cId="3839805204" sldId="615"/>
        </pc:sldMkLst>
        <pc:spChg chg="mod">
          <ac:chgData name="Nazia Shah" userId="834fe6aa-7260-4947-9af5-9af74eff913c" providerId="ADAL" clId="{FF2A0969-C930-4D52-B747-7B147114DBEE}" dt="2023-05-03T01:28:14.329" v="31" actId="33553"/>
          <ac:spMkLst>
            <pc:docMk/>
            <pc:sldMk cId="3839805204" sldId="615"/>
            <ac:spMk id="2" creationId="{C6FC91BD-A076-0902-5BFA-89C70F42AEDB}"/>
          </ac:spMkLst>
        </pc:spChg>
        <pc:spChg chg="mod">
          <ac:chgData name="Nazia Shah" userId="834fe6aa-7260-4947-9af5-9af74eff913c" providerId="ADAL" clId="{FF2A0969-C930-4D52-B747-7B147114DBEE}" dt="2023-05-03T01:40:37.530" v="111" actId="962"/>
          <ac:spMkLst>
            <pc:docMk/>
            <pc:sldMk cId="3839805204" sldId="615"/>
            <ac:spMk id="13" creationId="{922C5F89-D339-3853-4923-68A4E5AF7626}"/>
          </ac:spMkLst>
        </pc:spChg>
        <pc:grpChg chg="mod">
          <ac:chgData name="Nazia Shah" userId="834fe6aa-7260-4947-9af5-9af74eff913c" providerId="ADAL" clId="{FF2A0969-C930-4D52-B747-7B147114DBEE}" dt="2023-05-03T01:30:26.715" v="46" actId="962"/>
          <ac:grpSpMkLst>
            <pc:docMk/>
            <pc:sldMk cId="3839805204" sldId="615"/>
            <ac:grpSpMk id="11" creationId="{01DC6213-CC63-24C7-0F74-1477B6EC3B17}"/>
          </ac:grpSpMkLst>
        </pc:grpChg>
        <pc:grpChg chg="mod">
          <ac:chgData name="Nazia Shah" userId="834fe6aa-7260-4947-9af5-9af74eff913c" providerId="ADAL" clId="{FF2A0969-C930-4D52-B747-7B147114DBEE}" dt="2023-05-03T01:40:33.742" v="110"/>
          <ac:grpSpMkLst>
            <pc:docMk/>
            <pc:sldMk cId="3839805204" sldId="615"/>
            <ac:grpSpMk id="12" creationId="{148CA655-CAAD-3A32-3DF5-6862B61BB9F7}"/>
          </ac:grpSpMkLst>
        </pc:grpChg>
      </pc:sldChg>
      <pc:sldChg chg="modSp mod">
        <pc:chgData name="Nazia Shah" userId="834fe6aa-7260-4947-9af5-9af74eff913c" providerId="ADAL" clId="{FF2A0969-C930-4D52-B747-7B147114DBEE}" dt="2023-05-03T01:40:48.755" v="113" actId="962"/>
        <pc:sldMkLst>
          <pc:docMk/>
          <pc:sldMk cId="452950956" sldId="616"/>
        </pc:sldMkLst>
        <pc:spChg chg="mod ord">
          <ac:chgData name="Nazia Shah" userId="834fe6aa-7260-4947-9af5-9af74eff913c" providerId="ADAL" clId="{FF2A0969-C930-4D52-B747-7B147114DBEE}" dt="2023-05-03T01:40:44.709" v="112"/>
          <ac:spMkLst>
            <pc:docMk/>
            <pc:sldMk cId="452950956" sldId="616"/>
            <ac:spMk id="3" creationId="{DE1EC9EB-AF54-4822-CDFE-18990C67504F}"/>
          </ac:spMkLst>
        </pc:spChg>
        <pc:spChg chg="mod">
          <ac:chgData name="Nazia Shah" userId="834fe6aa-7260-4947-9af5-9af74eff913c" providerId="ADAL" clId="{FF2A0969-C930-4D52-B747-7B147114DBEE}" dt="2023-05-03T01:30:32.111" v="47" actId="962"/>
          <ac:spMkLst>
            <pc:docMk/>
            <pc:sldMk cId="452950956" sldId="616"/>
            <ac:spMk id="6" creationId="{05DBD4B2-B4EA-FC1D-0B9C-D1AE41D8D5A7}"/>
          </ac:spMkLst>
        </pc:spChg>
        <pc:spChg chg="mod">
          <ac:chgData name="Nazia Shah" userId="834fe6aa-7260-4947-9af5-9af74eff913c" providerId="ADAL" clId="{FF2A0969-C930-4D52-B747-7B147114DBEE}" dt="2023-05-03T01:40:48.755" v="113" actId="962"/>
          <ac:spMkLst>
            <pc:docMk/>
            <pc:sldMk cId="452950956" sldId="616"/>
            <ac:spMk id="7" creationId="{68A07AD9-D577-BAFD-BBB1-8D729960EE17}"/>
          </ac:spMkLst>
        </pc:spChg>
      </pc:sldChg>
      <pc:sldChg chg="modSp mod">
        <pc:chgData name="Nazia Shah" userId="834fe6aa-7260-4947-9af5-9af74eff913c" providerId="ADAL" clId="{FF2A0969-C930-4D52-B747-7B147114DBEE}" dt="2023-05-03T01:41:07.027" v="117"/>
        <pc:sldMkLst>
          <pc:docMk/>
          <pc:sldMk cId="1923202227" sldId="617"/>
        </pc:sldMkLst>
        <pc:spChg chg="mod">
          <ac:chgData name="Nazia Shah" userId="834fe6aa-7260-4947-9af5-9af74eff913c" providerId="ADAL" clId="{FF2A0969-C930-4D52-B747-7B147114DBEE}" dt="2023-05-03T01:40:52.537" v="114" actId="962"/>
          <ac:spMkLst>
            <pc:docMk/>
            <pc:sldMk cId="1923202227" sldId="617"/>
            <ac:spMk id="3" creationId="{B65057D9-81F2-71E1-5FF5-B0925515A967}"/>
          </ac:spMkLst>
        </pc:spChg>
        <pc:spChg chg="mod ord">
          <ac:chgData name="Nazia Shah" userId="834fe6aa-7260-4947-9af5-9af74eff913c" providerId="ADAL" clId="{FF2A0969-C930-4D52-B747-7B147114DBEE}" dt="2023-05-03T01:41:07.027" v="117"/>
          <ac:spMkLst>
            <pc:docMk/>
            <pc:sldMk cId="1923202227" sldId="617"/>
            <ac:spMk id="5" creationId="{66DEA533-1CD5-9A1E-7152-8DC6FE80BF7A}"/>
          </ac:spMkLst>
        </pc:spChg>
        <pc:picChg chg="mod">
          <ac:chgData name="Nazia Shah" userId="834fe6aa-7260-4947-9af5-9af74eff913c" providerId="ADAL" clId="{FF2A0969-C930-4D52-B747-7B147114DBEE}" dt="2023-05-03T01:41:04.805" v="116" actId="962"/>
          <ac:picMkLst>
            <pc:docMk/>
            <pc:sldMk cId="1923202227" sldId="617"/>
            <ac:picMk id="6" creationId="{3CD5AAD8-BBF9-CF07-D9D2-28BB50BF3787}"/>
          </ac:picMkLst>
        </pc:picChg>
        <pc:picChg chg="mod">
          <ac:chgData name="Nazia Shah" userId="834fe6aa-7260-4947-9af5-9af74eff913c" providerId="ADAL" clId="{FF2A0969-C930-4D52-B747-7B147114DBEE}" dt="2023-05-03T01:40:56.879" v="115"/>
          <ac:picMkLst>
            <pc:docMk/>
            <pc:sldMk cId="1923202227" sldId="617"/>
            <ac:picMk id="7" creationId="{6B5610EF-13F7-3FF4-2D10-B88FA74004B4}"/>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4143587" y="9119475"/>
            <a:ext cx="3169920" cy="481726"/>
          </a:xfrm>
          <a:prstGeom prst="rect">
            <a:avLst/>
          </a:prstGeom>
        </p:spPr>
        <p:txBody>
          <a:bodyPr vert="horz" lIns="96653" tIns="48327" rIns="96653" bIns="48327" rtlCol="0" anchor="b"/>
          <a:lstStyle>
            <a:lvl1pPr algn="r">
              <a:defRPr sz="1200"/>
            </a:lvl1pPr>
          </a:lstStyle>
          <a:p>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3" tIns="48327" rIns="96653" bIns="4832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53" tIns="48327" rIns="96653" bIns="48327" rtlCol="0" anchor="b"/>
          <a:lstStyle>
            <a:lvl1pPr algn="r">
              <a:defRPr sz="1200"/>
            </a:lvl1pPr>
          </a:lstStyle>
          <a:p>
            <a:fld id="{EC3E72B5-85CF-4B3F-8E83-F8AF90B971C9}" type="slidenum">
              <a:rPr lang="en-US" smtClean="0"/>
              <a:t>‹#›</a:t>
            </a:fld>
            <a:endParaRPr lang="en-US"/>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osha.gov/laws-regs/interlinking/standards/1926.1053(b)(13)"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osha.gov/pls/oshaweb/owalink.query_links?src_doc_type=STANDARDS&amp;src_unique_file=1926_1053&amp;src_anchor_name=1926.1053(a)(19)"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osha.gov/pls/oshaweb/owalink.query_links?src_doc_type=STANDARDS&amp;src_unique_file=1926_1053&amp;src_anchor_name=1926.1053(a)(19)(iii)" TargetMode="External"/><Relationship Id="rId5" Type="http://schemas.openxmlformats.org/officeDocument/2006/relationships/hyperlink" Target="http://osha.gov/pls/oshaweb/owalink.query_links?src_doc_type=STANDARDS&amp;src_unique_file=1926_1053&amp;src_anchor_name=1926.1053(a)(19)(ii)" TargetMode="External"/><Relationship Id="rId4" Type="http://schemas.openxmlformats.org/officeDocument/2006/relationships/hyperlink" Target="http://osha.gov/pls/oshaweb/owalink.query_links?src_doc_type=STANDARDS&amp;src_unique_file=1926_1053&amp;src_anchor_name=1926.1053(a)(19)(i)"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osha.gov/pls/oshaweb/owalink.query_links?src_doc_type=STANDARDS&amp;src_unique_file=1926_0451&amp;src_anchor_name=1926.451(g)"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osha.gov/pls/oshaweb/owalink.query_links?src_doc_type=STANDARDS&amp;src_unique_file=1926_0451&amp;src_anchor_name=1926.451(g)(1)"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8" Type="http://schemas.openxmlformats.org/officeDocument/2006/relationships/hyperlink" Target="https://www.osha.gov/laws-regs/interlinking/standards/1926.1053(a)(4)(i)" TargetMode="External"/><Relationship Id="rId13" Type="http://schemas.openxmlformats.org/officeDocument/2006/relationships/hyperlink" Target="https://www.osha.gov/laws-regs/interlinking/standards/1926.1053(a)(19)" TargetMode="External"/><Relationship Id="rId18" Type="http://schemas.openxmlformats.org/officeDocument/2006/relationships/hyperlink" Target="https://www.osha.gov/laws-regs/interlinking/standards/1926.1053(b)(1)" TargetMode="External"/><Relationship Id="rId26" Type="http://schemas.openxmlformats.org/officeDocument/2006/relationships/hyperlink" Target="https://www.osha.gov/laws-regs/interlinking/standards/1926.1053(b)(9)" TargetMode="External"/><Relationship Id="rId3" Type="http://schemas.openxmlformats.org/officeDocument/2006/relationships/hyperlink" Target="https://www.osha.gov/laws-regs/interlinking/standards/1926.1053(a)" TargetMode="External"/><Relationship Id="rId21" Type="http://schemas.openxmlformats.org/officeDocument/2006/relationships/hyperlink" Target="https://www.osha.gov/laws-regs/interlinking/standards/1926.1053(b)(5)(i)" TargetMode="External"/><Relationship Id="rId7" Type="http://schemas.openxmlformats.org/officeDocument/2006/relationships/hyperlink" Target="https://www.osha.gov/laws-regs/interlinking/standards/1926.1053(a)(2)" TargetMode="External"/><Relationship Id="rId12" Type="http://schemas.openxmlformats.org/officeDocument/2006/relationships/hyperlink" Target="https://www.osha.gov/laws-regs/interlinking/standards/1926.1053(a)(18)" TargetMode="External"/><Relationship Id="rId17" Type="http://schemas.openxmlformats.org/officeDocument/2006/relationships/hyperlink" Target="https://www.osha.gov/laws-regs/interlinking/standards/1926.1053(b)" TargetMode="External"/><Relationship Id="rId25" Type="http://schemas.openxmlformats.org/officeDocument/2006/relationships/hyperlink" Target="https://www.osha.gov/laws-regs/interlinking/standards/1926.1053(b)(8)" TargetMode="External"/><Relationship Id="rId2" Type="http://schemas.openxmlformats.org/officeDocument/2006/relationships/slide" Target="../slides/slide10.xml"/><Relationship Id="rId16" Type="http://schemas.openxmlformats.org/officeDocument/2006/relationships/hyperlink" Target="https://www.osha.gov/laws-regs/interlinking/standards/1926.1053(a)(19)(iii)" TargetMode="External"/><Relationship Id="rId20" Type="http://schemas.openxmlformats.org/officeDocument/2006/relationships/hyperlink" Target="https://www.osha.gov/laws-regs/interlinking/standards/1926.1053(b)(4)" TargetMode="External"/><Relationship Id="rId29" Type="http://schemas.openxmlformats.org/officeDocument/2006/relationships/hyperlink" Target="https://www.osha.gov/laws-regs/interlinking/standards/1926.1053(b)(13)" TargetMode="External"/><Relationship Id="rId1" Type="http://schemas.openxmlformats.org/officeDocument/2006/relationships/notesMaster" Target="../notesMasters/notesMaster1.xml"/><Relationship Id="rId6" Type="http://schemas.openxmlformats.org/officeDocument/2006/relationships/hyperlink" Target="https://www.osha.gov/laws-regs/interlinking/standards/1926.1053(a)(1)(ii)" TargetMode="External"/><Relationship Id="rId11" Type="http://schemas.openxmlformats.org/officeDocument/2006/relationships/hyperlink" Target="https://www.osha.gov/laws-regs/interlinking/standards/1926.1053(a)(17)" TargetMode="External"/><Relationship Id="rId24" Type="http://schemas.openxmlformats.org/officeDocument/2006/relationships/hyperlink" Target="https://www.osha.gov/laws-regs/interlinking/standards/1926.1053(b)(7)" TargetMode="External"/><Relationship Id="rId5" Type="http://schemas.openxmlformats.org/officeDocument/2006/relationships/hyperlink" Target="https://www.osha.gov/laws-regs/interlinking/standards/1926.1053(a)(1)(i)" TargetMode="External"/><Relationship Id="rId15" Type="http://schemas.openxmlformats.org/officeDocument/2006/relationships/hyperlink" Target="https://www.osha.gov/laws-regs/interlinking/standards/1926.1053(a)(19)(ii)" TargetMode="External"/><Relationship Id="rId23" Type="http://schemas.openxmlformats.org/officeDocument/2006/relationships/hyperlink" Target="https://www.osha.gov/laws-regs/interlinking/standards/1926.1053(b)(6)" TargetMode="External"/><Relationship Id="rId28" Type="http://schemas.openxmlformats.org/officeDocument/2006/relationships/hyperlink" Target="https://www.osha.gov/laws-regs/interlinking/standards/1926.1053(b)(12)" TargetMode="External"/><Relationship Id="rId10" Type="http://schemas.openxmlformats.org/officeDocument/2006/relationships/hyperlink" Target="https://www.osha.gov/laws-regs/interlinking/standards/1926.1053(a)(13)" TargetMode="External"/><Relationship Id="rId19" Type="http://schemas.openxmlformats.org/officeDocument/2006/relationships/hyperlink" Target="https://www.osha.gov/laws-regs/interlinking/standards/1926.1053(b)(3)" TargetMode="External"/><Relationship Id="rId4" Type="http://schemas.openxmlformats.org/officeDocument/2006/relationships/hyperlink" Target="https://www.osha.gov/laws-regs/interlinking/standards/1926.1053(a)(1)" TargetMode="External"/><Relationship Id="rId9" Type="http://schemas.openxmlformats.org/officeDocument/2006/relationships/hyperlink" Target="https://www.osha.gov/laws-regs/interlinking/standards/1926.1053(a)(6)(i)" TargetMode="External"/><Relationship Id="rId14" Type="http://schemas.openxmlformats.org/officeDocument/2006/relationships/hyperlink" Target="https://www.osha.gov/laws-regs/interlinking/standards/1926.1053(a)(19)(i)" TargetMode="External"/><Relationship Id="rId22" Type="http://schemas.openxmlformats.org/officeDocument/2006/relationships/hyperlink" Target="https://www.osha.gov/laws-regs/interlinking/standards/1926.1053(b)(5)(iii)" TargetMode="External"/><Relationship Id="rId27" Type="http://schemas.openxmlformats.org/officeDocument/2006/relationships/hyperlink" Target="https://www.osha.gov/laws-regs/interlinking/standards/1926.1053(b)(10)" TargetMode="External"/><Relationship Id="rId30" Type="http://schemas.openxmlformats.org/officeDocument/2006/relationships/hyperlink" Target="https://www.osha.gov/laws-regs/interlinking/standards/1926.1053(b)(22)"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6115184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Picture 1 &amp; 2 depicts improper use of a step </a:t>
            </a:r>
            <a:r>
              <a:rPr lang="en-US" dirty="0" err="1">
                <a:latin typeface="Arial" charset="0"/>
              </a:rPr>
              <a:t>ladderOSHA</a:t>
            </a:r>
            <a:r>
              <a:rPr lang="en-US" dirty="0">
                <a:latin typeface="Arial" charset="0"/>
              </a:rPr>
              <a:t> Interpretation Letter #200801220-8196</a:t>
            </a:r>
          </a:p>
          <a:p>
            <a:pPr eaLnBrk="1" hangingPunct="1"/>
            <a:r>
              <a:rPr lang="en-US" dirty="0">
                <a:latin typeface="Arial" charset="0"/>
              </a:rPr>
              <a:t>Re: Using a stepladder as a non-self-supporting ladder</a:t>
            </a:r>
          </a:p>
          <a:p>
            <a:pPr eaLnBrk="1" hangingPunct="1"/>
            <a:r>
              <a:rPr lang="en-US" dirty="0">
                <a:latin typeface="Arial" charset="0"/>
              </a:rPr>
              <a:t>Would the use of a stepladder as described above violate 29 CFR 1926.1053(b)(4)? If so, would such use be a de minimis violation?</a:t>
            </a:r>
          </a:p>
          <a:p>
            <a:pPr eaLnBrk="1" hangingPunct="1"/>
            <a:r>
              <a:rPr lang="en-US" b="1" dirty="0">
                <a:latin typeface="Arial" charset="0"/>
              </a:rPr>
              <a:t>Answer: </a:t>
            </a:r>
            <a:r>
              <a:rPr lang="en-US" dirty="0">
                <a:latin typeface="Arial" charset="0"/>
              </a:rPr>
              <a:t>In 29 CFR 1926 Subpart X, 1926.1053(b)(4) states:</a:t>
            </a:r>
          </a:p>
          <a:p>
            <a:pPr eaLnBrk="1" hangingPunct="1"/>
            <a:r>
              <a:rPr lang="en-US" dirty="0">
                <a:latin typeface="Arial" charset="0"/>
              </a:rPr>
              <a:t>Ladders shall be used only for the purpose </a:t>
            </a:r>
            <a:r>
              <a:rPr lang="en-US" b="1" dirty="0">
                <a:latin typeface="Arial" charset="0"/>
              </a:rPr>
              <a:t>for which they were designed</a:t>
            </a:r>
            <a:r>
              <a:rPr lang="en-US" dirty="0">
                <a:latin typeface="Arial" charset="0"/>
              </a:rPr>
              <a:t>. [Emphasis added]</a:t>
            </a:r>
          </a:p>
          <a:p>
            <a:pPr eaLnBrk="1" hangingPunct="1"/>
            <a:r>
              <a:rPr lang="en-US" dirty="0">
                <a:latin typeface="Arial" charset="0"/>
              </a:rPr>
              <a:t>Thus, using a stepladder as a non-self-supporting ladder would violate §1926.1053(b)(4) if the ladder were not designed for that purpose.</a:t>
            </a:r>
          </a:p>
          <a:p>
            <a:pPr eaLnBrk="1" hangingPunct="1"/>
            <a:r>
              <a:rPr lang="en-US" dirty="0">
                <a:latin typeface="Arial" charset="0"/>
              </a:rPr>
              <a:t>The particular design of a stepladder varies from manufacturer to manufacturer. Therefore, whether or not the scenario you describe</a:t>
            </a:r>
          </a:p>
          <a:p>
            <a:pPr eaLnBrk="1" hangingPunct="1"/>
            <a:r>
              <a:rPr lang="en-US" dirty="0">
                <a:latin typeface="Arial" charset="0"/>
              </a:rPr>
              <a:t>constitutes a violation of §1926.1053(b)(4) would depend on whether such use is consistent with the purpose intended by the manufacturer</a:t>
            </a:r>
          </a:p>
          <a:p>
            <a:endParaRPr lang="en-US" dirty="0"/>
          </a:p>
        </p:txBody>
      </p:sp>
    </p:spTree>
    <p:extLst>
      <p:ext uri="{BB962C8B-B14F-4D97-AF65-F5344CB8AC3E}">
        <p14:creationId xmlns:p14="http://schemas.microsoft.com/office/powerpoint/2010/main" val="30267334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Picture 1 depicts a label off of a ladder</a:t>
            </a:r>
          </a:p>
          <a:p>
            <a:endParaRPr lang="en-US" dirty="0"/>
          </a:p>
          <a:p>
            <a:r>
              <a:rPr lang="en-US" dirty="0"/>
              <a:t>Picture 2 depicts a worker on the top plate of a step ladder</a:t>
            </a:r>
          </a:p>
        </p:txBody>
      </p:sp>
    </p:spTree>
    <p:extLst>
      <p:ext uri="{BB962C8B-B14F-4D97-AF65-F5344CB8AC3E}">
        <p14:creationId xmlns:p14="http://schemas.microsoft.com/office/powerpoint/2010/main" val="37445517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988061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465368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Set up ladders on level, stable ground and not in </a:t>
            </a:r>
            <a:r>
              <a:rPr lang="en-US" dirty="0" err="1"/>
              <a:t>fronast</a:t>
            </a:r>
            <a:r>
              <a:rPr lang="en-US" dirty="0"/>
              <a:t> of closed doors</a:t>
            </a:r>
          </a:p>
          <a:p>
            <a:pPr algn="l"/>
            <a:endParaRPr lang="en-US" b="0" i="0" dirty="0">
              <a:solidFill>
                <a:srgbClr val="333333"/>
              </a:solidFill>
              <a:effectLst/>
              <a:latin typeface="Helvetica Neue"/>
            </a:endParaRPr>
          </a:p>
          <a:p>
            <a:pPr algn="l"/>
            <a:r>
              <a:rPr lang="en-US" b="0" i="0" u="none" strike="noStrike" dirty="0">
                <a:solidFill>
                  <a:srgbClr val="003399"/>
                </a:solidFill>
                <a:effectLst/>
                <a:latin typeface="Helvetica Neue"/>
                <a:hlinkClick r:id="rId3"/>
              </a:rPr>
              <a:t>1926.1053(b)(13)</a:t>
            </a:r>
            <a:r>
              <a:rPr lang="en-US" b="0" i="0" dirty="0">
                <a:solidFill>
                  <a:srgbClr val="333333"/>
                </a:solidFill>
                <a:effectLst/>
                <a:latin typeface="Helvetica Neue"/>
              </a:rPr>
              <a:t>The top or top step of a stepladder shall not be used as a step.</a:t>
            </a:r>
          </a:p>
          <a:p>
            <a:endParaRPr lang="en-US" dirty="0"/>
          </a:p>
          <a:p>
            <a:endParaRPr lang="en-US" dirty="0"/>
          </a:p>
        </p:txBody>
      </p:sp>
    </p:spTree>
    <p:extLst>
      <p:ext uri="{BB962C8B-B14F-4D97-AF65-F5344CB8AC3E}">
        <p14:creationId xmlns:p14="http://schemas.microsoft.com/office/powerpoint/2010/main" val="30495743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dirty="0"/>
              <a:t>Ladderways and stairwells should planned well in advance to ensure their safe operation from phase to phase.</a:t>
            </a:r>
          </a:p>
          <a:p>
            <a:r>
              <a:rPr lang="en-US" dirty="0"/>
              <a:t>Additionally, proper guardrails and handrail systems should be installed and maintained throughout the project.</a:t>
            </a:r>
          </a:p>
          <a:p>
            <a:r>
              <a:rPr lang="en-US" dirty="0"/>
              <a:t>Offset guardrail systems are an ideal way to protect areas where access must be made through perimeter protection. </a:t>
            </a:r>
          </a:p>
          <a:p>
            <a:endParaRPr lang="en-US" dirty="0"/>
          </a:p>
        </p:txBody>
      </p:sp>
    </p:spTree>
    <p:extLst>
      <p:ext uri="{BB962C8B-B14F-4D97-AF65-F5344CB8AC3E}">
        <p14:creationId xmlns:p14="http://schemas.microsoft.com/office/powerpoint/2010/main" val="29958661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Arial" charset="0"/>
              <a:hlinkClick r:id="rId3"/>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Arial" charset="0"/>
              <a:hlinkClick r:id="rId3"/>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Arial" charset="0"/>
                <a:hlinkClick r:id="rId3"/>
              </a:rPr>
              <a:t>1926.1053(a)(19)</a:t>
            </a:r>
            <a:r>
              <a:rPr lang="en-US" dirty="0">
                <a:latin typeface="Arial" charset="0"/>
              </a:rPr>
              <a:t> Where the total length of a climb equals or exceeds 24 feet (7.3 m), fixed ladders shall be equipped with one of the following:</a:t>
            </a:r>
            <a:r>
              <a:rPr lang="en-US" b="1" dirty="0">
                <a:latin typeface="Arial" charset="0"/>
                <a:hlinkClick r:id="rId4"/>
              </a:rPr>
              <a:t>1926.1053(a)(19)(</a:t>
            </a:r>
            <a:r>
              <a:rPr lang="en-US" b="1" dirty="0" err="1">
                <a:latin typeface="Arial" charset="0"/>
                <a:hlinkClick r:id="rId4"/>
              </a:rPr>
              <a:t>i</a:t>
            </a:r>
            <a:r>
              <a:rPr lang="en-US" b="1" dirty="0">
                <a:latin typeface="Arial" charset="0"/>
                <a:hlinkClick r:id="rId4"/>
              </a:rPr>
              <a:t>)</a:t>
            </a:r>
            <a:r>
              <a:rPr lang="en-US" dirty="0">
                <a:latin typeface="Arial" charset="0"/>
              </a:rPr>
              <a:t> Ladder safety devices; or</a:t>
            </a:r>
            <a:r>
              <a:rPr lang="en-US" b="1" dirty="0">
                <a:latin typeface="Arial" charset="0"/>
                <a:hlinkClick r:id="rId5"/>
              </a:rPr>
              <a:t>1926.1053(a)(19)(ii)</a:t>
            </a:r>
            <a:r>
              <a:rPr lang="en-US" dirty="0">
                <a:latin typeface="Arial" charset="0"/>
              </a:rPr>
              <a:t> Self-retracting lifelines, and rest platforms at intervals not to exceed 150 feet (45.7 m); or</a:t>
            </a:r>
            <a:r>
              <a:rPr lang="en-US" b="1" dirty="0">
                <a:latin typeface="Arial" charset="0"/>
                <a:hlinkClick r:id="rId6"/>
              </a:rPr>
              <a:t>1926.1053(a)(19)(iii)</a:t>
            </a:r>
            <a:r>
              <a:rPr lang="en-US" dirty="0">
                <a:latin typeface="Arial" charset="0"/>
              </a:rPr>
              <a:t> A cage or well, and multiple ladder sections, each ladder section not to exceed 50 feet (15.2 m) in length. Ladder sections shall be offset from adjacent sections, and landing platforms shall be provided at maximum intervals of 50 feet (15.2 m). </a:t>
            </a:r>
          </a:p>
          <a:p>
            <a:endParaRPr lang="en-US" dirty="0"/>
          </a:p>
        </p:txBody>
      </p:sp>
    </p:spTree>
    <p:extLst>
      <p:ext uri="{BB962C8B-B14F-4D97-AF65-F5344CB8AC3E}">
        <p14:creationId xmlns:p14="http://schemas.microsoft.com/office/powerpoint/2010/main" val="39586268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“Under subpart L, employers must ensure that employees tie off at all times when working from an aerial lift [§1926.453(b)(2)(v)].” </a:t>
            </a:r>
          </a:p>
          <a:p>
            <a:pPr eaLnBrk="1" hangingPunct="1"/>
            <a:r>
              <a:rPr lang="en-US" dirty="0">
                <a:latin typeface="Arial" charset="0"/>
              </a:rPr>
              <a:t>August 22, 2011 MEMORANDUM FOR: REGIONAL ADMINISTRATORS, FROM: JAMES G. MADDUX, Director Directorate of Construction</a:t>
            </a:r>
          </a:p>
          <a:p>
            <a:pPr eaLnBrk="1" hangingPunct="1"/>
            <a:r>
              <a:rPr lang="en-US" dirty="0">
                <a:latin typeface="Arial" charset="0"/>
              </a:rPr>
              <a:t>SUBJECT: Fall protection on aerial lifts during construction activities.</a:t>
            </a:r>
          </a:p>
          <a:p>
            <a:pPr eaLnBrk="1" hangingPunct="1"/>
            <a:r>
              <a:rPr lang="en-US" dirty="0">
                <a:latin typeface="Arial" charset="0"/>
              </a:rPr>
              <a:t>Tie-off is required even at low heights to restraint from possible ejection even especially when traveling</a:t>
            </a:r>
          </a:p>
        </p:txBody>
      </p:sp>
    </p:spTree>
    <p:extLst>
      <p:ext uri="{BB962C8B-B14F-4D97-AF65-F5344CB8AC3E}">
        <p14:creationId xmlns:p14="http://schemas.microsoft.com/office/powerpoint/2010/main" val="28458092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latin typeface="Arial" charset="0"/>
            </a:endParaRPr>
          </a:p>
          <a:p>
            <a:pPr eaLnBrk="1" hangingPunct="1"/>
            <a:r>
              <a:rPr lang="en-US" dirty="0">
                <a:latin typeface="Arial" charset="0"/>
              </a:rPr>
              <a:t>“Under subpart L, employers must ensure that employees tie off at all times when working from an aerial lift [§1926.453(b)(2)(v)].” </a:t>
            </a:r>
          </a:p>
          <a:p>
            <a:pPr eaLnBrk="1" hangingPunct="1"/>
            <a:r>
              <a:rPr lang="en-US" dirty="0">
                <a:latin typeface="Arial" charset="0"/>
              </a:rPr>
              <a:t>August 22, 2011 MEMORANDUM FOR: REGIONAL ADMINISTRATORS, FROM: JAMES G. MADDUX, Director Directorate of Construction</a:t>
            </a:r>
          </a:p>
          <a:p>
            <a:pPr eaLnBrk="1" hangingPunct="1"/>
            <a:r>
              <a:rPr lang="en-US" dirty="0">
                <a:latin typeface="Arial" charset="0"/>
              </a:rPr>
              <a:t>SUBJECT: Fall protection on aerial lifts during construction activities.</a:t>
            </a:r>
          </a:p>
          <a:p>
            <a:pPr eaLnBrk="1" hangingPunct="1"/>
            <a:r>
              <a:rPr lang="en-US" dirty="0">
                <a:latin typeface="Arial" charset="0"/>
              </a:rPr>
              <a:t>Tie-off is required even at low heights to restraint from possible ejection even especially when traveling</a:t>
            </a:r>
          </a:p>
        </p:txBody>
      </p:sp>
    </p:spTree>
    <p:extLst>
      <p:ext uri="{BB962C8B-B14F-4D97-AF65-F5344CB8AC3E}">
        <p14:creationId xmlns:p14="http://schemas.microsoft.com/office/powerpoint/2010/main" val="36426498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89028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698541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41653" indent="-241653"/>
            <a:r>
              <a:rPr lang="en-US" dirty="0">
                <a:latin typeface="Arial" charset="0"/>
              </a:rPr>
              <a:t>OSHA Interp. 8/22/11 Under subpart L, employers must ensure that employees tie off at all times when working from an aerial lift [§1926.453(b)(2)(v)].  Employers must ensure that employees using personal fall arrest systems while working on aerial lifts at heights six feet or more above a lower level comply with §1926.502(d) of subpart M, specifically:</a:t>
            </a:r>
          </a:p>
          <a:p>
            <a:pPr marL="241653" indent="-241653"/>
            <a:r>
              <a:rPr lang="en-US" dirty="0">
                <a:latin typeface="Arial" charset="0"/>
              </a:rPr>
              <a:t>Personal fall arrest systems, when stopping a fall, shall:</a:t>
            </a:r>
            <a:br>
              <a:rPr lang="en-US" dirty="0">
                <a:latin typeface="Arial" charset="0"/>
              </a:rPr>
            </a:br>
            <a:r>
              <a:rPr lang="en-US" dirty="0">
                <a:latin typeface="Arial" charset="0"/>
              </a:rPr>
              <a:t>...</a:t>
            </a:r>
            <a:br>
              <a:rPr lang="en-US" dirty="0">
                <a:latin typeface="Arial" charset="0"/>
              </a:rPr>
            </a:br>
            <a:r>
              <a:rPr lang="en-US" dirty="0">
                <a:latin typeface="Arial" charset="0"/>
              </a:rPr>
              <a:t>(iii) be rigged such that an employee can neither free fall more than 6 feet (1.8 m), nor contact any lower level.  [§1926.502(d)(16)(iii)] However, §1926.502(d) does not require employers to comply with manufacturer's instructions when using personal fall arrest systems.  To cite §1926.502(d)(16)(iii), the facts must show that the personal fall arrest system would permit a free fall of more than six feet or would permit contact with a lower level - and not base this conclusion solely on information provided by the manufacturer. </a:t>
            </a:r>
            <a:br>
              <a:rPr lang="en-US" dirty="0">
                <a:latin typeface="Arial" charset="0"/>
              </a:rPr>
            </a:br>
            <a:br>
              <a:rPr lang="en-US" dirty="0">
                <a:latin typeface="Arial" charset="0"/>
              </a:rPr>
            </a:br>
            <a:r>
              <a:rPr lang="en-US" dirty="0">
                <a:latin typeface="Arial" charset="0"/>
              </a:rPr>
              <a:t>As has been the Agency's longstanding policy, an employer may comply with OSHA's fall protection requirements for aerial lifts in one of three ways:</a:t>
            </a:r>
          </a:p>
          <a:p>
            <a:pPr marL="241653" indent="-241653"/>
            <a:r>
              <a:rPr lang="en-US" dirty="0">
                <a:latin typeface="Arial" charset="0"/>
              </a:rPr>
              <a:t>Use of a body belt with a tether anchored to the boom or basket (fall restraint system), </a:t>
            </a:r>
          </a:p>
          <a:p>
            <a:pPr marL="241653" indent="-241653"/>
            <a:r>
              <a:rPr lang="en-US" dirty="0">
                <a:latin typeface="Arial" charset="0"/>
              </a:rPr>
              <a:t>Use of a body harness with a tether (fall restraint system), or </a:t>
            </a:r>
          </a:p>
          <a:p>
            <a:pPr marL="241653" indent="-241653"/>
            <a:r>
              <a:rPr lang="en-US" dirty="0">
                <a:latin typeface="Arial" charset="0"/>
              </a:rPr>
              <a:t>Use of a body harness with a lanyard (fall arrest system). </a:t>
            </a:r>
          </a:p>
          <a:p>
            <a:endParaRPr lang="en-US" dirty="0"/>
          </a:p>
        </p:txBody>
      </p:sp>
    </p:spTree>
    <p:extLst>
      <p:ext uri="{BB962C8B-B14F-4D97-AF65-F5344CB8AC3E}">
        <p14:creationId xmlns:p14="http://schemas.microsoft.com/office/powerpoint/2010/main" val="4378955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38221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r>
              <a:rPr lang="en-US" dirty="0"/>
              <a:t> "Access." This paragraph applies to scaffold access for all employees. Access requirements for employees erecting or dismantling supported scaffolds are specifically addressed in paragraph (e)(9) of this section.</a:t>
            </a:r>
          </a:p>
          <a:p>
            <a:r>
              <a:rPr lang="en-US" dirty="0"/>
              <a:t>1926.451(e)(1) When scaffold platforms are more than 2 feet (0.6 m) above or below a point of access, portable ladders, hook-on ladders, attachable ladders, stair towers (scaffold stairways/towers), stairway-type ladders (such as ladder stands), ramps, walkways, integral prefabricated scaffold access, or direct access from another scaffold, structure, personnel hoist, or similar surface shall be used. </a:t>
            </a:r>
            <a:r>
              <a:rPr lang="en-US" dirty="0" err="1"/>
              <a:t>Crossbraces</a:t>
            </a:r>
            <a:r>
              <a:rPr lang="en-US" dirty="0"/>
              <a:t> shall not be used as a means of access.</a:t>
            </a:r>
          </a:p>
          <a:p>
            <a:r>
              <a:rPr lang="en-US" dirty="0"/>
              <a:t>1926.451(e)(2) Portable, hook-on, and attachable ladders (Additional requirements for the proper construction and use of portable ladders are contained in subpart X of this part -- Stairways and Ladders):</a:t>
            </a:r>
          </a:p>
          <a:p>
            <a:endParaRPr lang="en-US" dirty="0"/>
          </a:p>
        </p:txBody>
      </p:sp>
    </p:spTree>
    <p:extLst>
      <p:ext uri="{BB962C8B-B14F-4D97-AF65-F5344CB8AC3E}">
        <p14:creationId xmlns:p14="http://schemas.microsoft.com/office/powerpoint/2010/main" val="12128822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dirty="0"/>
              <a:t>Ladder frame must be uniform and less than 16-3/4 inches.</a:t>
            </a:r>
          </a:p>
          <a:p>
            <a:r>
              <a:rPr lang="en-US" dirty="0"/>
              <a:t>You should check with the manufacturer’s requirements.</a:t>
            </a:r>
          </a:p>
          <a:p>
            <a:endParaRPr lang="en-US" dirty="0"/>
          </a:p>
        </p:txBody>
      </p:sp>
    </p:spTree>
    <p:extLst>
      <p:ext uri="{BB962C8B-B14F-4D97-AF65-F5344CB8AC3E}">
        <p14:creationId xmlns:p14="http://schemas.microsoft.com/office/powerpoint/2010/main" val="34820455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b="1" dirty="0">
              <a:solidFill>
                <a:srgbClr val="0563C1"/>
              </a:solidFill>
              <a:latin typeface="Arial" charset="0"/>
              <a:hlinkClick r:id="rId3">
                <a:extLst>
                  <a:ext uri="{A12FA001-AC4F-418D-AE19-62706E023703}">
                    <ahyp:hlinkClr xmlns:ahyp="http://schemas.microsoft.com/office/drawing/2018/hyperlinkcolor" val="tx"/>
                  </a:ext>
                </a:extLst>
              </a:hlinkClick>
            </a:endParaRPr>
          </a:p>
          <a:p>
            <a:pPr eaLnBrk="1" hangingPunct="1"/>
            <a:r>
              <a:rPr lang="en-US" b="1" dirty="0">
                <a:solidFill>
                  <a:srgbClr val="0563C1"/>
                </a:solidFill>
                <a:latin typeface="Arial" charset="0"/>
                <a:hlinkClick r:id="rId3">
                  <a:extLst>
                    <a:ext uri="{A12FA001-AC4F-418D-AE19-62706E023703}">
                      <ahyp:hlinkClr xmlns:ahyp="http://schemas.microsoft.com/office/drawing/2018/hyperlinkcolor" val="tx"/>
                    </a:ext>
                  </a:extLst>
                </a:hlinkClick>
              </a:rPr>
              <a:t>1926.451(g)</a:t>
            </a:r>
            <a:r>
              <a:rPr lang="en-US" dirty="0">
                <a:latin typeface="Arial" charset="0"/>
              </a:rPr>
              <a:t> </a:t>
            </a:r>
          </a:p>
          <a:p>
            <a:pPr eaLnBrk="1" hangingPunct="1"/>
            <a:r>
              <a:rPr lang="en-US" dirty="0">
                <a:latin typeface="Arial" charset="0"/>
              </a:rPr>
              <a:t>"Fall protection."</a:t>
            </a:r>
            <a:endParaRPr lang="en-US" b="1" dirty="0">
              <a:latin typeface="Arial" charset="0"/>
              <a:hlinkClick r:id="rId4"/>
            </a:endParaRPr>
          </a:p>
          <a:p>
            <a:pPr eaLnBrk="1" hangingPunct="1"/>
            <a:r>
              <a:rPr lang="en-US" b="1" dirty="0">
                <a:latin typeface="Arial" charset="0"/>
                <a:hlinkClick r:id="rId4"/>
              </a:rPr>
              <a:t>1926.451(g)(1)</a:t>
            </a:r>
            <a:r>
              <a:rPr lang="en-US" dirty="0">
                <a:latin typeface="Arial" charset="0"/>
              </a:rPr>
              <a:t> </a:t>
            </a:r>
          </a:p>
          <a:p>
            <a:pPr eaLnBrk="1" hangingPunct="1"/>
            <a:r>
              <a:rPr lang="en-US" dirty="0">
                <a:latin typeface="Arial" charset="0"/>
              </a:rPr>
              <a:t>Each employee on a scaffold more than 10 feet (3.1 m) above a lower level shall be protected from falling to that lower level. Paragraphs (g)(1)(</a:t>
            </a:r>
            <a:r>
              <a:rPr lang="en-US" dirty="0" err="1">
                <a:latin typeface="Arial" charset="0"/>
              </a:rPr>
              <a:t>i</a:t>
            </a:r>
            <a:r>
              <a:rPr lang="en-US" dirty="0">
                <a:latin typeface="Arial" charset="0"/>
              </a:rPr>
              <a:t>) through (vii) of this section establish the types of fall protection to be provided to the employees on each type of scaffold. Paragraph (g)(2) of this section addresses fall protection for scaffold erectors and dismantlers.</a:t>
            </a:r>
          </a:p>
          <a:p>
            <a:pPr eaLnBrk="1" hangingPunct="1"/>
            <a:r>
              <a:rPr lang="en-US" dirty="0">
                <a:latin typeface="Arial" charset="0"/>
              </a:rPr>
              <a:t>Note to paragraph (g)(1): The fall protection requirements for employees installing suspension scaffold support systems on floors, roofs, and other elevated surfaces are set forth in subpart M of this part.</a:t>
            </a:r>
          </a:p>
          <a:p>
            <a:endParaRPr lang="en-US" dirty="0"/>
          </a:p>
        </p:txBody>
      </p:sp>
    </p:spTree>
    <p:extLst>
      <p:ext uri="{BB962C8B-B14F-4D97-AF65-F5344CB8AC3E}">
        <p14:creationId xmlns:p14="http://schemas.microsoft.com/office/powerpoint/2010/main" val="31523511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b="1" dirty="0">
              <a:latin typeface="Arial" charset="0"/>
            </a:endParaRPr>
          </a:p>
          <a:p>
            <a:pPr eaLnBrk="1" hangingPunct="1"/>
            <a:endParaRPr lang="en-US" b="1" dirty="0">
              <a:latin typeface="Arial" charset="0"/>
            </a:endParaRPr>
          </a:p>
          <a:p>
            <a:pPr eaLnBrk="1" hangingPunct="1"/>
            <a:r>
              <a:rPr lang="en-US" b="1" dirty="0">
                <a:latin typeface="Arial" charset="0"/>
              </a:rPr>
              <a:t>1926.451(g)(4)(xv)</a:t>
            </a:r>
            <a:r>
              <a:rPr lang="en-US" dirty="0">
                <a:latin typeface="Arial" charset="0"/>
              </a:rPr>
              <a:t> </a:t>
            </a:r>
          </a:p>
          <a:p>
            <a:pPr eaLnBrk="1" hangingPunct="1"/>
            <a:r>
              <a:rPr lang="en-US" dirty="0" err="1">
                <a:latin typeface="Arial" charset="0"/>
              </a:rPr>
              <a:t>Crossbracing</a:t>
            </a:r>
            <a:r>
              <a:rPr lang="en-US" dirty="0">
                <a:latin typeface="Arial" charset="0"/>
              </a:rPr>
              <a:t> is acceptable in place of a </a:t>
            </a:r>
            <a:r>
              <a:rPr lang="en-US" dirty="0" err="1">
                <a:latin typeface="Arial" charset="0"/>
              </a:rPr>
              <a:t>midrail</a:t>
            </a:r>
            <a:r>
              <a:rPr lang="en-US" dirty="0">
                <a:latin typeface="Arial" charset="0"/>
              </a:rPr>
              <a:t> when the crossing point of two braces is between 20 inches (0.5 m) and 30 inches (0.8 m) above the work platform or as a </a:t>
            </a:r>
            <a:r>
              <a:rPr lang="en-US" dirty="0" err="1">
                <a:latin typeface="Arial" charset="0"/>
              </a:rPr>
              <a:t>toprail</a:t>
            </a:r>
            <a:r>
              <a:rPr lang="en-US" dirty="0">
                <a:latin typeface="Arial" charset="0"/>
              </a:rPr>
              <a:t> when the crossing point of two braces is between 38 inches (0.97 m) and 48 inches (1.3 m) above the work platform. The end points at each upright shall be no more than 48 inches (1.3 m) apart.</a:t>
            </a:r>
          </a:p>
        </p:txBody>
      </p:sp>
    </p:spTree>
    <p:extLst>
      <p:ext uri="{BB962C8B-B14F-4D97-AF65-F5344CB8AC3E}">
        <p14:creationId xmlns:p14="http://schemas.microsoft.com/office/powerpoint/2010/main" val="11663848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dirty="0">
              <a:latin typeface="Arial" charset="0"/>
            </a:endParaRPr>
          </a:p>
          <a:p>
            <a:pPr eaLnBrk="1" hangingPunct="1"/>
            <a:r>
              <a:rPr lang="en-US" dirty="0">
                <a:latin typeface="Arial" charset="0"/>
              </a:rPr>
              <a:t>A minimum of three wheels must be locked when employees are working on the platform, it is recommended that all wheels should be locked when working on the platform.</a:t>
            </a:r>
          </a:p>
          <a:p>
            <a:pPr eaLnBrk="1" hangingPunct="1"/>
            <a:endParaRPr lang="en-US" dirty="0">
              <a:latin typeface="Arial" charset="0"/>
            </a:endParaRPr>
          </a:p>
          <a:p>
            <a:pPr eaLnBrk="1" hangingPunct="1"/>
            <a:r>
              <a:rPr lang="en-US" dirty="0">
                <a:latin typeface="Arial" charset="0"/>
              </a:rPr>
              <a:t>Where possible, consider the use of scissor lifts when a mobile scaffold is required. </a:t>
            </a:r>
          </a:p>
          <a:p>
            <a:pPr eaLnBrk="1" hangingPunct="1"/>
            <a:r>
              <a:rPr lang="en-US" b="1" dirty="0">
                <a:latin typeface="Arial" charset="0"/>
              </a:rPr>
              <a:t> </a:t>
            </a:r>
          </a:p>
          <a:p>
            <a:endParaRPr lang="en-US" dirty="0"/>
          </a:p>
        </p:txBody>
      </p:sp>
    </p:spTree>
    <p:extLst>
      <p:ext uri="{BB962C8B-B14F-4D97-AF65-F5344CB8AC3E}">
        <p14:creationId xmlns:p14="http://schemas.microsoft.com/office/powerpoint/2010/main" val="24761972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defTabSz="1021992" eaLnBrk="0" hangingPunct="0">
              <a:defRPr>
                <a:solidFill>
                  <a:schemeClr val="tx1"/>
                </a:solidFill>
                <a:latin typeface="Arial" charset="0"/>
              </a:defRPr>
            </a:lvl1pPr>
            <a:lvl2pPr marL="785372" indent="-302066" defTabSz="1021992" eaLnBrk="0" hangingPunct="0">
              <a:defRPr>
                <a:solidFill>
                  <a:schemeClr val="tx1"/>
                </a:solidFill>
                <a:latin typeface="Arial" charset="0"/>
              </a:defRPr>
            </a:lvl2pPr>
            <a:lvl3pPr marL="1208265" indent="-241653" defTabSz="1021992" eaLnBrk="0" hangingPunct="0">
              <a:defRPr>
                <a:solidFill>
                  <a:schemeClr val="tx1"/>
                </a:solidFill>
                <a:latin typeface="Arial" charset="0"/>
              </a:defRPr>
            </a:lvl3pPr>
            <a:lvl4pPr marL="1691571" indent="-241653" defTabSz="1021992" eaLnBrk="0" hangingPunct="0">
              <a:defRPr>
                <a:solidFill>
                  <a:schemeClr val="tx1"/>
                </a:solidFill>
                <a:latin typeface="Arial" charset="0"/>
              </a:defRPr>
            </a:lvl4pPr>
            <a:lvl5pPr marL="2174878" indent="-241653" defTabSz="1021992" eaLnBrk="0" hangingPunct="0">
              <a:defRPr>
                <a:solidFill>
                  <a:schemeClr val="tx1"/>
                </a:solidFill>
                <a:latin typeface="Arial" charset="0"/>
              </a:defRPr>
            </a:lvl5pPr>
            <a:lvl6pPr marL="2658184" indent="-241653" defTabSz="1021992" eaLnBrk="0" fontAlgn="base" hangingPunct="0">
              <a:spcBef>
                <a:spcPct val="0"/>
              </a:spcBef>
              <a:spcAft>
                <a:spcPct val="0"/>
              </a:spcAft>
              <a:defRPr>
                <a:solidFill>
                  <a:schemeClr val="tx1"/>
                </a:solidFill>
                <a:latin typeface="Arial" charset="0"/>
              </a:defRPr>
            </a:lvl6pPr>
            <a:lvl7pPr marL="3141490" indent="-241653" defTabSz="1021992" eaLnBrk="0" fontAlgn="base" hangingPunct="0">
              <a:spcBef>
                <a:spcPct val="0"/>
              </a:spcBef>
              <a:spcAft>
                <a:spcPct val="0"/>
              </a:spcAft>
              <a:defRPr>
                <a:solidFill>
                  <a:schemeClr val="tx1"/>
                </a:solidFill>
                <a:latin typeface="Arial" charset="0"/>
              </a:defRPr>
            </a:lvl7pPr>
            <a:lvl8pPr marL="3624796" indent="-241653" defTabSz="1021992" eaLnBrk="0" fontAlgn="base" hangingPunct="0">
              <a:spcBef>
                <a:spcPct val="0"/>
              </a:spcBef>
              <a:spcAft>
                <a:spcPct val="0"/>
              </a:spcAft>
              <a:defRPr>
                <a:solidFill>
                  <a:schemeClr val="tx1"/>
                </a:solidFill>
                <a:latin typeface="Arial" charset="0"/>
              </a:defRPr>
            </a:lvl8pPr>
            <a:lvl9pPr marL="4108102" indent="-241653" defTabSz="1021992" eaLnBrk="0" fontAlgn="base" hangingPunct="0">
              <a:spcBef>
                <a:spcPct val="0"/>
              </a:spcBef>
              <a:spcAft>
                <a:spcPct val="0"/>
              </a:spcAft>
              <a:defRPr>
                <a:solidFill>
                  <a:schemeClr val="tx1"/>
                </a:solidFill>
                <a:latin typeface="Arial" charset="0"/>
              </a:defRPr>
            </a:lvl9pPr>
          </a:lstStyle>
          <a:p>
            <a:pPr marL="0" marR="0" lvl="0" indent="0" algn="r" defTabSz="1021992" rtl="0" eaLnBrk="1" fontAlgn="auto" latinLnBrk="0" hangingPunct="1">
              <a:lnSpc>
                <a:spcPct val="100000"/>
              </a:lnSpc>
              <a:spcBef>
                <a:spcPts val="0"/>
              </a:spcBef>
              <a:spcAft>
                <a:spcPts val="0"/>
              </a:spcAft>
              <a:buClrTx/>
              <a:buSzTx/>
              <a:buFontTx/>
              <a:buNone/>
              <a:tabLst/>
              <a:defRPr/>
            </a:pPr>
            <a:fld id="{6DC0EF9B-3055-460D-93BB-89664419D7AD}" type="slidenum">
              <a:rPr kumimoji="0" lang="en-US" sz="1300" b="0" i="0" u="none" strike="noStrike" kern="1200" cap="none" spc="0" normalizeH="0" baseline="0" noProof="0">
                <a:ln>
                  <a:noFill/>
                </a:ln>
                <a:solidFill>
                  <a:prstClr val="black"/>
                </a:solidFill>
                <a:effectLst/>
                <a:uLnTx/>
                <a:uFillTx/>
                <a:latin typeface="Arial" charset="0"/>
                <a:ea typeface="+mn-ea"/>
                <a:cs typeface="+mn-cs"/>
              </a:rPr>
              <a:pPr marL="0" marR="0" lvl="0" indent="0" algn="r" defTabSz="1021992" rtl="0" eaLnBrk="1" fontAlgn="auto" latinLnBrk="0" hangingPunct="1">
                <a:lnSpc>
                  <a:spcPct val="100000"/>
                </a:lnSpc>
                <a:spcBef>
                  <a:spcPts val="0"/>
                </a:spcBef>
                <a:spcAft>
                  <a:spcPts val="0"/>
                </a:spcAft>
                <a:buClrTx/>
                <a:buSzTx/>
                <a:buFontTx/>
                <a:buNone/>
                <a:tabLst/>
                <a:defRPr/>
              </a:pPr>
              <a:t>9</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
        <p:nvSpPr>
          <p:cNvPr id="39939" name="Rectangle 5"/>
          <p:cNvSpPr txBox="1">
            <a:spLocks noGrp="1" noChangeArrowheads="1"/>
          </p:cNvSpPr>
          <p:nvPr/>
        </p:nvSpPr>
        <p:spPr bwMode="auto">
          <a:xfrm>
            <a:off x="4419600" y="9576198"/>
            <a:ext cx="3381587" cy="503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2180" tIns="51091" rIns="102180" bIns="51091" anchor="b"/>
          <a:lstStyle>
            <a:lvl1pPr defTabSz="966788" eaLnBrk="0" hangingPunct="0">
              <a:defRPr>
                <a:solidFill>
                  <a:schemeClr val="tx1"/>
                </a:solidFill>
                <a:latin typeface="Arial" charset="0"/>
              </a:defRPr>
            </a:lvl1pPr>
            <a:lvl2pPr marL="742950" indent="-285750" defTabSz="966788" eaLnBrk="0" hangingPunct="0">
              <a:defRPr>
                <a:solidFill>
                  <a:schemeClr val="tx1"/>
                </a:solidFill>
                <a:latin typeface="Arial" charset="0"/>
              </a:defRPr>
            </a:lvl2pPr>
            <a:lvl3pPr marL="1143000" indent="-228600" defTabSz="966788" eaLnBrk="0" hangingPunct="0">
              <a:defRPr>
                <a:solidFill>
                  <a:schemeClr val="tx1"/>
                </a:solidFill>
                <a:latin typeface="Arial" charset="0"/>
              </a:defRPr>
            </a:lvl3pPr>
            <a:lvl4pPr marL="1600200" indent="-228600" defTabSz="966788" eaLnBrk="0" hangingPunct="0">
              <a:defRPr>
                <a:solidFill>
                  <a:schemeClr val="tx1"/>
                </a:solidFill>
                <a:latin typeface="Arial" charset="0"/>
              </a:defRPr>
            </a:lvl4pPr>
            <a:lvl5pPr marL="2057400" indent="-228600" defTabSz="966788" eaLnBrk="0" hangingPunct="0">
              <a:defRPr>
                <a:solidFill>
                  <a:schemeClr val="tx1"/>
                </a:solidFill>
                <a:latin typeface="Arial" charset="0"/>
              </a:defRPr>
            </a:lvl5pPr>
            <a:lvl6pPr marL="2514600" indent="-228600" defTabSz="966788" eaLnBrk="0" fontAlgn="base" hangingPunct="0">
              <a:spcBef>
                <a:spcPct val="0"/>
              </a:spcBef>
              <a:spcAft>
                <a:spcPct val="0"/>
              </a:spcAft>
              <a:defRPr>
                <a:solidFill>
                  <a:schemeClr val="tx1"/>
                </a:solidFill>
                <a:latin typeface="Arial" charset="0"/>
              </a:defRPr>
            </a:lvl6pPr>
            <a:lvl7pPr marL="2971800" indent="-228600" defTabSz="966788" eaLnBrk="0" fontAlgn="base" hangingPunct="0">
              <a:spcBef>
                <a:spcPct val="0"/>
              </a:spcBef>
              <a:spcAft>
                <a:spcPct val="0"/>
              </a:spcAft>
              <a:defRPr>
                <a:solidFill>
                  <a:schemeClr val="tx1"/>
                </a:solidFill>
                <a:latin typeface="Arial" charset="0"/>
              </a:defRPr>
            </a:lvl7pPr>
            <a:lvl8pPr marL="3429000" indent="-228600" defTabSz="966788" eaLnBrk="0" fontAlgn="base" hangingPunct="0">
              <a:spcBef>
                <a:spcPct val="0"/>
              </a:spcBef>
              <a:spcAft>
                <a:spcPct val="0"/>
              </a:spcAft>
              <a:defRPr>
                <a:solidFill>
                  <a:schemeClr val="tx1"/>
                </a:solidFill>
                <a:latin typeface="Arial" charset="0"/>
              </a:defRPr>
            </a:lvl8pPr>
            <a:lvl9pPr marL="3886200" indent="-228600" defTabSz="966788" eaLnBrk="0" fontAlgn="base" hangingPunct="0">
              <a:spcBef>
                <a:spcPct val="0"/>
              </a:spcBef>
              <a:spcAft>
                <a:spcPct val="0"/>
              </a:spcAft>
              <a:defRPr>
                <a:solidFill>
                  <a:schemeClr val="tx1"/>
                </a:solidFill>
                <a:latin typeface="Arial" charset="0"/>
              </a:defRPr>
            </a:lvl9pPr>
          </a:lstStyle>
          <a:p>
            <a:pPr marL="0" marR="0" lvl="0" indent="0" algn="r" defTabSz="966788" rtl="0" eaLnBrk="1" fontAlgn="auto" latinLnBrk="0" hangingPunct="1">
              <a:lnSpc>
                <a:spcPct val="100000"/>
              </a:lnSpc>
              <a:spcBef>
                <a:spcPts val="0"/>
              </a:spcBef>
              <a:spcAft>
                <a:spcPts val="0"/>
              </a:spcAft>
              <a:buClrTx/>
              <a:buSzTx/>
              <a:buFontTx/>
              <a:buNone/>
              <a:tabLst/>
              <a:defRPr/>
            </a:pPr>
            <a:fld id="{B2C9CDBB-54D0-4831-866D-880BFDA58EA3}" type="slidenum">
              <a:rPr kumimoji="0" lang="en-US" sz="1400" b="0" i="0" u="none" strike="noStrike" kern="1200" cap="none" spc="0" normalizeH="0" baseline="0" noProof="0">
                <a:ln>
                  <a:noFill/>
                </a:ln>
                <a:solidFill>
                  <a:prstClr val="black"/>
                </a:solidFill>
                <a:effectLst/>
                <a:uLnTx/>
                <a:uFillTx/>
                <a:latin typeface="Calibri" pitchFamily="34" charset="0"/>
                <a:ea typeface="+mn-ea"/>
                <a:cs typeface="+mn-cs"/>
              </a:rPr>
              <a:pPr marL="0" marR="0" lvl="0" indent="0" algn="r" defTabSz="966788" rtl="0" eaLnBrk="1" fontAlgn="auto" latinLnBrk="0" hangingPunct="1">
                <a:lnSpc>
                  <a:spcPct val="100000"/>
                </a:lnSpc>
                <a:spcBef>
                  <a:spcPts val="0"/>
                </a:spcBef>
                <a:spcAft>
                  <a:spcPts val="0"/>
                </a:spcAft>
                <a:buClrTx/>
                <a:buSzTx/>
                <a:buFontTx/>
                <a:buNone/>
                <a:tabLst/>
                <a:defRPr/>
              </a:pPr>
              <a:t>9</a:t>
            </a:fld>
            <a:endParaRPr kumimoji="0" lang="en-US" sz="1400" b="0" i="0" u="none" strike="noStrike" kern="1200" cap="none" spc="0" normalizeH="0" baseline="0" noProof="0">
              <a:ln>
                <a:noFill/>
              </a:ln>
              <a:solidFill>
                <a:prstClr val="black"/>
              </a:solidFill>
              <a:effectLst/>
              <a:uLnTx/>
              <a:uFillTx/>
              <a:latin typeface="Calibri" pitchFamily="34" charset="0"/>
              <a:ea typeface="+mn-ea"/>
              <a:cs typeface="+mn-cs"/>
            </a:endParaRPr>
          </a:p>
        </p:txBody>
      </p:sp>
      <p:sp>
        <p:nvSpPr>
          <p:cNvPr id="39940" name="Rectangle 2"/>
          <p:cNvSpPr>
            <a:spLocks noGrp="1" noRot="1" noChangeAspect="1" noChangeArrowheads="1" noTextEdit="1"/>
          </p:cNvSpPr>
          <p:nvPr>
            <p:ph type="sldImg"/>
          </p:nvPr>
        </p:nvSpPr>
        <p:spPr>
          <a:ln/>
        </p:spPr>
      </p:sp>
      <p:sp>
        <p:nvSpPr>
          <p:cNvPr id="39941" name="Rectangle 3"/>
          <p:cNvSpPr>
            <a:spLocks noGrp="1" noChangeArrowheads="1"/>
          </p:cNvSpPr>
          <p:nvPr>
            <p:ph type="body" idx="1"/>
          </p:nvPr>
        </p:nvSpPr>
        <p:spPr>
          <a:noFill/>
        </p:spPr>
        <p:txBody>
          <a:bodyPr/>
          <a:lstStyle/>
          <a:p>
            <a:pPr eaLnBrk="1" hangingPunct="1"/>
            <a:endParaRPr lang="en-US" dirty="0">
              <a:latin typeface="Arial" charset="0"/>
            </a:endParaRPr>
          </a:p>
          <a:p>
            <a:pPr eaLnBrk="1" hangingPunct="1"/>
            <a:endParaRPr lang="en-US" dirty="0">
              <a:latin typeface="Arial" charset="0"/>
            </a:endParaRPr>
          </a:p>
          <a:p>
            <a:pPr eaLnBrk="1" hangingPunct="1"/>
            <a:r>
              <a:rPr lang="en-US" dirty="0">
                <a:latin typeface="Arial" charset="0"/>
              </a:rPr>
              <a:t>Scaffold outriggers that are not secured to the working surface must have appropriate tie-backs in line with the outrigger to a proper anchor separate from the fall arrest anchors.</a:t>
            </a:r>
          </a:p>
        </p:txBody>
      </p:sp>
    </p:spTree>
    <p:extLst>
      <p:ext uri="{BB962C8B-B14F-4D97-AF65-F5344CB8AC3E}">
        <p14:creationId xmlns:p14="http://schemas.microsoft.com/office/powerpoint/2010/main" val="2041508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defTabSz="1021992" eaLnBrk="0" hangingPunct="0">
              <a:defRPr>
                <a:solidFill>
                  <a:schemeClr val="tx1"/>
                </a:solidFill>
                <a:latin typeface="Arial" charset="0"/>
              </a:defRPr>
            </a:lvl1pPr>
            <a:lvl2pPr marL="785372" indent="-302066" defTabSz="1021992" eaLnBrk="0" hangingPunct="0">
              <a:defRPr>
                <a:solidFill>
                  <a:schemeClr val="tx1"/>
                </a:solidFill>
                <a:latin typeface="Arial" charset="0"/>
              </a:defRPr>
            </a:lvl2pPr>
            <a:lvl3pPr marL="1208265" indent="-241653" defTabSz="1021992" eaLnBrk="0" hangingPunct="0">
              <a:defRPr>
                <a:solidFill>
                  <a:schemeClr val="tx1"/>
                </a:solidFill>
                <a:latin typeface="Arial" charset="0"/>
              </a:defRPr>
            </a:lvl3pPr>
            <a:lvl4pPr marL="1691571" indent="-241653" defTabSz="1021992" eaLnBrk="0" hangingPunct="0">
              <a:defRPr>
                <a:solidFill>
                  <a:schemeClr val="tx1"/>
                </a:solidFill>
                <a:latin typeface="Arial" charset="0"/>
              </a:defRPr>
            </a:lvl4pPr>
            <a:lvl5pPr marL="2174878" indent="-241653" defTabSz="1021992" eaLnBrk="0" hangingPunct="0">
              <a:defRPr>
                <a:solidFill>
                  <a:schemeClr val="tx1"/>
                </a:solidFill>
                <a:latin typeface="Arial" charset="0"/>
              </a:defRPr>
            </a:lvl5pPr>
            <a:lvl6pPr marL="2658184" indent="-241653" defTabSz="1021992" eaLnBrk="0" fontAlgn="base" hangingPunct="0">
              <a:spcBef>
                <a:spcPct val="0"/>
              </a:spcBef>
              <a:spcAft>
                <a:spcPct val="0"/>
              </a:spcAft>
              <a:defRPr>
                <a:solidFill>
                  <a:schemeClr val="tx1"/>
                </a:solidFill>
                <a:latin typeface="Arial" charset="0"/>
              </a:defRPr>
            </a:lvl6pPr>
            <a:lvl7pPr marL="3141490" indent="-241653" defTabSz="1021992" eaLnBrk="0" fontAlgn="base" hangingPunct="0">
              <a:spcBef>
                <a:spcPct val="0"/>
              </a:spcBef>
              <a:spcAft>
                <a:spcPct val="0"/>
              </a:spcAft>
              <a:defRPr>
                <a:solidFill>
                  <a:schemeClr val="tx1"/>
                </a:solidFill>
                <a:latin typeface="Arial" charset="0"/>
              </a:defRPr>
            </a:lvl7pPr>
            <a:lvl8pPr marL="3624796" indent="-241653" defTabSz="1021992" eaLnBrk="0" fontAlgn="base" hangingPunct="0">
              <a:spcBef>
                <a:spcPct val="0"/>
              </a:spcBef>
              <a:spcAft>
                <a:spcPct val="0"/>
              </a:spcAft>
              <a:defRPr>
                <a:solidFill>
                  <a:schemeClr val="tx1"/>
                </a:solidFill>
                <a:latin typeface="Arial" charset="0"/>
              </a:defRPr>
            </a:lvl8pPr>
            <a:lvl9pPr marL="4108102" indent="-241653" defTabSz="1021992" eaLnBrk="0" fontAlgn="base" hangingPunct="0">
              <a:spcBef>
                <a:spcPct val="0"/>
              </a:spcBef>
              <a:spcAft>
                <a:spcPct val="0"/>
              </a:spcAft>
              <a:defRPr>
                <a:solidFill>
                  <a:schemeClr val="tx1"/>
                </a:solidFill>
                <a:latin typeface="Arial" charset="0"/>
              </a:defRPr>
            </a:lvl9pPr>
          </a:lstStyle>
          <a:p>
            <a:pPr marL="0" marR="0" lvl="0" indent="0" algn="r" defTabSz="1021992" rtl="0" eaLnBrk="1" fontAlgn="auto" latinLnBrk="0" hangingPunct="1">
              <a:lnSpc>
                <a:spcPct val="100000"/>
              </a:lnSpc>
              <a:spcBef>
                <a:spcPts val="0"/>
              </a:spcBef>
              <a:spcAft>
                <a:spcPts val="0"/>
              </a:spcAft>
              <a:buClrTx/>
              <a:buSzTx/>
              <a:buFontTx/>
              <a:buNone/>
              <a:tabLst/>
              <a:defRPr/>
            </a:pPr>
            <a:fld id="{BB412147-08E1-4BBF-8D9A-9C3C2FF44731}" type="slidenum">
              <a:rPr kumimoji="0" lang="en-US" sz="1300" b="0" i="0" u="none" strike="noStrike" kern="1200" cap="none" spc="0" normalizeH="0" baseline="0" noProof="0">
                <a:ln>
                  <a:noFill/>
                </a:ln>
                <a:solidFill>
                  <a:prstClr val="black"/>
                </a:solidFill>
                <a:effectLst/>
                <a:uLnTx/>
                <a:uFillTx/>
                <a:latin typeface="Arial" charset="0"/>
                <a:ea typeface="+mn-ea"/>
                <a:cs typeface="+mn-cs"/>
              </a:rPr>
              <a:pPr marL="0" marR="0" lvl="0" indent="0" algn="r" defTabSz="1021992" rtl="0" eaLnBrk="1" fontAlgn="auto" latinLnBrk="0" hangingPunct="1">
                <a:lnSpc>
                  <a:spcPct val="100000"/>
                </a:lnSpc>
                <a:spcBef>
                  <a:spcPts val="0"/>
                </a:spcBef>
                <a:spcAft>
                  <a:spcPts val="0"/>
                </a:spcAft>
                <a:buClrTx/>
                <a:buSzTx/>
                <a:buFontTx/>
                <a:buNone/>
                <a:tabLst/>
                <a:defRPr/>
              </a:pPr>
              <a:t>10</a:t>
            </a:fld>
            <a:endParaRPr kumimoji="0" lang="en-US" sz="1300" b="0" i="0" u="none" strike="noStrike" kern="1200" cap="none" spc="0" normalizeH="0" baseline="0" noProof="0">
              <a:ln>
                <a:noFill/>
              </a:ln>
              <a:solidFill>
                <a:prstClr val="black"/>
              </a:solidFill>
              <a:effectLst/>
              <a:uLnTx/>
              <a:uFillTx/>
              <a:latin typeface="Arial" charset="0"/>
              <a:ea typeface="+mn-ea"/>
              <a:cs typeface="+mn-cs"/>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p:spPr>
        <p:txBody>
          <a:bodyPr/>
          <a:lstStyle/>
          <a:p>
            <a:pPr algn="l"/>
            <a:endParaRPr lang="en-US" b="0" i="0" u="none" strike="noStrike" dirty="0">
              <a:solidFill>
                <a:srgbClr val="0563C1"/>
              </a:solidFill>
              <a:effectLst/>
              <a:latin typeface="Helvetica Neue"/>
              <a:hlinkClick r:id="rId3">
                <a:extLst>
                  <a:ext uri="{A12FA001-AC4F-418D-AE19-62706E023703}">
                    <ahyp:hlinkClr xmlns:ahyp="http://schemas.microsoft.com/office/drawing/2018/hyperlinkcolor" val="tx"/>
                  </a:ext>
                </a:extLst>
              </a:hlinkClick>
            </a:endParaRPr>
          </a:p>
          <a:p>
            <a:pPr algn="l"/>
            <a:r>
              <a:rPr lang="en-US" b="0" i="0" u="none" strike="noStrike" dirty="0">
                <a:solidFill>
                  <a:srgbClr val="0563C1"/>
                </a:solidFill>
                <a:effectLst/>
                <a:latin typeface="Helvetica Neue"/>
                <a:hlinkClick r:id="rId3">
                  <a:extLst>
                    <a:ext uri="{A12FA001-AC4F-418D-AE19-62706E023703}">
                      <ahyp:hlinkClr xmlns:ahyp="http://schemas.microsoft.com/office/drawing/2018/hyperlinkcolor" val="tx"/>
                    </a:ext>
                  </a:extLst>
                </a:hlinkClick>
              </a:rPr>
              <a:t>1926.1053(a)</a:t>
            </a:r>
            <a:r>
              <a:rPr lang="en-US" b="0" i="1" dirty="0">
                <a:solidFill>
                  <a:srgbClr val="333333"/>
                </a:solidFill>
                <a:effectLst/>
                <a:latin typeface="Helvetica Neue"/>
              </a:rPr>
              <a:t>General</a:t>
            </a:r>
            <a:r>
              <a:rPr lang="en-US" b="0" i="0" dirty="0">
                <a:solidFill>
                  <a:srgbClr val="333333"/>
                </a:solidFill>
                <a:effectLst/>
                <a:latin typeface="Helvetica Neue"/>
              </a:rPr>
              <a:t>. The following requirements apply to all ladders as indicated, including job-made ladders.</a:t>
            </a:r>
          </a:p>
          <a:p>
            <a:pPr algn="l"/>
            <a:r>
              <a:rPr lang="en-US" b="0" i="0" u="none" strike="noStrike" dirty="0">
                <a:solidFill>
                  <a:srgbClr val="003399"/>
                </a:solidFill>
                <a:effectLst/>
                <a:latin typeface="Helvetica Neue"/>
                <a:hlinkClick r:id="rId4"/>
              </a:rPr>
              <a:t>1926.1053(a)(1)</a:t>
            </a:r>
            <a:r>
              <a:rPr lang="en-US" b="0" i="0" dirty="0">
                <a:solidFill>
                  <a:srgbClr val="333333"/>
                </a:solidFill>
                <a:effectLst/>
                <a:latin typeface="Helvetica Neue"/>
              </a:rPr>
              <a:t>Ladders shall be capable of supporting the following loads without failure:</a:t>
            </a:r>
          </a:p>
          <a:p>
            <a:pPr algn="l"/>
            <a:r>
              <a:rPr lang="en-US" b="0" i="0" u="none" strike="noStrike" dirty="0">
                <a:solidFill>
                  <a:srgbClr val="003399"/>
                </a:solidFill>
                <a:effectLst/>
                <a:latin typeface="Helvetica Neue"/>
                <a:hlinkClick r:id="rId5"/>
              </a:rPr>
              <a:t>1926.1053(a)(1)(</a:t>
            </a:r>
            <a:r>
              <a:rPr lang="en-US" b="0" i="0" u="none" strike="noStrike" dirty="0" err="1">
                <a:solidFill>
                  <a:srgbClr val="003399"/>
                </a:solidFill>
                <a:effectLst/>
                <a:latin typeface="Helvetica Neue"/>
                <a:hlinkClick r:id="rId5"/>
              </a:rPr>
              <a:t>i</a:t>
            </a:r>
            <a:r>
              <a:rPr lang="en-US" b="0" i="0" u="none" strike="noStrike" dirty="0">
                <a:solidFill>
                  <a:srgbClr val="003399"/>
                </a:solidFill>
                <a:effectLst/>
                <a:latin typeface="Helvetica Neue"/>
                <a:hlinkClick r:id="rId5"/>
              </a:rPr>
              <a:t>)</a:t>
            </a:r>
            <a:r>
              <a:rPr lang="en-US" b="0" i="0" dirty="0">
                <a:solidFill>
                  <a:srgbClr val="333333"/>
                </a:solidFill>
                <a:effectLst/>
                <a:latin typeface="Helvetica Neue"/>
              </a:rPr>
              <a:t>Each self-supporting portable ladder: At least four times the maximum intended load, except that each extra-heavy-duty type 1A metal or plastic ladder shall sustain at least 3.3 times the maximum intended load. The ability of a ladder to sustain the loads indicated in this paragraph shall be determined by applying or transmitting the requisite load to the ladder in a downward vertical direction. Ladders built and tested in conformance with the applicable provisions of appendix A of this subpart will be deemed to meet this requirement.</a:t>
            </a:r>
          </a:p>
          <a:p>
            <a:pPr algn="l"/>
            <a:r>
              <a:rPr lang="en-US" b="0" i="0" u="none" strike="noStrike" dirty="0">
                <a:solidFill>
                  <a:srgbClr val="003399"/>
                </a:solidFill>
                <a:effectLst/>
                <a:latin typeface="Helvetica Neue"/>
                <a:hlinkClick r:id="rId6"/>
              </a:rPr>
              <a:t>1926.1053(a)(1)(ii)</a:t>
            </a:r>
            <a:r>
              <a:rPr lang="en-US" b="0" i="0" dirty="0">
                <a:solidFill>
                  <a:srgbClr val="333333"/>
                </a:solidFill>
                <a:effectLst/>
                <a:latin typeface="Helvetica Neue"/>
              </a:rPr>
              <a:t>Each portable ladder that is not self-supporting: At least four times the maximum intended load, except that each extra-heavy-duty type 1A metal or plastic ladders shall sustain at least 3.3 times the maximum intended load. The ability of a ladder to sustain the loads indicated in this paragraph shall be determined by applying or transmitting the requisite load to the ladder in a downward vertical direction when the ladder is placed at an angle of 75 1/2 degrees from the horizontal. Ladders built and tested in conformance with the applicable provisions of appendix A will be deemed to meet this requirement.</a:t>
            </a:r>
          </a:p>
          <a:p>
            <a:pPr algn="l"/>
            <a:r>
              <a:rPr lang="en-US" b="0" i="0" dirty="0">
                <a:solidFill>
                  <a:srgbClr val="333333"/>
                </a:solidFill>
                <a:effectLst/>
                <a:latin typeface="Helvetica Neue"/>
              </a:rPr>
              <a:t>1926.1053(a)(1)(iii)Each fixed ladder: At least two loads of 250 pounds (114 kg) each, concentrated between any two consecutive attachments (the number and position of additional concentrated loads of 250 pounds (114 kg) each, determined from anticipated usage of the ladder, shall also be included), plus anticipated loads caused by ice buildup, winds, rigging, and impact loads resulting from the use of ladder safety devices. Each step or rung shall be capable of supporting a single concentrated load of at least 250 pounds (114 kg) applied in the middle of the step or rung. Ladders built in conformance with the applicable provisions of appendix A will be deemed to meet this requirement.</a:t>
            </a:r>
          </a:p>
          <a:p>
            <a:pPr algn="l"/>
            <a:r>
              <a:rPr lang="en-US" b="0" i="0" u="none" strike="noStrike" dirty="0">
                <a:solidFill>
                  <a:srgbClr val="003399"/>
                </a:solidFill>
                <a:effectLst/>
                <a:latin typeface="Helvetica Neue"/>
                <a:hlinkClick r:id="rId7"/>
              </a:rPr>
              <a:t>1926.1053(a)(2)</a:t>
            </a:r>
            <a:r>
              <a:rPr lang="en-US" b="0" i="0" dirty="0">
                <a:solidFill>
                  <a:srgbClr val="333333"/>
                </a:solidFill>
                <a:effectLst/>
                <a:latin typeface="Helvetica Neue"/>
              </a:rPr>
              <a:t>Ladder rungs, cleats, and steps shall be parallel, level, and uniformly spaced when the ladder is in position for use.</a:t>
            </a:r>
          </a:p>
          <a:p>
            <a:pPr algn="l"/>
            <a:r>
              <a:rPr lang="en-US" b="0" i="0" dirty="0">
                <a:solidFill>
                  <a:srgbClr val="333333"/>
                </a:solidFill>
                <a:effectLst/>
                <a:latin typeface="Helvetica Neue"/>
              </a:rPr>
              <a:t>1926.1053(a)(3)(</a:t>
            </a:r>
            <a:r>
              <a:rPr lang="en-US" b="0" i="0" dirty="0" err="1">
                <a:solidFill>
                  <a:srgbClr val="333333"/>
                </a:solidFill>
                <a:effectLst/>
                <a:latin typeface="Helvetica Neue"/>
              </a:rPr>
              <a:t>i</a:t>
            </a:r>
            <a:r>
              <a:rPr lang="en-US" b="0" i="0" dirty="0">
                <a:solidFill>
                  <a:srgbClr val="333333"/>
                </a:solidFill>
                <a:effectLst/>
                <a:latin typeface="Helvetica Neue"/>
              </a:rPr>
              <a:t>)Rungs, cleats, and steps of portable ladders (except as provided below) and fixed ladders (including individual-rung/step ladders) shall be spaced not less than 10 inches (25 cm) apart, nor more than 14 inches (36 cm) apart, as measured between center lines of the rungs, cleats, and steps.</a:t>
            </a:r>
          </a:p>
          <a:p>
            <a:pPr algn="l"/>
            <a:r>
              <a:rPr lang="en-US" b="0" i="0" dirty="0">
                <a:solidFill>
                  <a:srgbClr val="333333"/>
                </a:solidFill>
                <a:effectLst/>
                <a:latin typeface="Helvetica Neue"/>
              </a:rPr>
              <a:t>1926.1053(a)(3)(ii)Rungs, cleats, and steps of step stools shall be not less than 8 inches (20 cm) apart, nor more than 12 inches (31 cm) apart, as measured between center lines of the rungs, cleats, and steps.</a:t>
            </a:r>
          </a:p>
          <a:p>
            <a:pPr algn="l"/>
            <a:r>
              <a:rPr lang="en-US" b="0" i="0" dirty="0">
                <a:solidFill>
                  <a:srgbClr val="333333"/>
                </a:solidFill>
                <a:effectLst/>
                <a:latin typeface="Helvetica Neue"/>
              </a:rPr>
              <a:t>1926.1053(a)(3)(iii)Rungs, cleats, and steps of the base section of extension trestle ladders shall not be less than 8 inches (20 cm) nor more than 18 inches (46 cm) apart, as measured between center lines of the rungs, cleats, and steps. The rung spacing on the extension section of the extension trestle ladder shall be not less than 6 inches (15 cm) nor more than 12 inches (31 cm), as measured between center lines of the rungs, cleats, and steps.</a:t>
            </a:r>
          </a:p>
          <a:p>
            <a:pPr algn="l"/>
            <a:r>
              <a:rPr lang="en-US" b="0" i="0" u="none" strike="noStrike" dirty="0">
                <a:solidFill>
                  <a:srgbClr val="003399"/>
                </a:solidFill>
                <a:effectLst/>
                <a:latin typeface="Helvetica Neue"/>
                <a:hlinkClick r:id="rId8"/>
              </a:rPr>
              <a:t>1926.1053(a)(4)(</a:t>
            </a:r>
            <a:r>
              <a:rPr lang="en-US" b="0" i="0" u="none" strike="noStrike" dirty="0" err="1">
                <a:solidFill>
                  <a:srgbClr val="003399"/>
                </a:solidFill>
                <a:effectLst/>
                <a:latin typeface="Helvetica Neue"/>
                <a:hlinkClick r:id="rId8"/>
              </a:rPr>
              <a:t>i</a:t>
            </a:r>
            <a:r>
              <a:rPr lang="en-US" b="0" i="0" u="none" strike="noStrike" dirty="0">
                <a:solidFill>
                  <a:srgbClr val="003399"/>
                </a:solidFill>
                <a:effectLst/>
                <a:latin typeface="Helvetica Neue"/>
                <a:hlinkClick r:id="rId8"/>
              </a:rPr>
              <a:t>)</a:t>
            </a:r>
            <a:r>
              <a:rPr lang="en-US" b="0" i="0" dirty="0">
                <a:solidFill>
                  <a:srgbClr val="333333"/>
                </a:solidFill>
                <a:effectLst/>
                <a:latin typeface="Helvetica Neue"/>
              </a:rPr>
              <a:t>The minimum clear distance between the sides of individual-rung/step ladders and the minimum clear distance between the side rails of other fixed ladders shall be 16 inches (41 cm).</a:t>
            </a:r>
          </a:p>
          <a:p>
            <a:pPr algn="l"/>
            <a:r>
              <a:rPr lang="en-US" b="0" i="0" dirty="0">
                <a:solidFill>
                  <a:srgbClr val="333333"/>
                </a:solidFill>
                <a:effectLst/>
                <a:latin typeface="Helvetica Neue"/>
              </a:rPr>
              <a:t>1926.1053(a)(4)(ii)The minimum clear distance between side rails for all portable ladders shall be 11 1/2 inches (29 cm).</a:t>
            </a:r>
          </a:p>
          <a:p>
            <a:pPr algn="l"/>
            <a:r>
              <a:rPr lang="en-US" b="0" i="0" dirty="0">
                <a:solidFill>
                  <a:srgbClr val="333333"/>
                </a:solidFill>
                <a:effectLst/>
                <a:latin typeface="Helvetica Neue"/>
              </a:rPr>
              <a:t>1926.1053(a)(5)The rungs of individual-rung/step ladders shall be shaped such that employees' feet cannot slide off the end of the rungs.</a:t>
            </a:r>
          </a:p>
          <a:p>
            <a:pPr algn="l"/>
            <a:r>
              <a:rPr lang="en-US" b="0" i="0" u="none" strike="noStrike" dirty="0">
                <a:solidFill>
                  <a:srgbClr val="003399"/>
                </a:solidFill>
                <a:effectLst/>
                <a:latin typeface="Helvetica Neue"/>
                <a:hlinkClick r:id="rId9"/>
              </a:rPr>
              <a:t>1926.1053(a)(6)(</a:t>
            </a:r>
            <a:r>
              <a:rPr lang="en-US" b="0" i="0" u="none" strike="noStrike" dirty="0" err="1">
                <a:solidFill>
                  <a:srgbClr val="003399"/>
                </a:solidFill>
                <a:effectLst/>
                <a:latin typeface="Helvetica Neue"/>
                <a:hlinkClick r:id="rId9"/>
              </a:rPr>
              <a:t>i</a:t>
            </a:r>
            <a:r>
              <a:rPr lang="en-US" b="0" i="0" u="none" strike="noStrike" dirty="0">
                <a:solidFill>
                  <a:srgbClr val="003399"/>
                </a:solidFill>
                <a:effectLst/>
                <a:latin typeface="Helvetica Neue"/>
                <a:hlinkClick r:id="rId9"/>
              </a:rPr>
              <a:t>)</a:t>
            </a:r>
            <a:r>
              <a:rPr lang="en-US" b="0" i="0" dirty="0">
                <a:solidFill>
                  <a:srgbClr val="333333"/>
                </a:solidFill>
                <a:effectLst/>
                <a:latin typeface="Helvetica Neue"/>
              </a:rPr>
              <a:t>The rungs and steps of fixed metal ladders manufactured after March 15, 1991, shall be corrugated, knurled, dimpled, coated with skid-resistant material, or otherwise treated to minimize slipping.</a:t>
            </a:r>
          </a:p>
          <a:p>
            <a:pPr algn="l"/>
            <a:r>
              <a:rPr lang="en-US" b="0" i="0" dirty="0">
                <a:solidFill>
                  <a:srgbClr val="333333"/>
                </a:solidFill>
                <a:effectLst/>
                <a:latin typeface="Helvetica Neue"/>
              </a:rPr>
              <a:t>1926.1053(a)(6)(ii)The rungs and steps of portable metal ladders shall be corrugated, knurled, dimpled, coated with skid-resistant material, or otherwise treated to minimize slipping.</a:t>
            </a:r>
          </a:p>
          <a:p>
            <a:pPr algn="l"/>
            <a:r>
              <a:rPr lang="en-US" b="0" i="0" dirty="0">
                <a:solidFill>
                  <a:srgbClr val="333333"/>
                </a:solidFill>
                <a:effectLst/>
                <a:latin typeface="Helvetica Neue"/>
              </a:rPr>
              <a:t>1926.1053(a)(7)Ladders shall not be tied or fastened together to provide longer sections unless they are specifically designed for such use.</a:t>
            </a:r>
          </a:p>
          <a:p>
            <a:pPr algn="l"/>
            <a:r>
              <a:rPr lang="en-US" b="0" i="0" dirty="0">
                <a:solidFill>
                  <a:srgbClr val="333333"/>
                </a:solidFill>
                <a:effectLst/>
                <a:latin typeface="Helvetica Neue"/>
              </a:rPr>
              <a:t>1926.1053(a)(8)A metal spreader or locking device shall be provided on each stepladder to hold the front and back sections in an open position when the ladder is being used.</a:t>
            </a:r>
          </a:p>
          <a:p>
            <a:pPr algn="l"/>
            <a:r>
              <a:rPr lang="en-US" b="0" i="0" dirty="0">
                <a:solidFill>
                  <a:srgbClr val="333333"/>
                </a:solidFill>
                <a:effectLst/>
                <a:latin typeface="Helvetica Neue"/>
              </a:rPr>
              <a:t>1926.1053(a)(9)When splicing is required to obtain a given length of side rail, the resulting side rail must be at least equivalent in strength to a one-piece side rail made of the same material.</a:t>
            </a:r>
          </a:p>
          <a:p>
            <a:pPr algn="l"/>
            <a:r>
              <a:rPr lang="en-US" b="0" i="0" dirty="0">
                <a:solidFill>
                  <a:srgbClr val="333333"/>
                </a:solidFill>
                <a:effectLst/>
                <a:latin typeface="Helvetica Neue"/>
              </a:rPr>
              <a:t>1926.1053(a)(10)Except when portable ladders are used to gain access to fixed ladders (such as those on utility towers, billboards, and other structures where the bottom of the fixed ladder is elevated to limit access), when two or more separate ladders are used to reach an elevated work area, the ladders shall be offset with a platform or landing between the ladders. (The requirements to have guardrail systems with </a:t>
            </a:r>
            <a:r>
              <a:rPr lang="en-US" b="0" i="0" dirty="0" err="1">
                <a:solidFill>
                  <a:srgbClr val="333333"/>
                </a:solidFill>
                <a:effectLst/>
                <a:latin typeface="Helvetica Neue"/>
              </a:rPr>
              <a:t>toeboards</a:t>
            </a:r>
            <a:r>
              <a:rPr lang="en-US" b="0" i="0" dirty="0">
                <a:solidFill>
                  <a:srgbClr val="333333"/>
                </a:solidFill>
                <a:effectLst/>
                <a:latin typeface="Helvetica Neue"/>
              </a:rPr>
              <a:t> for falling object and overhead protection on platforms and landings are set forth in subpart M of this part.)</a:t>
            </a:r>
          </a:p>
          <a:p>
            <a:pPr algn="l"/>
            <a:r>
              <a:rPr lang="en-US" b="0" i="0" dirty="0">
                <a:solidFill>
                  <a:srgbClr val="333333"/>
                </a:solidFill>
                <a:effectLst/>
                <a:latin typeface="Helvetica Neue"/>
              </a:rPr>
              <a:t>1926.1053(a)(11)Ladder components shall be surfaced so as to prevent injury to an employee from punctures or lacerations, and to prevent snagging of clothing.</a:t>
            </a:r>
          </a:p>
          <a:p>
            <a:pPr algn="l"/>
            <a:r>
              <a:rPr lang="en-US" b="0" i="0" dirty="0">
                <a:solidFill>
                  <a:srgbClr val="333333"/>
                </a:solidFill>
                <a:effectLst/>
                <a:latin typeface="Helvetica Neue"/>
              </a:rPr>
              <a:t>1926.1053(a)(12)Wood ladders shall not be coated with any opaque covering, except for identification or warning labels which may be placed on one face only of a side rail.</a:t>
            </a:r>
          </a:p>
          <a:p>
            <a:pPr algn="l"/>
            <a:r>
              <a:rPr lang="en-US" b="0" i="0" u="none" strike="noStrike" dirty="0">
                <a:solidFill>
                  <a:srgbClr val="003399"/>
                </a:solidFill>
                <a:effectLst/>
                <a:latin typeface="Helvetica Neue"/>
                <a:hlinkClick r:id="rId10"/>
              </a:rPr>
              <a:t>1926.1053(a)(13)</a:t>
            </a:r>
            <a:r>
              <a:rPr lang="en-US" b="0" i="0" dirty="0">
                <a:solidFill>
                  <a:srgbClr val="333333"/>
                </a:solidFill>
                <a:effectLst/>
                <a:latin typeface="Helvetica Neue"/>
              </a:rPr>
              <a:t>The minimum perpendicular clearance between fixed ladder rungs, cleats, and steps, and any obstruction behind the ladder shall be 7 inches (18 cm), except in the case of an elevator pit ladder, for which a minimum perpendicular clearance of 4 1/2 inches (11 cm) is required.</a:t>
            </a:r>
          </a:p>
          <a:p>
            <a:pPr algn="l"/>
            <a:r>
              <a:rPr lang="en-US" b="0" i="0" dirty="0">
                <a:solidFill>
                  <a:srgbClr val="333333"/>
                </a:solidFill>
                <a:effectLst/>
                <a:latin typeface="Helvetica Neue"/>
              </a:rPr>
              <a:t>1926.1053(a)(14)The minimum perpendicular clearance between the center line of fixed ladder rungs, cleats, and steps, and any obstruction on the climbing side of the ladder shall be 30 inches (76 cm), except as provided in paragraph (a)(15) of this section.</a:t>
            </a:r>
          </a:p>
          <a:p>
            <a:pPr algn="l"/>
            <a:r>
              <a:rPr lang="en-US" b="0" i="0" dirty="0">
                <a:solidFill>
                  <a:srgbClr val="333333"/>
                </a:solidFill>
                <a:effectLst/>
                <a:latin typeface="Helvetica Neue"/>
              </a:rPr>
              <a:t>1926.1053(a)(15)When unavoidable obstructions are encountered, the minimum perpendicular clearance between the centerline of fixed ladder rungs, cleats, and steps, and the obstruction on the climbing side of the ladder may be reduced to 24 inches (61 cm), provided that a deflection device is installed to guide employees around the obstruction.</a:t>
            </a:r>
          </a:p>
          <a:p>
            <a:pPr algn="l"/>
            <a:r>
              <a:rPr lang="en-US" b="0" i="0" dirty="0">
                <a:solidFill>
                  <a:srgbClr val="333333"/>
                </a:solidFill>
                <a:effectLst/>
                <a:latin typeface="Helvetica Neue"/>
              </a:rPr>
              <a:t>1926.1053(a)(16)Through fixed ladders at their point of access/egress shall have a step-across distance of not less than 7 inches (18 cm) nor more than 12 inches (30 cm) as measured from the centerline of the steps or rungs to the nearest edge of the landing area. If the normal step-across distance exceeds 12 inches (30 cm), a landing platform shall be provided to reduce the distance to the specified limit.</a:t>
            </a:r>
          </a:p>
          <a:p>
            <a:pPr algn="l"/>
            <a:r>
              <a:rPr lang="en-US" b="0" i="0" u="none" strike="noStrike" dirty="0">
                <a:solidFill>
                  <a:srgbClr val="003399"/>
                </a:solidFill>
                <a:effectLst/>
                <a:latin typeface="Helvetica Neue"/>
                <a:hlinkClick r:id="rId11"/>
              </a:rPr>
              <a:t>1926.1053(a)(17)</a:t>
            </a:r>
            <a:r>
              <a:rPr lang="en-US" b="0" i="0" dirty="0">
                <a:solidFill>
                  <a:srgbClr val="333333"/>
                </a:solidFill>
                <a:effectLst/>
                <a:latin typeface="Helvetica Neue"/>
              </a:rPr>
              <a:t>Fixed ladders without cages or wells shall have a clear width to the nearest permanent object of at least 15 inches (38 cm) on each side of the centerline of the ladder.</a:t>
            </a:r>
          </a:p>
          <a:p>
            <a:pPr algn="l"/>
            <a:r>
              <a:rPr lang="en-US" b="0" i="0" u="none" strike="noStrike" dirty="0">
                <a:solidFill>
                  <a:srgbClr val="003399"/>
                </a:solidFill>
                <a:effectLst/>
                <a:latin typeface="Helvetica Neue"/>
                <a:hlinkClick r:id="rId12"/>
              </a:rPr>
              <a:t>1926.1053(a)(18)</a:t>
            </a:r>
            <a:r>
              <a:rPr lang="en-US" b="0" i="0" dirty="0">
                <a:solidFill>
                  <a:srgbClr val="333333"/>
                </a:solidFill>
                <a:effectLst/>
                <a:latin typeface="Helvetica Neue"/>
              </a:rPr>
              <a:t>Fixed ladders shall be provided with cages, wells, ladder safety devices, or self-retracting lifelines where the length of climb is less than 24 feet (7.3 m) but the top of the ladder is at a distance greater than 24 feet (7.3 m) above lower levels.</a:t>
            </a:r>
          </a:p>
          <a:p>
            <a:pPr algn="l"/>
            <a:r>
              <a:rPr lang="en-US" b="0" i="0" u="none" strike="noStrike" dirty="0">
                <a:solidFill>
                  <a:srgbClr val="003399"/>
                </a:solidFill>
                <a:effectLst/>
                <a:latin typeface="Helvetica Neue"/>
                <a:hlinkClick r:id="rId13"/>
              </a:rPr>
              <a:t>1926.1053(a)(19)</a:t>
            </a:r>
            <a:r>
              <a:rPr lang="en-US" b="0" i="0" dirty="0">
                <a:solidFill>
                  <a:srgbClr val="333333"/>
                </a:solidFill>
                <a:effectLst/>
                <a:latin typeface="Helvetica Neue"/>
              </a:rPr>
              <a:t>Where the total length of a climb equals or exceeds 24 feet (7.3 m), fixed ladders shall be equipped with one of the following:</a:t>
            </a:r>
          </a:p>
          <a:p>
            <a:pPr algn="l"/>
            <a:r>
              <a:rPr lang="en-US" b="0" i="0" u="none" strike="noStrike" dirty="0">
                <a:solidFill>
                  <a:srgbClr val="003399"/>
                </a:solidFill>
                <a:effectLst/>
                <a:latin typeface="Helvetica Neue"/>
                <a:hlinkClick r:id="rId14"/>
              </a:rPr>
              <a:t>1926.1053(a)(19)(</a:t>
            </a:r>
            <a:r>
              <a:rPr lang="en-US" b="0" i="0" u="none" strike="noStrike" dirty="0" err="1">
                <a:solidFill>
                  <a:srgbClr val="003399"/>
                </a:solidFill>
                <a:effectLst/>
                <a:latin typeface="Helvetica Neue"/>
                <a:hlinkClick r:id="rId14"/>
              </a:rPr>
              <a:t>i</a:t>
            </a:r>
            <a:r>
              <a:rPr lang="en-US" b="0" i="0" u="none" strike="noStrike" dirty="0">
                <a:solidFill>
                  <a:srgbClr val="003399"/>
                </a:solidFill>
                <a:effectLst/>
                <a:latin typeface="Helvetica Neue"/>
                <a:hlinkClick r:id="rId14"/>
              </a:rPr>
              <a:t>)</a:t>
            </a:r>
            <a:r>
              <a:rPr lang="en-US" b="0" i="0" dirty="0">
                <a:solidFill>
                  <a:srgbClr val="333333"/>
                </a:solidFill>
                <a:effectLst/>
                <a:latin typeface="Helvetica Neue"/>
              </a:rPr>
              <a:t>Ladder safety devices; or</a:t>
            </a:r>
          </a:p>
          <a:p>
            <a:pPr algn="l"/>
            <a:r>
              <a:rPr lang="en-US" b="0" i="0" u="none" strike="noStrike" dirty="0">
                <a:solidFill>
                  <a:srgbClr val="003399"/>
                </a:solidFill>
                <a:effectLst/>
                <a:latin typeface="Helvetica Neue"/>
                <a:hlinkClick r:id="rId15"/>
              </a:rPr>
              <a:t>1926.1053(a)(19)(ii)</a:t>
            </a:r>
            <a:r>
              <a:rPr lang="en-US" b="0" i="0" dirty="0">
                <a:solidFill>
                  <a:srgbClr val="333333"/>
                </a:solidFill>
                <a:effectLst/>
                <a:latin typeface="Helvetica Neue"/>
              </a:rPr>
              <a:t>Self-retracting lifelines, and rest platforms at intervals not to exceed 150 feet (45.7 m); or</a:t>
            </a:r>
          </a:p>
          <a:p>
            <a:pPr algn="l"/>
            <a:r>
              <a:rPr lang="en-US" b="0" i="0" u="none" strike="noStrike" dirty="0">
                <a:solidFill>
                  <a:srgbClr val="003399"/>
                </a:solidFill>
                <a:effectLst/>
                <a:latin typeface="Helvetica Neue"/>
                <a:hlinkClick r:id="rId16"/>
              </a:rPr>
              <a:t>1926.1053(a)(19)(iii)</a:t>
            </a:r>
            <a:r>
              <a:rPr lang="en-US" b="0" i="0" dirty="0">
                <a:solidFill>
                  <a:srgbClr val="333333"/>
                </a:solidFill>
                <a:effectLst/>
                <a:latin typeface="Helvetica Neue"/>
              </a:rPr>
              <a:t>A cage or well, and multiple ladder sections, each ladder section not to exceed 50 feet (15.2 m) in length. Ladder sections shall be offset from adjacent sections, and landing platforms shall be provided at maximum intervals of 50 feet (15.2 m).</a:t>
            </a:r>
          </a:p>
          <a:p>
            <a:pPr algn="l"/>
            <a:r>
              <a:rPr lang="en-US" b="0" i="0" dirty="0">
                <a:solidFill>
                  <a:srgbClr val="333333"/>
                </a:solidFill>
                <a:effectLst/>
                <a:latin typeface="Helvetica Neue"/>
              </a:rPr>
              <a:t>1926.1053(a)(20)Cages for fixed ladders shall conform to all of the following:</a:t>
            </a:r>
          </a:p>
          <a:p>
            <a:pPr algn="l"/>
            <a:r>
              <a:rPr lang="en-US" b="0" i="0" dirty="0">
                <a:solidFill>
                  <a:srgbClr val="333333"/>
                </a:solidFill>
                <a:effectLst/>
                <a:latin typeface="Helvetica Neue"/>
              </a:rPr>
              <a:t>1926.1053(a)(20)(</a:t>
            </a:r>
            <a:r>
              <a:rPr lang="en-US" b="0" i="0" dirty="0" err="1">
                <a:solidFill>
                  <a:srgbClr val="333333"/>
                </a:solidFill>
                <a:effectLst/>
                <a:latin typeface="Helvetica Neue"/>
              </a:rPr>
              <a:t>i</a:t>
            </a:r>
            <a:r>
              <a:rPr lang="en-US" b="0" i="0" dirty="0">
                <a:solidFill>
                  <a:srgbClr val="333333"/>
                </a:solidFill>
                <a:effectLst/>
                <a:latin typeface="Helvetica Neue"/>
              </a:rPr>
              <a:t>)Horizontal bands shall be fastened to the side rails of rail ladders, or directly to the structure, building, or equipment for individual-rung ladders;</a:t>
            </a:r>
          </a:p>
          <a:p>
            <a:pPr algn="l"/>
            <a:r>
              <a:rPr lang="en-US" b="0" i="0" dirty="0">
                <a:solidFill>
                  <a:srgbClr val="333333"/>
                </a:solidFill>
                <a:effectLst/>
                <a:latin typeface="Helvetica Neue"/>
              </a:rPr>
              <a:t>1926.1053(a)(20)(ii)Vertical bars shall be on the inside of the horizontal bands and shall be fastened to them;</a:t>
            </a:r>
          </a:p>
          <a:p>
            <a:pPr algn="l"/>
            <a:r>
              <a:rPr lang="en-US" b="0" i="0" dirty="0">
                <a:solidFill>
                  <a:srgbClr val="333333"/>
                </a:solidFill>
                <a:effectLst/>
                <a:latin typeface="Helvetica Neue"/>
              </a:rPr>
              <a:t>1926.1053(a)(20)(iii)Cages shall extend not less than 27 inches (68 cm), or more than 30 inches (76 cm) from the centerline of the step or rung (excluding the flare at the bottom of the cage), and shall not be less than 27 inches (68 cm) in width;</a:t>
            </a:r>
          </a:p>
          <a:p>
            <a:pPr algn="l"/>
            <a:r>
              <a:rPr lang="en-US" b="0" i="0" dirty="0">
                <a:solidFill>
                  <a:srgbClr val="333333"/>
                </a:solidFill>
                <a:effectLst/>
                <a:latin typeface="Helvetica Neue"/>
              </a:rPr>
              <a:t>1926.1053(a)(20)(iv)The inside of the cage shall be clear of projections;</a:t>
            </a:r>
          </a:p>
          <a:p>
            <a:pPr algn="l"/>
            <a:r>
              <a:rPr lang="en-US" b="0" i="0" dirty="0">
                <a:solidFill>
                  <a:srgbClr val="333333"/>
                </a:solidFill>
                <a:effectLst/>
                <a:latin typeface="Helvetica Neue"/>
              </a:rPr>
              <a:t>1926.1053(a)(20)(v)Horizontal bands shall be spaced not more than 4 feet (1.2 m) on center vertically;</a:t>
            </a:r>
          </a:p>
          <a:p>
            <a:pPr algn="l"/>
            <a:r>
              <a:rPr lang="en-US" b="0" i="0" dirty="0">
                <a:solidFill>
                  <a:srgbClr val="333333"/>
                </a:solidFill>
                <a:effectLst/>
                <a:latin typeface="Helvetica Neue"/>
              </a:rPr>
              <a:t>1926.1053(a)(20)(vi)Vertical bars shall be spaced at intervals not more than 9 1/2 inches (24 cm) on center horizontally;</a:t>
            </a:r>
          </a:p>
          <a:p>
            <a:pPr algn="l"/>
            <a:r>
              <a:rPr lang="en-US" b="0" i="0" dirty="0">
                <a:solidFill>
                  <a:srgbClr val="333333"/>
                </a:solidFill>
                <a:effectLst/>
                <a:latin typeface="Helvetica Neue"/>
              </a:rPr>
              <a:t>1926.1053(a)(20)(vii)The bottom of the cage shall be at a level not less than 7 feet (2.1 m) nor more than 8 feet (2.4 m) above the point of access to the bottom of the ladder. The bottom of the cage shall be flared not less than 4 inches (10 cm) all around within the distance between the bottom horizontal band and the next higher band;</a:t>
            </a:r>
          </a:p>
          <a:p>
            <a:pPr algn="l"/>
            <a:r>
              <a:rPr lang="en-US" b="0" i="0" dirty="0">
                <a:solidFill>
                  <a:srgbClr val="333333"/>
                </a:solidFill>
                <a:effectLst/>
                <a:latin typeface="Helvetica Neue"/>
              </a:rPr>
              <a:t>1926.1053(a)(20)(viii)The top of the cage shall be a minimum of 42 inches (1.1 m) above the top of the platform, or the point of access at the top of the ladder, with provision for access to the platform or other point of access.</a:t>
            </a:r>
          </a:p>
          <a:p>
            <a:pPr algn="l"/>
            <a:r>
              <a:rPr lang="en-US" b="0" i="0" dirty="0">
                <a:solidFill>
                  <a:srgbClr val="333333"/>
                </a:solidFill>
                <a:effectLst/>
                <a:latin typeface="Helvetica Neue"/>
              </a:rPr>
              <a:t>1926.1053(a)(21)Wells for fixed ladders shall conform to all of the following:</a:t>
            </a:r>
          </a:p>
          <a:p>
            <a:pPr algn="l"/>
            <a:r>
              <a:rPr lang="en-US" b="0" i="0" dirty="0">
                <a:solidFill>
                  <a:srgbClr val="333333"/>
                </a:solidFill>
                <a:effectLst/>
                <a:latin typeface="Helvetica Neue"/>
              </a:rPr>
              <a:t>1926.1053(a)(21)(</a:t>
            </a:r>
            <a:r>
              <a:rPr lang="en-US" b="0" i="0" dirty="0" err="1">
                <a:solidFill>
                  <a:srgbClr val="333333"/>
                </a:solidFill>
                <a:effectLst/>
                <a:latin typeface="Helvetica Neue"/>
              </a:rPr>
              <a:t>i</a:t>
            </a:r>
            <a:r>
              <a:rPr lang="en-US" b="0" i="0" dirty="0">
                <a:solidFill>
                  <a:srgbClr val="333333"/>
                </a:solidFill>
                <a:effectLst/>
                <a:latin typeface="Helvetica Neue"/>
              </a:rPr>
              <a:t>)They shall completely encircle the ladder;</a:t>
            </a:r>
          </a:p>
          <a:p>
            <a:pPr algn="l"/>
            <a:r>
              <a:rPr lang="en-US" b="0" i="0" dirty="0">
                <a:solidFill>
                  <a:srgbClr val="333333"/>
                </a:solidFill>
                <a:effectLst/>
                <a:latin typeface="Helvetica Neue"/>
              </a:rPr>
              <a:t>1926.1053(a)(21)(ii)They shall be free of projections;</a:t>
            </a:r>
          </a:p>
          <a:p>
            <a:pPr algn="l"/>
            <a:r>
              <a:rPr lang="en-US" b="0" i="0" dirty="0">
                <a:solidFill>
                  <a:srgbClr val="333333"/>
                </a:solidFill>
                <a:effectLst/>
                <a:latin typeface="Helvetica Neue"/>
              </a:rPr>
              <a:t>1926.1053(a)(21)(iii)Their inside face on the climbing side of the ladder shall extend not less than 27 inches (68 cm) nor more than 30 inches (76 cm) from the centerline of the step or rung;</a:t>
            </a:r>
          </a:p>
          <a:p>
            <a:pPr algn="l"/>
            <a:r>
              <a:rPr lang="en-US" b="0" i="0" dirty="0">
                <a:solidFill>
                  <a:srgbClr val="333333"/>
                </a:solidFill>
                <a:effectLst/>
                <a:latin typeface="Helvetica Neue"/>
              </a:rPr>
              <a:t>1926.1053(a)(21)(iv)The inside clear width shall be at least 30 inches (76 cm);</a:t>
            </a:r>
          </a:p>
          <a:p>
            <a:pPr algn="l"/>
            <a:r>
              <a:rPr lang="en-US" b="0" i="0" dirty="0">
                <a:solidFill>
                  <a:srgbClr val="333333"/>
                </a:solidFill>
                <a:effectLst/>
                <a:latin typeface="Helvetica Neue"/>
              </a:rPr>
              <a:t>1926.1053(a)(21)(v)The bottom of the wall on the access side shall start at a level not less than 7 feet (2.1 m) nor more than 8 feet (2.4 m) above the point of access to the bottom of the ladder.</a:t>
            </a:r>
          </a:p>
          <a:p>
            <a:pPr algn="l"/>
            <a:r>
              <a:rPr lang="en-US" b="0" i="0" dirty="0">
                <a:solidFill>
                  <a:srgbClr val="333333"/>
                </a:solidFill>
                <a:effectLst/>
                <a:latin typeface="Helvetica Neue"/>
              </a:rPr>
              <a:t>1926.1053(a)(22)Ladder safety devices, and related support systems, for fixed ladders shall conform to all of the following:</a:t>
            </a:r>
          </a:p>
          <a:p>
            <a:pPr algn="l"/>
            <a:r>
              <a:rPr lang="en-US" b="0" i="0" dirty="0">
                <a:solidFill>
                  <a:srgbClr val="333333"/>
                </a:solidFill>
                <a:effectLst/>
                <a:latin typeface="Helvetica Neue"/>
              </a:rPr>
              <a:t>1926.1053(a)(22)(</a:t>
            </a:r>
            <a:r>
              <a:rPr lang="en-US" b="0" i="0" dirty="0" err="1">
                <a:solidFill>
                  <a:srgbClr val="333333"/>
                </a:solidFill>
                <a:effectLst/>
                <a:latin typeface="Helvetica Neue"/>
              </a:rPr>
              <a:t>i</a:t>
            </a:r>
            <a:r>
              <a:rPr lang="en-US" b="0" i="0" dirty="0">
                <a:solidFill>
                  <a:srgbClr val="333333"/>
                </a:solidFill>
                <a:effectLst/>
                <a:latin typeface="Helvetica Neue"/>
              </a:rPr>
              <a:t>)They shall be capable of withstanding without failure a drop test consisting of an 18-inch (41 cm) drop of a 500-pound (226 kg) weight;</a:t>
            </a:r>
          </a:p>
          <a:p>
            <a:pPr algn="l"/>
            <a:r>
              <a:rPr lang="en-US" b="0" i="0" dirty="0">
                <a:solidFill>
                  <a:srgbClr val="333333"/>
                </a:solidFill>
                <a:effectLst/>
                <a:latin typeface="Helvetica Neue"/>
              </a:rPr>
              <a:t>1926.1053(a)(22)(ii)They shall permit the employee using the device to ascend or descend without continually having to hold, push or pull any part of the device, leaving both hands free for climbing;</a:t>
            </a:r>
          </a:p>
          <a:p>
            <a:pPr algn="l"/>
            <a:r>
              <a:rPr lang="en-US" b="0" i="0" dirty="0">
                <a:solidFill>
                  <a:srgbClr val="333333"/>
                </a:solidFill>
                <a:effectLst/>
                <a:latin typeface="Helvetica Neue"/>
              </a:rPr>
              <a:t>1926.1053(a)(22)(iii)They shall be activated within 2 feet (.61 m) after a fall occurs, and limit the descending velocity of an employee to 7 feet/sec. (2.1 m/sec.) or less;</a:t>
            </a:r>
          </a:p>
          <a:p>
            <a:pPr algn="l"/>
            <a:r>
              <a:rPr lang="en-US" b="0" i="0" dirty="0">
                <a:solidFill>
                  <a:srgbClr val="333333"/>
                </a:solidFill>
                <a:effectLst/>
                <a:latin typeface="Helvetica Neue"/>
              </a:rPr>
              <a:t>1926.1053(a)(22)(iv)The connection between the carrier or lifeline and the point of attachment to the body belt or harness shall not exceed 9 inches (23 cm) in length.</a:t>
            </a:r>
          </a:p>
          <a:p>
            <a:pPr algn="l"/>
            <a:r>
              <a:rPr lang="en-US" b="0" i="0" dirty="0">
                <a:solidFill>
                  <a:srgbClr val="333333"/>
                </a:solidFill>
                <a:effectLst/>
                <a:latin typeface="Helvetica Neue"/>
              </a:rPr>
              <a:t>1926.1053(a)(23)The mounting of ladder safety devices for fixed ladders shall conform to the following:</a:t>
            </a:r>
          </a:p>
          <a:p>
            <a:pPr algn="l"/>
            <a:r>
              <a:rPr lang="en-US" b="0" i="0" dirty="0">
                <a:solidFill>
                  <a:srgbClr val="333333"/>
                </a:solidFill>
                <a:effectLst/>
                <a:latin typeface="Helvetica Neue"/>
              </a:rPr>
              <a:t>1926.1053(a)(23)(</a:t>
            </a:r>
            <a:r>
              <a:rPr lang="en-US" b="0" i="0" dirty="0" err="1">
                <a:solidFill>
                  <a:srgbClr val="333333"/>
                </a:solidFill>
                <a:effectLst/>
                <a:latin typeface="Helvetica Neue"/>
              </a:rPr>
              <a:t>i</a:t>
            </a:r>
            <a:r>
              <a:rPr lang="en-US" b="0" i="0" dirty="0">
                <a:solidFill>
                  <a:srgbClr val="333333"/>
                </a:solidFill>
                <a:effectLst/>
                <a:latin typeface="Helvetica Neue"/>
              </a:rPr>
              <a:t>)Mountings for rigid carriers shall be attached at each end of the carrier, with intermediate mountings, as necessary, spaced along the entire length of the carrier, to provide the strength necessary to stop employees' falls.</a:t>
            </a:r>
          </a:p>
          <a:p>
            <a:pPr algn="l"/>
            <a:r>
              <a:rPr lang="en-US" b="0" i="0" dirty="0">
                <a:solidFill>
                  <a:srgbClr val="333333"/>
                </a:solidFill>
                <a:effectLst/>
                <a:latin typeface="Helvetica Neue"/>
              </a:rPr>
              <a:t>1926.1053(a)(23)(ii)Mountings for flexible carriers shall be attached at each end of the carrier. When the system is exposed to wind, cable guides for flexible carriers shall be installed at a minimum spacing of 25 feet (7.6 m) and maximum spacing of 40 feet (12.2 m) along the entire length of the carrier, to prevent wind damage to the system.</a:t>
            </a:r>
          </a:p>
          <a:p>
            <a:pPr algn="l"/>
            <a:r>
              <a:rPr lang="en-US" b="0" i="0" dirty="0">
                <a:solidFill>
                  <a:srgbClr val="333333"/>
                </a:solidFill>
                <a:effectLst/>
                <a:latin typeface="Helvetica Neue"/>
              </a:rPr>
              <a:t>1926.1053(a)(23)(iii)The design and installation of mountings and cable guides shall not reduce the design strength of the ladder.</a:t>
            </a:r>
          </a:p>
          <a:p>
            <a:pPr algn="l"/>
            <a:r>
              <a:rPr lang="en-US" b="0" i="0" dirty="0">
                <a:solidFill>
                  <a:srgbClr val="333333"/>
                </a:solidFill>
                <a:effectLst/>
                <a:latin typeface="Helvetica Neue"/>
              </a:rPr>
              <a:t>1926.1053(a)(24)The side rails of through or side-step fixed ladders shall extend 42 inches (1.1 m) above the top of the access level or landing platform served by the ladder. For a parapet ladder, the access level shall be the roof if the parapet is cut to permit passage through the parapet; if the parapet is continuous, the access level shall be the top of the parapet.</a:t>
            </a:r>
          </a:p>
          <a:p>
            <a:pPr algn="l"/>
            <a:r>
              <a:rPr lang="en-US" b="0" i="0" dirty="0">
                <a:solidFill>
                  <a:srgbClr val="333333"/>
                </a:solidFill>
                <a:effectLst/>
                <a:latin typeface="Helvetica Neue"/>
              </a:rPr>
              <a:t>1926.1053(a)(25)For through-fixed-ladder extensions, the steps or rungs shall be omitted from the extension and the extension of the side rails shall be flared to provide not less than 24 inches (61 cm) nor more than 30 inches (76 cm) clearance between side rails. Where ladder safety devices are provided, the maximum clearance between side rails of the extensions shall not exceed 36 inches (91 cm).</a:t>
            </a:r>
          </a:p>
          <a:p>
            <a:pPr algn="l"/>
            <a:r>
              <a:rPr lang="en-US" b="0" i="0" dirty="0">
                <a:solidFill>
                  <a:srgbClr val="333333"/>
                </a:solidFill>
                <a:effectLst/>
                <a:latin typeface="Helvetica Neue"/>
              </a:rPr>
              <a:t>1926.1053(a)(26)For side-step fixed ladders, the side rails and the steps or rungs shall be continuous in the extension.</a:t>
            </a:r>
          </a:p>
          <a:p>
            <a:pPr algn="l"/>
            <a:r>
              <a:rPr lang="en-US" b="0" i="0" dirty="0">
                <a:solidFill>
                  <a:srgbClr val="333333"/>
                </a:solidFill>
                <a:effectLst/>
                <a:latin typeface="Helvetica Neue"/>
              </a:rPr>
              <a:t>1926.1053(a)(27)Individual-rung/step ladders, except those used where their access openings are covered with manhole covers or hatches, shall extend at least 42 inches (1.1 m) above an access level or landing platform either by the continuation of the rung spacings as horizontal grab bars or by providing vertical grab bars that shall have the same lateral spacing as the vertical legs of the rungs.</a:t>
            </a:r>
          </a:p>
          <a:p>
            <a:pPr algn="l"/>
            <a:r>
              <a:rPr lang="en-US" b="0" i="0" u="none" strike="noStrike" dirty="0">
                <a:solidFill>
                  <a:srgbClr val="003399"/>
                </a:solidFill>
                <a:effectLst/>
                <a:latin typeface="Helvetica Neue"/>
                <a:hlinkClick r:id="rId17"/>
              </a:rPr>
              <a:t>1926.1053(b)</a:t>
            </a:r>
            <a:r>
              <a:rPr lang="en-US" b="0" i="1" dirty="0">
                <a:solidFill>
                  <a:srgbClr val="333333"/>
                </a:solidFill>
                <a:effectLst/>
                <a:latin typeface="Helvetica Neue"/>
              </a:rPr>
              <a:t>Use</a:t>
            </a:r>
            <a:r>
              <a:rPr lang="en-US" b="0" i="0" dirty="0">
                <a:solidFill>
                  <a:srgbClr val="333333"/>
                </a:solidFill>
                <a:effectLst/>
                <a:latin typeface="Helvetica Neue"/>
              </a:rPr>
              <a:t>. The following requirements apply to the use of all ladders, including job-made ladders, except as otherwise indicated:</a:t>
            </a:r>
          </a:p>
          <a:p>
            <a:pPr algn="l"/>
            <a:r>
              <a:rPr lang="en-US" b="0" i="0" u="none" strike="noStrike" dirty="0">
                <a:solidFill>
                  <a:srgbClr val="003399"/>
                </a:solidFill>
                <a:effectLst/>
                <a:latin typeface="Helvetica Neue"/>
                <a:hlinkClick r:id="rId18"/>
              </a:rPr>
              <a:t>1926.1053(b)(1)</a:t>
            </a:r>
            <a:r>
              <a:rPr lang="en-US" b="0" i="0" dirty="0">
                <a:solidFill>
                  <a:srgbClr val="333333"/>
                </a:solidFill>
                <a:effectLst/>
                <a:latin typeface="Helvetica Neue"/>
              </a:rPr>
              <a:t>When portable ladders are used for access to an upper landing surface, the ladder side rails shall extend at least 3 feet (.9 m) above the upper landing surface to which the ladder is used to gain access; or, when such an extension is not possible because of the ladder's length, then the ladder shall be secured at its top to a rigid support that will not deflect, and a grasping device, such as a grabrail, shall be provided to assist employees in mounting and dismounting the ladder. In no case shall the extension be such that ladder deflection under a load would, by itself, cause the ladder to slip off its support.</a:t>
            </a:r>
          </a:p>
          <a:p>
            <a:pPr algn="l"/>
            <a:r>
              <a:rPr lang="en-US" b="0" i="0" dirty="0">
                <a:solidFill>
                  <a:srgbClr val="333333"/>
                </a:solidFill>
                <a:effectLst/>
                <a:latin typeface="Helvetica Neue"/>
              </a:rPr>
              <a:t>1926.1053(b)(2)Ladders shall be maintained free of oil, grease, and other slipping hazards.</a:t>
            </a:r>
          </a:p>
          <a:p>
            <a:pPr algn="l"/>
            <a:r>
              <a:rPr lang="en-US" b="0" i="0" u="none" strike="noStrike" dirty="0">
                <a:solidFill>
                  <a:srgbClr val="003399"/>
                </a:solidFill>
                <a:effectLst/>
                <a:latin typeface="Helvetica Neue"/>
                <a:hlinkClick r:id="rId19"/>
              </a:rPr>
              <a:t>1926.1053(b)(3)</a:t>
            </a:r>
            <a:r>
              <a:rPr lang="en-US" b="0" i="0" dirty="0">
                <a:solidFill>
                  <a:srgbClr val="333333"/>
                </a:solidFill>
                <a:effectLst/>
                <a:latin typeface="Helvetica Neue"/>
              </a:rPr>
              <a:t>Ladders shall not be loaded beyond the maximum intended load for which they were built, nor beyond their manufacturer's rated capacity.</a:t>
            </a:r>
          </a:p>
          <a:p>
            <a:pPr algn="l"/>
            <a:r>
              <a:rPr lang="en-US" b="0" i="0" u="none" strike="noStrike" dirty="0">
                <a:solidFill>
                  <a:srgbClr val="003399"/>
                </a:solidFill>
                <a:effectLst/>
                <a:latin typeface="Helvetica Neue"/>
                <a:hlinkClick r:id="rId20"/>
              </a:rPr>
              <a:t>1926.1053(b)(4)</a:t>
            </a:r>
            <a:r>
              <a:rPr lang="en-US" b="0" i="0" dirty="0">
                <a:solidFill>
                  <a:srgbClr val="333333"/>
                </a:solidFill>
                <a:effectLst/>
                <a:latin typeface="Helvetica Neue"/>
              </a:rPr>
              <a:t>Ladders shall be used only for the purpose for which they were designed.</a:t>
            </a:r>
          </a:p>
          <a:p>
            <a:pPr algn="l"/>
            <a:r>
              <a:rPr lang="en-US" b="0" i="0" u="none" strike="noStrike" dirty="0">
                <a:solidFill>
                  <a:srgbClr val="003399"/>
                </a:solidFill>
                <a:effectLst/>
                <a:latin typeface="Helvetica Neue"/>
                <a:hlinkClick r:id="rId21"/>
              </a:rPr>
              <a:t>1926.1053(b)(5)(</a:t>
            </a:r>
            <a:r>
              <a:rPr lang="en-US" b="0" i="0" u="none" strike="noStrike" dirty="0" err="1">
                <a:solidFill>
                  <a:srgbClr val="003399"/>
                </a:solidFill>
                <a:effectLst/>
                <a:latin typeface="Helvetica Neue"/>
                <a:hlinkClick r:id="rId21"/>
              </a:rPr>
              <a:t>i</a:t>
            </a:r>
            <a:r>
              <a:rPr lang="en-US" b="0" i="0" u="none" strike="noStrike" dirty="0">
                <a:solidFill>
                  <a:srgbClr val="003399"/>
                </a:solidFill>
                <a:effectLst/>
                <a:latin typeface="Helvetica Neue"/>
                <a:hlinkClick r:id="rId21"/>
              </a:rPr>
              <a:t>)</a:t>
            </a:r>
            <a:r>
              <a:rPr lang="en-US" b="0" i="0" dirty="0">
                <a:solidFill>
                  <a:srgbClr val="333333"/>
                </a:solidFill>
                <a:effectLst/>
                <a:latin typeface="Helvetica Neue"/>
              </a:rPr>
              <a:t>Non-self-supporting ladders shall be used at an angle such that the horizontal distance from the top support to the foot of the ladder is approximately one-quarter of the working length of the ladder (the distance along the ladder between the foot and the top support).</a:t>
            </a:r>
          </a:p>
          <a:p>
            <a:pPr algn="l"/>
            <a:r>
              <a:rPr lang="en-US" b="0" i="0" dirty="0">
                <a:solidFill>
                  <a:srgbClr val="333333"/>
                </a:solidFill>
                <a:effectLst/>
                <a:latin typeface="Helvetica Neue"/>
              </a:rPr>
              <a:t>1926.1053(b)(5)(ii)Wood job-made ladders with spliced side rails shall be used at an angle such that the horizontal distance is one-eighth the working length of the ladder.</a:t>
            </a:r>
          </a:p>
          <a:p>
            <a:pPr algn="l"/>
            <a:r>
              <a:rPr lang="en-US" b="0" i="0" u="none" strike="noStrike" dirty="0">
                <a:solidFill>
                  <a:srgbClr val="003399"/>
                </a:solidFill>
                <a:effectLst/>
                <a:latin typeface="Helvetica Neue"/>
                <a:hlinkClick r:id="rId22"/>
              </a:rPr>
              <a:t>1926.1053(b)(5)(iii)</a:t>
            </a:r>
            <a:r>
              <a:rPr lang="en-US" b="0" i="0" dirty="0">
                <a:solidFill>
                  <a:srgbClr val="333333"/>
                </a:solidFill>
                <a:effectLst/>
                <a:latin typeface="Helvetica Neue"/>
              </a:rPr>
              <a:t>Fixed ladders shall be used at a pitch no greater than 90 degrees from the horizontal, as measured to the back side of the ladder.</a:t>
            </a:r>
          </a:p>
          <a:p>
            <a:pPr algn="l"/>
            <a:r>
              <a:rPr lang="en-US" b="0" i="0" u="none" strike="noStrike" dirty="0">
                <a:solidFill>
                  <a:srgbClr val="003399"/>
                </a:solidFill>
                <a:effectLst/>
                <a:latin typeface="Helvetica Neue"/>
                <a:hlinkClick r:id="rId23"/>
              </a:rPr>
              <a:t>1926.1053(b)(6)</a:t>
            </a:r>
            <a:r>
              <a:rPr lang="en-US" b="0" i="0" dirty="0">
                <a:solidFill>
                  <a:srgbClr val="333333"/>
                </a:solidFill>
                <a:effectLst/>
                <a:latin typeface="Helvetica Neue"/>
              </a:rPr>
              <a:t>Ladders shall be used only on stable and level surfaces unless secured to prevent accidental displacement.</a:t>
            </a:r>
          </a:p>
          <a:p>
            <a:pPr algn="l"/>
            <a:r>
              <a:rPr lang="en-US" b="0" i="0" u="none" strike="noStrike" dirty="0">
                <a:solidFill>
                  <a:srgbClr val="003399"/>
                </a:solidFill>
                <a:effectLst/>
                <a:latin typeface="Helvetica Neue"/>
                <a:hlinkClick r:id="rId24"/>
              </a:rPr>
              <a:t>1926.1053(b)(7)</a:t>
            </a:r>
            <a:r>
              <a:rPr lang="en-US" b="0" i="0" dirty="0">
                <a:solidFill>
                  <a:srgbClr val="333333"/>
                </a:solidFill>
                <a:effectLst/>
                <a:latin typeface="Helvetica Neue"/>
              </a:rPr>
              <a:t>Ladders shall not be used on slippery surfaces unless secured or provided with slip-resistant feet to prevent accidental displacement. Slip-resistant feet shall not be used as a substitute for care in placing, lashing, or holding a ladder that is used upon slippery surfaces including, but not limited to, flat metal or concrete surfaces that are constructed so they cannot be prevented from becoming slippery.</a:t>
            </a:r>
          </a:p>
          <a:p>
            <a:pPr algn="l"/>
            <a:r>
              <a:rPr lang="en-US" b="0" i="0" u="none" strike="noStrike" dirty="0">
                <a:solidFill>
                  <a:srgbClr val="003399"/>
                </a:solidFill>
                <a:effectLst/>
                <a:latin typeface="Helvetica Neue"/>
                <a:hlinkClick r:id="rId25"/>
              </a:rPr>
              <a:t>1926.1053(b)(8)</a:t>
            </a:r>
            <a:r>
              <a:rPr lang="en-US" b="0" i="0" dirty="0">
                <a:solidFill>
                  <a:srgbClr val="333333"/>
                </a:solidFill>
                <a:effectLst/>
                <a:latin typeface="Helvetica Neue"/>
              </a:rPr>
              <a:t>Ladders placed in any location where they can be displaced by workplace activities or traffic, such as in passageways, doorways, or driveways, shall be secured to prevent accidental displacement, or a barricade shall be used to keep the activities or traffic away from the ladder.</a:t>
            </a:r>
          </a:p>
          <a:p>
            <a:pPr algn="l"/>
            <a:r>
              <a:rPr lang="en-US" b="0" i="0" u="none" strike="noStrike" dirty="0">
                <a:solidFill>
                  <a:srgbClr val="003399"/>
                </a:solidFill>
                <a:effectLst/>
                <a:latin typeface="Helvetica Neue"/>
                <a:hlinkClick r:id="rId26"/>
              </a:rPr>
              <a:t>1926.1053(b)(9)</a:t>
            </a:r>
            <a:r>
              <a:rPr lang="en-US" b="0" i="0" dirty="0">
                <a:solidFill>
                  <a:srgbClr val="333333"/>
                </a:solidFill>
                <a:effectLst/>
                <a:latin typeface="Helvetica Neue"/>
              </a:rPr>
              <a:t>The area around the top and bottom of ladders shall be kept clear.</a:t>
            </a:r>
          </a:p>
          <a:p>
            <a:pPr algn="l"/>
            <a:r>
              <a:rPr lang="en-US" b="0" i="0" u="none" strike="noStrike" dirty="0">
                <a:solidFill>
                  <a:srgbClr val="003399"/>
                </a:solidFill>
                <a:effectLst/>
                <a:latin typeface="Helvetica Neue"/>
                <a:hlinkClick r:id="rId27"/>
              </a:rPr>
              <a:t>1926.1053(b)(10)</a:t>
            </a:r>
            <a:r>
              <a:rPr lang="en-US" b="0" i="0" dirty="0">
                <a:solidFill>
                  <a:srgbClr val="333333"/>
                </a:solidFill>
                <a:effectLst/>
                <a:latin typeface="Helvetica Neue"/>
              </a:rPr>
              <a:t>The top of a non-self-supporting ladder shall be placed with the two rails supported equally unless it is equipped with a single support attachment.</a:t>
            </a:r>
          </a:p>
          <a:p>
            <a:pPr algn="l"/>
            <a:r>
              <a:rPr lang="en-US" b="0" i="0" dirty="0">
                <a:solidFill>
                  <a:srgbClr val="333333"/>
                </a:solidFill>
                <a:effectLst/>
                <a:latin typeface="Helvetica Neue"/>
              </a:rPr>
              <a:t>1926.1053(b)(11)Ladders shall not be moved, shifted, or extended while occupied.</a:t>
            </a:r>
          </a:p>
          <a:p>
            <a:pPr algn="l"/>
            <a:r>
              <a:rPr lang="en-US" b="0" i="0" u="none" strike="noStrike" dirty="0">
                <a:solidFill>
                  <a:srgbClr val="003399"/>
                </a:solidFill>
                <a:effectLst/>
                <a:latin typeface="Helvetica Neue"/>
                <a:hlinkClick r:id="rId28"/>
              </a:rPr>
              <a:t>1926.1053(b)(12)</a:t>
            </a:r>
            <a:r>
              <a:rPr lang="en-US" b="0" i="0" dirty="0">
                <a:solidFill>
                  <a:srgbClr val="333333"/>
                </a:solidFill>
                <a:effectLst/>
                <a:latin typeface="Helvetica Neue"/>
              </a:rPr>
              <a:t>Ladders shall have nonconductive siderails if they are used where the employee or the ladder could contact exposed energized electrical equipment, except as provided in §1926.955(b) and (c) of this part.</a:t>
            </a:r>
          </a:p>
          <a:p>
            <a:pPr algn="l"/>
            <a:r>
              <a:rPr lang="en-US" b="0" i="0" u="none" strike="noStrike" dirty="0">
                <a:solidFill>
                  <a:srgbClr val="003399"/>
                </a:solidFill>
                <a:effectLst/>
                <a:latin typeface="Helvetica Neue"/>
                <a:hlinkClick r:id="rId29"/>
              </a:rPr>
              <a:t>1926.1053(b)(13)</a:t>
            </a:r>
            <a:r>
              <a:rPr lang="en-US" b="0" i="0" dirty="0">
                <a:solidFill>
                  <a:srgbClr val="333333"/>
                </a:solidFill>
                <a:effectLst/>
                <a:latin typeface="Helvetica Neue"/>
              </a:rPr>
              <a:t>The top or top step of a stepladder shall not be used as a step.</a:t>
            </a:r>
          </a:p>
          <a:p>
            <a:pPr algn="l"/>
            <a:r>
              <a:rPr lang="en-US" b="0" i="0" dirty="0">
                <a:solidFill>
                  <a:srgbClr val="333333"/>
                </a:solidFill>
                <a:effectLst/>
                <a:latin typeface="Helvetica Neue"/>
              </a:rPr>
              <a:t>1926.1053(b)(14)Cross-bracing on the rear section of stepladders shall not be used for climbing unless the ladders are designed and provided with steps for climbing on both front and rear sections.</a:t>
            </a:r>
          </a:p>
          <a:p>
            <a:pPr algn="l"/>
            <a:r>
              <a:rPr lang="en-US" b="0" i="0" dirty="0">
                <a:solidFill>
                  <a:srgbClr val="333333"/>
                </a:solidFill>
                <a:effectLst/>
                <a:latin typeface="Helvetica Neue"/>
              </a:rPr>
              <a:t>1926.1053(b)(15)Ladders shall be inspected by a competent person for visible defects on a periodic basis and after any occurrence that could affect their safe use.</a:t>
            </a:r>
          </a:p>
          <a:p>
            <a:pPr algn="l"/>
            <a:r>
              <a:rPr lang="en-US" b="0" i="0" dirty="0">
                <a:solidFill>
                  <a:srgbClr val="333333"/>
                </a:solidFill>
                <a:effectLst/>
                <a:latin typeface="Helvetica Neue"/>
              </a:rPr>
              <a:t>1926.1053(b)(16)Portable ladders with structural defects, such as, but not limited to, broken or missing rungs, cleats, or steps, broken or split rails, corroded components, or other faulty or defective components, shall either be immediately marked in a manner that readily identifies them as defective, or be tagged with "Do Not Use" or similar language, and shall be withdrawn from service until repaired.</a:t>
            </a:r>
          </a:p>
          <a:p>
            <a:pPr algn="l"/>
            <a:r>
              <a:rPr lang="en-US" b="0" i="0" dirty="0">
                <a:solidFill>
                  <a:srgbClr val="333333"/>
                </a:solidFill>
                <a:effectLst/>
                <a:latin typeface="Helvetica Neue"/>
              </a:rPr>
              <a:t>1926.1053(b)(17)Fixed ladders with structural defects, such as, but not limited to, broken or missing rungs, cleats, or steps, broken or split rails, or corroded components, shall be withdrawn from service until repaired. The requirement to withdraw a defective ladder from service is satisfied if the ladder is either:</a:t>
            </a:r>
          </a:p>
          <a:p>
            <a:pPr algn="l"/>
            <a:r>
              <a:rPr lang="en-US" b="0" i="0" dirty="0">
                <a:solidFill>
                  <a:srgbClr val="333333"/>
                </a:solidFill>
                <a:effectLst/>
                <a:latin typeface="Helvetica Neue"/>
              </a:rPr>
              <a:t>1926.1053(b)(17)(</a:t>
            </a:r>
            <a:r>
              <a:rPr lang="en-US" b="0" i="0" dirty="0" err="1">
                <a:solidFill>
                  <a:srgbClr val="333333"/>
                </a:solidFill>
                <a:effectLst/>
                <a:latin typeface="Helvetica Neue"/>
              </a:rPr>
              <a:t>i</a:t>
            </a:r>
            <a:r>
              <a:rPr lang="en-US" b="0" i="0" dirty="0">
                <a:solidFill>
                  <a:srgbClr val="333333"/>
                </a:solidFill>
                <a:effectLst/>
                <a:latin typeface="Helvetica Neue"/>
              </a:rPr>
              <a:t>)Immediately tagged with "Do Not Use" or similar language,</a:t>
            </a:r>
          </a:p>
          <a:p>
            <a:pPr algn="l"/>
            <a:r>
              <a:rPr lang="en-US" b="0" i="0" dirty="0">
                <a:solidFill>
                  <a:srgbClr val="333333"/>
                </a:solidFill>
                <a:effectLst/>
                <a:latin typeface="Helvetica Neue"/>
              </a:rPr>
              <a:t>1926.1053(b)(17)(ii)Marked in a manner that readily identifies it as defective;</a:t>
            </a:r>
          </a:p>
          <a:p>
            <a:pPr algn="l"/>
            <a:r>
              <a:rPr lang="en-US" b="0" i="0" dirty="0">
                <a:solidFill>
                  <a:srgbClr val="333333"/>
                </a:solidFill>
                <a:effectLst/>
                <a:latin typeface="Helvetica Neue"/>
              </a:rPr>
              <a:t>1926.1053(b)(17)(iii)Or blocked (such as with a plywood attachment that spans several rungs).</a:t>
            </a:r>
          </a:p>
          <a:p>
            <a:pPr algn="l"/>
            <a:r>
              <a:rPr lang="en-US" b="0" i="0" dirty="0">
                <a:solidFill>
                  <a:srgbClr val="333333"/>
                </a:solidFill>
                <a:effectLst/>
                <a:latin typeface="Helvetica Neue"/>
              </a:rPr>
              <a:t>1926.1053(b)(18)Ladder repairs shall restore the ladder to a condition meeting its original design criteria, before the ladder is returned to use.</a:t>
            </a:r>
          </a:p>
          <a:p>
            <a:pPr algn="l"/>
            <a:r>
              <a:rPr lang="en-US" b="0" i="0" dirty="0">
                <a:solidFill>
                  <a:srgbClr val="333333"/>
                </a:solidFill>
                <a:effectLst/>
                <a:latin typeface="Helvetica Neue"/>
              </a:rPr>
              <a:t>1926.1053(b)(19)Single-rail ladders shall not be used.</a:t>
            </a:r>
          </a:p>
          <a:p>
            <a:pPr algn="l"/>
            <a:r>
              <a:rPr lang="en-US" b="0" i="0" dirty="0">
                <a:solidFill>
                  <a:srgbClr val="333333"/>
                </a:solidFill>
                <a:effectLst/>
                <a:latin typeface="Helvetica Neue"/>
              </a:rPr>
              <a:t>1926.1053(b)(20)When ascending or descending a ladder, the user shall face the ladder.</a:t>
            </a:r>
          </a:p>
          <a:p>
            <a:pPr algn="l"/>
            <a:r>
              <a:rPr lang="en-US" b="0" i="0" dirty="0">
                <a:solidFill>
                  <a:srgbClr val="333333"/>
                </a:solidFill>
                <a:effectLst/>
                <a:latin typeface="Helvetica Neue"/>
              </a:rPr>
              <a:t>1926.1053(b)(21)Each employee shall use at least one hand to grasp the ladder when progressing up and/or down the ladder.</a:t>
            </a:r>
          </a:p>
          <a:p>
            <a:pPr algn="l"/>
            <a:r>
              <a:rPr lang="en-US" b="0" i="0" u="none" strike="noStrike" dirty="0">
                <a:solidFill>
                  <a:srgbClr val="003399"/>
                </a:solidFill>
                <a:effectLst/>
                <a:latin typeface="Helvetica Neue"/>
                <a:hlinkClick r:id="rId30"/>
              </a:rPr>
              <a:t>1926.1053(b)(22)</a:t>
            </a:r>
            <a:r>
              <a:rPr lang="en-US" b="0" i="0" dirty="0">
                <a:solidFill>
                  <a:srgbClr val="333333"/>
                </a:solidFill>
                <a:effectLst/>
                <a:latin typeface="Helvetica Neue"/>
              </a:rPr>
              <a:t>An employee shall not carry any object or load that could cause the employee to lose balance and fall.</a:t>
            </a:r>
          </a:p>
          <a:p>
            <a:pPr eaLnBrk="1" hangingPunct="1"/>
            <a:endParaRPr lang="en-US" dirty="0">
              <a:latin typeface="Arial" charset="0"/>
            </a:endParaRPr>
          </a:p>
        </p:txBody>
      </p:sp>
    </p:spTree>
    <p:extLst>
      <p:ext uri="{BB962C8B-B14F-4D97-AF65-F5344CB8AC3E}">
        <p14:creationId xmlns:p14="http://schemas.microsoft.com/office/powerpoint/2010/main" val="3915014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0145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Tree>
    <p:extLst>
      <p:ext uri="{BB962C8B-B14F-4D97-AF65-F5344CB8AC3E}">
        <p14:creationId xmlns:p14="http://schemas.microsoft.com/office/powerpoint/2010/main" val="16679631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3" name="Text Placeholder 2">
            <a:extLst>
              <a:ext uri="{FF2B5EF4-FFF2-40B4-BE49-F238E27FC236}">
                <a16:creationId xmlns:a16="http://schemas.microsoft.com/office/drawing/2014/main" id="{ACAF6830-647C-114A-9A01-294B865140D0}"/>
              </a:ext>
            </a:extLst>
          </p:cNvPr>
          <p:cNvSpPr>
            <a:spLocks noGrp="1"/>
          </p:cNvSpPr>
          <p:nvPr>
            <p:ph type="body" sz="quarter" idx="15"/>
          </p:nvPr>
        </p:nvSpPr>
        <p:spPr>
          <a:xfrm>
            <a:off x="954088" y="1828800"/>
            <a:ext cx="9764712" cy="3403600"/>
          </a:xfrm>
          <a:prstGeom prst="rect">
            <a:avLst/>
          </a:prstGeom>
        </p:spPr>
        <p:txBody>
          <a:bodyPr/>
          <a:lstStyle>
            <a:lvl1pPr>
              <a:buClr>
                <a:srgbClr val="FF0000"/>
              </a:buClr>
              <a:defRPr/>
            </a:lvl1pPr>
            <a:lvl2pPr>
              <a:buClr>
                <a:srgbClr val="FF0000"/>
              </a:buClr>
              <a:defRPr/>
            </a:lvl2pPr>
            <a:lvl3pPr>
              <a:buClr>
                <a:srgbClr val="FF0000"/>
              </a:buClr>
              <a:defRPr/>
            </a:lvl3pPr>
            <a:lvl4pPr>
              <a:buClr>
                <a:srgbClr val="FF0000"/>
              </a:buClr>
              <a:defRPr/>
            </a:lvl4pPr>
            <a:lvl5pPr>
              <a:buClr>
                <a:srgbClr val="FF000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416965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9096040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1555628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13750855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2301339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28621028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No Logo">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3831956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Arial" panose="020B0604020202020204" pitchFamily="34" charset="0"/>
                <a:cs typeface="Arial" panose="020B0604020202020204" pitchFamily="34" charset="0"/>
              </a:defRPr>
            </a:lvl1pPr>
          </a:lstStyle>
          <a:p>
            <a:pPr lvl="0"/>
            <a:r>
              <a:rPr lang="en-US"/>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Arial" panose="020B0604020202020204" pitchFamily="34" charset="0"/>
                <a:cs typeface="Arial" panose="020B0604020202020204" pitchFamily="34" charset="0"/>
              </a:defRPr>
            </a:lvl1pPr>
          </a:lstStyle>
          <a:p>
            <a:pPr lvl="0"/>
            <a:r>
              <a:rPr lang="en-US"/>
              <a:t>Presentation Name </a:t>
            </a:r>
          </a:p>
        </p:txBody>
      </p:sp>
    </p:spTree>
    <p:extLst>
      <p:ext uri="{BB962C8B-B14F-4D97-AF65-F5344CB8AC3E}">
        <p14:creationId xmlns:p14="http://schemas.microsoft.com/office/powerpoint/2010/main" val="910027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Arial" panose="020B0604020202020204" pitchFamily="34" charset="0"/>
                <a:cs typeface="Arial" panose="020B0604020202020204" pitchFamily="34" charset="0"/>
              </a:defRPr>
            </a:lvl1pPr>
          </a:lstStyle>
          <a:p>
            <a:r>
              <a:rPr lang="en-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Arial" panose="020B0604020202020204" pitchFamily="34" charset="0"/>
                <a:cs typeface="Arial" panose="020B0604020202020204" pitchFamily="34" charset="0"/>
              </a:defRPr>
            </a:lvl1pPr>
          </a:lstStyle>
          <a:p>
            <a:pPr lvl="0"/>
            <a:r>
              <a:rPr lang="en-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Arial" panose="020B0604020202020204" pitchFamily="34" charset="0"/>
                <a:cs typeface="Arial" panose="020B0604020202020204" pitchFamily="34" charset="0"/>
              </a:defRPr>
            </a:lvl1pPr>
          </a:lstStyle>
          <a:p>
            <a:r>
              <a:rPr lang="en-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Arial" panose="020B0604020202020204" pitchFamily="34" charset="0"/>
                <a:cs typeface="Arial" panose="020B0604020202020204" pitchFamily="34" charset="0"/>
              </a:defRPr>
            </a:lvl1pPr>
          </a:lstStyle>
          <a:p>
            <a:pPr lvl="0"/>
            <a:r>
              <a:rPr lang="en-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1539686"/>
            <a:ext cx="4914677" cy="4360823"/>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r>
              <a:rPr lang="en-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539686"/>
            <a:ext cx="4224079" cy="436082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Arial" panose="020B0604020202020204" pitchFamily="34" charset="0"/>
                <a:cs typeface="Arial" panose="020B0604020202020204" pitchFamily="34" charset="0"/>
              </a:defRPr>
            </a:lvl1pPr>
          </a:lstStyle>
          <a:p>
            <a:endParaRPr lang="en-US" dirty="0"/>
          </a:p>
          <a:p>
            <a:r>
              <a:rPr lang="en-US" dirty="0"/>
              <a:t>Insert or Drag and Drop Image Here</a:t>
            </a:r>
          </a:p>
          <a:p>
            <a:endParaRPr lang="en-US" dirty="0"/>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Arial" panose="020B0604020202020204" pitchFamily="34" charset="0"/>
                <a:cs typeface="Arial" panose="020B0604020202020204" pitchFamily="34" charset="0"/>
              </a:defRPr>
            </a:lvl1pPr>
          </a:lstStyle>
          <a:p>
            <a:pPr lvl="0"/>
            <a:r>
              <a:rPr lang="en-US"/>
              <a:t>Presentation Name</a:t>
            </a:r>
          </a:p>
        </p:txBody>
      </p:sp>
      <p:sp>
        <p:nvSpPr>
          <p:cNvPr id="2" name="Text Placeholder 4">
            <a:extLst>
              <a:ext uri="{FF2B5EF4-FFF2-40B4-BE49-F238E27FC236}">
                <a16:creationId xmlns:a16="http://schemas.microsoft.com/office/drawing/2014/main" id="{1898D7A8-C25A-A967-0C89-AA3D546D28AE}"/>
              </a:ext>
            </a:extLst>
          </p:cNvPr>
          <p:cNvSpPr>
            <a:spLocks noGrp="1"/>
          </p:cNvSpPr>
          <p:nvPr>
            <p:ph type="body" sz="quarter" idx="35" hasCustomPrompt="1"/>
          </p:nvPr>
        </p:nvSpPr>
        <p:spPr>
          <a:xfrm>
            <a:off x="574166" y="461115"/>
            <a:ext cx="8804552"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dirty="0"/>
              <a:t>Sample Title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74166" y="1557325"/>
            <a:ext cx="6463943" cy="4360823"/>
          </a:xfrm>
          <a:prstGeom prst="rect">
            <a:avLst/>
          </a:prstGeom>
        </p:spPr>
        <p:txBody>
          <a:bodyPr>
            <a:normAutofit/>
          </a:bodyPr>
          <a:lstStyle>
            <a:lvl1pPr marL="285750" indent="-285750">
              <a:buClr>
                <a:srgbClr val="EA0029"/>
              </a:buClr>
              <a:buSzPct val="150000"/>
              <a:buFont typeface="Arial" panose="020B0604020202020204" pitchFamily="34" charset="0"/>
              <a:buChar char="•"/>
              <a:defRPr sz="24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endParaRPr lang="en-US" dirty="0"/>
          </a:p>
          <a:p>
            <a:r>
              <a:rPr lang="en-US" dirty="0"/>
              <a:t>Point Two</a:t>
            </a:r>
          </a:p>
          <a:p>
            <a:endParaRPr lang="en-US" dirty="0"/>
          </a:p>
          <a:p>
            <a:r>
              <a:rPr lang="en-US" dirty="0"/>
              <a:t>Point Three</a:t>
            </a:r>
          </a:p>
          <a:p>
            <a:endParaRPr lang="en-US" dirty="0"/>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7529147" y="1557324"/>
            <a:ext cx="4224079" cy="436082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Arial" panose="020B0604020202020204" pitchFamily="34" charset="0"/>
                <a:cs typeface="Arial" panose="020B0604020202020204" pitchFamily="34" charset="0"/>
              </a:defRPr>
            </a:lvl1pPr>
          </a:lstStyle>
          <a:p>
            <a:endParaRPr lang="en-US" dirty="0"/>
          </a:p>
          <a:p>
            <a:r>
              <a:rPr lang="en-US" dirty="0"/>
              <a:t>Insert or Drag and Drop Image Here</a:t>
            </a:r>
          </a:p>
          <a:p>
            <a:endParaRPr lang="en-US" dirty="0"/>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Arial" panose="020B0604020202020204" pitchFamily="34" charset="0"/>
                <a:cs typeface="Arial" panose="020B0604020202020204" pitchFamily="34" charset="0"/>
              </a:defRPr>
            </a:lvl1pPr>
          </a:lstStyle>
          <a:p>
            <a:pPr lvl="0"/>
            <a:r>
              <a:rPr lang="en-US"/>
              <a:t>Presentation Name</a:t>
            </a:r>
          </a:p>
        </p:txBody>
      </p:sp>
      <p:sp>
        <p:nvSpPr>
          <p:cNvPr id="2" name="Text Placeholder 4">
            <a:extLst>
              <a:ext uri="{FF2B5EF4-FFF2-40B4-BE49-F238E27FC236}">
                <a16:creationId xmlns:a16="http://schemas.microsoft.com/office/drawing/2014/main" id="{1898D7A8-C25A-A967-0C89-AA3D546D28AE}"/>
              </a:ext>
            </a:extLst>
          </p:cNvPr>
          <p:cNvSpPr>
            <a:spLocks noGrp="1"/>
          </p:cNvSpPr>
          <p:nvPr>
            <p:ph type="body" sz="quarter" idx="35" hasCustomPrompt="1"/>
          </p:nvPr>
        </p:nvSpPr>
        <p:spPr>
          <a:xfrm>
            <a:off x="574166" y="461115"/>
            <a:ext cx="8804552"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dirty="0"/>
              <a:t>Sample Title</a:t>
            </a:r>
          </a:p>
        </p:txBody>
      </p:sp>
    </p:spTree>
    <p:extLst>
      <p:ext uri="{BB962C8B-B14F-4D97-AF65-F5344CB8AC3E}">
        <p14:creationId xmlns:p14="http://schemas.microsoft.com/office/powerpoint/2010/main" val="3700888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Arial" panose="020B0604020202020204" pitchFamily="34" charset="0"/>
                <a:cs typeface="Arial" panose="020B0604020202020204" pitchFamily="34" charset="0"/>
              </a:defRPr>
            </a:lvl1pPr>
          </a:lstStyle>
          <a:p>
            <a:pPr lvl="0"/>
            <a:r>
              <a:rPr lang="en-US"/>
              <a:t>Presentation Name </a:t>
            </a:r>
          </a:p>
        </p:txBody>
      </p:sp>
    </p:spTree>
    <p:extLst>
      <p:ext uri="{BB962C8B-B14F-4D97-AF65-F5344CB8AC3E}">
        <p14:creationId xmlns:p14="http://schemas.microsoft.com/office/powerpoint/2010/main" val="985186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3141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theme" Target="../theme/theme2.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7" r:id="rId3"/>
    <p:sldLayoutId id="2147483652" r:id="rId4"/>
    <p:sldLayoutId id="2147483653" r:id="rId5"/>
    <p:sldLayoutId id="2147483655" r:id="rId6"/>
    <p:sldLayoutId id="2147483658" r:id="rId7"/>
    <p:sldLayoutId id="2147483656" r:id="rId8"/>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3759392"/>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6.jpe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7.jpe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5464C09-28DB-654A-9CBE-A18E47989EE6}"/>
              </a:ext>
            </a:extLst>
          </p:cNvPr>
          <p:cNvSpPr>
            <a:spLocks noGrp="1"/>
          </p:cNvSpPr>
          <p:nvPr>
            <p:ph type="title" idx="4294967295"/>
          </p:nvPr>
        </p:nvSpPr>
        <p:spPr>
          <a:xfrm>
            <a:off x="394814" y="2228774"/>
            <a:ext cx="10686829" cy="240045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7200" b="1" i="0" u="none" strike="noStrike" kern="1200" cap="none" spc="0" normalizeH="0" baseline="0" noProof="0" dirty="0">
                <a:ln>
                  <a:noFill/>
                </a:ln>
                <a:solidFill>
                  <a:srgbClr val="221F1F"/>
                </a:solidFill>
                <a:effectLst/>
                <a:uLnTx/>
                <a:uFillTx/>
                <a:latin typeface="Poppins" pitchFamily="2" charset="77"/>
                <a:ea typeface="+mn-ea"/>
                <a:cs typeface="Poppins" pitchFamily="2" charset="77"/>
              </a:rPr>
              <a:t>Scaffolds, Ladders </a:t>
            </a:r>
          </a:p>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7200" b="1" i="0" u="none" strike="noStrike" kern="1200" cap="none" spc="0" normalizeH="0" baseline="0" noProof="0" dirty="0">
                <a:ln>
                  <a:noFill/>
                </a:ln>
                <a:solidFill>
                  <a:srgbClr val="221F1F"/>
                </a:solidFill>
                <a:effectLst/>
                <a:uLnTx/>
                <a:uFillTx/>
                <a:latin typeface="Poppins" pitchFamily="2" charset="77"/>
                <a:ea typeface="+mn-ea"/>
                <a:cs typeface="Poppins" pitchFamily="2" charset="77"/>
              </a:rPr>
              <a:t>&amp; Lifts</a:t>
            </a:r>
          </a:p>
        </p:txBody>
      </p:sp>
      <p:sp>
        <p:nvSpPr>
          <p:cNvPr id="5" name="Text Placeholder 4">
            <a:extLst>
              <a:ext uri="{FF2B5EF4-FFF2-40B4-BE49-F238E27FC236}">
                <a16:creationId xmlns:a16="http://schemas.microsoft.com/office/drawing/2014/main" id="{BD2F0370-A462-EA47-A926-2777BBA4F2A5}"/>
              </a:ext>
              <a:ext uri="{C183D7F6-B498-43B3-948B-1728B52AA6E4}">
                <adec:decorative xmlns:adec="http://schemas.microsoft.com/office/drawing/2017/decorative" val="1"/>
              </a:ext>
            </a:extLst>
          </p:cNvPr>
          <p:cNvSpPr>
            <a:spLocks noGrp="1"/>
          </p:cNvSpPr>
          <p:nvPr>
            <p:ph type="body" sz="quarter" idx="12"/>
          </p:nvPr>
        </p:nvSpPr>
        <p:spPr/>
        <p:txBody>
          <a:bodyPr/>
          <a:lstStyle/>
          <a:p>
            <a:r>
              <a:rPr lang="en-US" sz="1800" b="1" dirty="0">
                <a:latin typeface="Arial" panose="020B0604020202020204" pitchFamily="34" charset="0"/>
                <a:cs typeface="Arial" panose="020B0604020202020204" pitchFamily="34" charset="0"/>
              </a:rPr>
              <a:t>Fall Prevention in Construction</a:t>
            </a:r>
            <a:endParaRPr lang="en-US" dirty="0"/>
          </a:p>
        </p:txBody>
      </p:sp>
      <p:pic>
        <p:nvPicPr>
          <p:cNvPr id="7" name="Picture 4">
            <a:extLst>
              <a:ext uri="{FF2B5EF4-FFF2-40B4-BE49-F238E27FC236}">
                <a16:creationId xmlns:a16="http://schemas.microsoft.com/office/drawing/2014/main" id="{5971DE56-977E-1C7A-4B1B-477EF86EFF43}"/>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b="19608"/>
          <a:stretch>
            <a:fillRect/>
          </a:stretch>
        </p:blipFill>
        <p:spPr bwMode="auto">
          <a:xfrm>
            <a:off x="3689900" y="3598727"/>
            <a:ext cx="2203627" cy="236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
            <a:extLst>
              <a:ext uri="{FF2B5EF4-FFF2-40B4-BE49-F238E27FC236}">
                <a16:creationId xmlns:a16="http://schemas.microsoft.com/office/drawing/2014/main" id="{7BC38AAE-DAF5-FF99-3CBB-6D9B90FC81BD}"/>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44275" y="3598727"/>
            <a:ext cx="1249363"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5">
            <a:extLst>
              <a:ext uri="{FF2B5EF4-FFF2-40B4-BE49-F238E27FC236}">
                <a16:creationId xmlns:a16="http://schemas.microsoft.com/office/drawing/2014/main" id="{B38E0A69-B1A4-0A9D-110F-3730E9B355DA}"/>
              </a:ext>
              <a:ext uri="{C183D7F6-B498-43B3-948B-1728B52AA6E4}">
                <adec:decorative xmlns:adec="http://schemas.microsoft.com/office/drawing/2017/decorative" val="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44386" y="3429000"/>
            <a:ext cx="3352800" cy="258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1438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9330497-E845-0B7A-1AD8-FF5AE56F37E5}"/>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Improper Ladder Uses</a:t>
            </a:r>
            <a:endParaRPr kumimoji="0" lang="en-US" sz="44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11267" name="Picture 11">
            <a:extLst>
              <a:ext uri="{C183D7F6-B498-43B3-948B-1728B52AA6E4}">
                <adec:decorative xmlns:adec="http://schemas.microsoft.com/office/drawing/2017/decorative" val="1"/>
              </a:ext>
            </a:extLst>
          </p:cNvPr>
          <p:cNvPicPr>
            <a:picLocks noGrp="1" noChangeAspect="1" noChangeArrowheads="1"/>
          </p:cNvPicPr>
          <p:nvPr>
            <p:ph sz="quarter" idx="14"/>
          </p:nvPr>
        </p:nvPicPr>
        <p:blipFill>
          <a:blip r:embed="rId3" cstate="print">
            <a:extLst>
              <a:ext uri="{28A0092B-C50C-407E-A947-70E740481C1C}">
                <a14:useLocalDpi xmlns:a14="http://schemas.microsoft.com/office/drawing/2010/main" val="0"/>
              </a:ext>
            </a:extLst>
          </a:blip>
          <a:stretch>
            <a:fillRect/>
          </a:stretch>
        </p:blipFill>
        <p:spPr>
          <a:xfrm>
            <a:off x="778933" y="1157446"/>
            <a:ext cx="2478668" cy="231223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269" name="Picture 8">
            <a:extLst>
              <a:ext uri="{C183D7F6-B498-43B3-948B-1728B52AA6E4}">
                <adec:decorative xmlns:adec="http://schemas.microsoft.com/office/drawing/2017/decorative" val="1"/>
              </a:ext>
            </a:extLst>
          </p:cNvPr>
          <p:cNvPicPr>
            <a:picLocks noGrp="1" noChangeAspect="1" noChangeArrowheads="1"/>
          </p:cNvPicPr>
          <p:nvPr>
            <p:ph sz="quarter" idx="4294967295"/>
          </p:nvPr>
        </p:nvPicPr>
        <p:blipFill>
          <a:blip r:embed="rId4" cstate="print">
            <a:extLst>
              <a:ext uri="{28A0092B-C50C-407E-A947-70E740481C1C}">
                <a14:useLocalDpi xmlns:a14="http://schemas.microsoft.com/office/drawing/2010/main" val="0"/>
              </a:ext>
            </a:extLst>
          </a:blip>
          <a:srcRect l="25204" t="11539" r="19923" b="4861"/>
          <a:stretch>
            <a:fillRect/>
          </a:stretch>
        </p:blipFill>
        <p:spPr>
          <a:xfrm>
            <a:off x="1024320" y="3573109"/>
            <a:ext cx="2122166" cy="25608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271" name="Picture 14" descr="These pictures depict ladders leaned up against surfaces incorrectly "/>
          <p:cNvPicPr>
            <a:picLocks noChangeAspect="1" noChangeArrowheads="1"/>
          </p:cNvPicPr>
          <p:nvPr/>
        </p:nvPicPr>
        <p:blipFill>
          <a:blip r:embed="rId5" cstate="print">
            <a:extLst>
              <a:ext uri="{28A0092B-C50C-407E-A947-70E740481C1C}">
                <a14:useLocalDpi xmlns:a14="http://schemas.microsoft.com/office/drawing/2010/main" val="0"/>
              </a:ext>
            </a:extLst>
          </a:blip>
          <a:srcRect l="14482" t="22069" r="23448" b="-2069"/>
          <a:stretch>
            <a:fillRect/>
          </a:stretch>
        </p:blipFill>
        <p:spPr bwMode="auto">
          <a:xfrm>
            <a:off x="4800600" y="2516495"/>
            <a:ext cx="2590800" cy="250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6" descr="Depicts a ladder being misused &#10;"/>
          <p:cNvPicPr>
            <a:picLocks noGrp="1" noChangeAspect="1" noChangeArrowheads="1"/>
          </p:cNvPicPr>
          <p:nvPr>
            <p:ph sz="quarter" idx="4294967295"/>
          </p:nvPr>
        </p:nvPicPr>
        <p:blipFill>
          <a:blip r:embed="rId6" cstate="print">
            <a:extLst>
              <a:ext uri="{28A0092B-C50C-407E-A947-70E740481C1C}">
                <a14:useLocalDpi xmlns:a14="http://schemas.microsoft.com/office/drawing/2010/main" val="0"/>
              </a:ext>
            </a:extLst>
          </a:blip>
          <a:srcRect l="10417" t="9668" r="18750"/>
          <a:stretch>
            <a:fillRect/>
          </a:stretch>
        </p:blipFill>
        <p:spPr>
          <a:xfrm>
            <a:off x="8489244" y="1192309"/>
            <a:ext cx="2122166" cy="23556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270" name="Picture 12">
            <a:extLst>
              <a:ext uri="{C183D7F6-B498-43B3-948B-1728B52AA6E4}">
                <adec:decorative xmlns:adec="http://schemas.microsoft.com/office/drawing/2017/decorative" val="1"/>
              </a:ext>
            </a:extLst>
          </p:cNvPr>
          <p:cNvPicPr>
            <a:picLocks noGrp="1" noChangeAspect="1" noChangeArrowheads="1"/>
          </p:cNvPicPr>
          <p:nvPr>
            <p:ph sz="quarter" idx="4294967295"/>
          </p:nvPr>
        </p:nvPicPr>
        <p:blipFill>
          <a:blip r:embed="rId7" cstate="print">
            <a:extLst>
              <a:ext uri="{28A0092B-C50C-407E-A947-70E740481C1C}">
                <a14:useLocalDpi xmlns:a14="http://schemas.microsoft.com/office/drawing/2010/main" val="0"/>
              </a:ext>
            </a:extLst>
          </a:blip>
          <a:srcRect l="17366" t="1088" r="17311" b="8345"/>
          <a:stretch>
            <a:fillRect/>
          </a:stretch>
        </p:blipFill>
        <p:spPr>
          <a:xfrm>
            <a:off x="8489244" y="3621507"/>
            <a:ext cx="2122166" cy="25125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64231" name="AutoShape 7">
            <a:extLst>
              <a:ext uri="{C183D7F6-B498-43B3-948B-1728B52AA6E4}">
                <adec:decorative xmlns:adec="http://schemas.microsoft.com/office/drawing/2017/decorative" val="1"/>
              </a:ext>
            </a:extLst>
          </p:cNvPr>
          <p:cNvSpPr>
            <a:spLocks noChangeArrowheads="1"/>
          </p:cNvSpPr>
          <p:nvPr/>
        </p:nvSpPr>
        <p:spPr bwMode="auto">
          <a:xfrm>
            <a:off x="3952875" y="1593850"/>
            <a:ext cx="4114800" cy="4114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04539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64231"/>
                                        </p:tgtEl>
                                        <p:attrNameLst>
                                          <p:attrName>style.visibility</p:attrName>
                                        </p:attrNameLst>
                                      </p:cBhvr>
                                      <p:to>
                                        <p:strVal val="visible"/>
                                      </p:to>
                                    </p:set>
                                    <p:anim calcmode="lin" valueType="num">
                                      <p:cBhvr>
                                        <p:cTn id="7" dur="500" fill="hold"/>
                                        <p:tgtEl>
                                          <p:spTgt spid="564231"/>
                                        </p:tgtEl>
                                        <p:attrNameLst>
                                          <p:attrName>ppt_w</p:attrName>
                                        </p:attrNameLst>
                                      </p:cBhvr>
                                      <p:tavLst>
                                        <p:tav tm="0">
                                          <p:val>
                                            <p:strVal val="4*#ppt_w"/>
                                          </p:val>
                                        </p:tav>
                                        <p:tav tm="100000">
                                          <p:val>
                                            <p:strVal val="#ppt_w"/>
                                          </p:val>
                                        </p:tav>
                                      </p:tavLst>
                                    </p:anim>
                                    <p:anim calcmode="lin" valueType="num">
                                      <p:cBhvr>
                                        <p:cTn id="8" dur="500" fill="hold"/>
                                        <p:tgtEl>
                                          <p:spTgt spid="564231"/>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423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31CFE13-0270-3875-46E8-4008F7DA9F12}"/>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Don’t Lean a Step Ladder</a:t>
            </a:r>
          </a:p>
        </p:txBody>
      </p:sp>
      <p:pic>
        <p:nvPicPr>
          <p:cNvPr id="6" name="Picture Placeholder 5" descr="Depicts improper use of a step ladder&#10;">
            <a:extLst>
              <a:ext uri="{FF2B5EF4-FFF2-40B4-BE49-F238E27FC236}">
                <a16:creationId xmlns:a16="http://schemas.microsoft.com/office/drawing/2014/main" id="{81619E60-C902-891E-0C05-887C67276CEF}"/>
              </a:ext>
            </a:extLst>
          </p:cNvPr>
          <p:cNvPicPr>
            <a:picLocks noGrp="1" noChangeAspect="1"/>
          </p:cNvPicPr>
          <p:nvPr>
            <p:ph type="pic" sz="quarter" idx="33"/>
          </p:nvPr>
        </p:nvPicPr>
        <p:blipFill>
          <a:blip r:embed="rId3"/>
          <a:srcRect l="9464" r="9464"/>
          <a:stretch>
            <a:fillRect/>
          </a:stretch>
        </p:blipFill>
        <p:spPr>
          <a:xfrm>
            <a:off x="1181323" y="1539686"/>
            <a:ext cx="4224079" cy="4360824"/>
          </a:xfrm>
          <a:prstGeom prst="rect">
            <a:avLst/>
          </a:prstGeom>
        </p:spPr>
      </p:pic>
      <p:sp>
        <p:nvSpPr>
          <p:cNvPr id="2" name="Text Placeholder 1">
            <a:extLst>
              <a:ext uri="{FF2B5EF4-FFF2-40B4-BE49-F238E27FC236}">
                <a16:creationId xmlns:a16="http://schemas.microsoft.com/office/drawing/2014/main" id="{ABBE3A79-41C4-780C-2A7A-B3F31A6183F1}"/>
              </a:ext>
            </a:extLst>
          </p:cNvPr>
          <p:cNvSpPr>
            <a:spLocks noGrp="1"/>
          </p:cNvSpPr>
          <p:nvPr>
            <p:ph type="body" sz="quarter" idx="10"/>
          </p:nvPr>
        </p:nvSpPr>
        <p:spPr>
          <a:xfrm>
            <a:off x="6096000" y="1539686"/>
            <a:ext cx="4914677" cy="4360823"/>
          </a:xfrm>
        </p:spPr>
        <p:txBody>
          <a:bodyPr>
            <a:normAutofit/>
          </a:bodyPr>
          <a:lstStyle/>
          <a:p>
            <a:pPr eaLnBrk="1" hangingPunct="1"/>
            <a:r>
              <a:rPr lang="en-US" sz="2800" dirty="0"/>
              <a:t>The step ladder is not designed to be leaned.</a:t>
            </a:r>
          </a:p>
          <a:p>
            <a:pPr eaLnBrk="1" hangingPunct="1"/>
            <a:endParaRPr lang="en-US" sz="2800" dirty="0"/>
          </a:p>
          <a:p>
            <a:pPr eaLnBrk="1" hangingPunct="1"/>
            <a:r>
              <a:rPr lang="en-US" sz="2800" dirty="0"/>
              <a:t>The angle of the steps is not level when set at 4:1.</a:t>
            </a:r>
          </a:p>
          <a:p>
            <a:pPr eaLnBrk="1" hangingPunct="1"/>
            <a:endParaRPr lang="en-US" sz="2800" dirty="0"/>
          </a:p>
          <a:p>
            <a:pPr eaLnBrk="1" hangingPunct="1"/>
            <a:r>
              <a:rPr lang="en-US" sz="2800" dirty="0"/>
              <a:t>The support leg can contact the ground causing the step leg to kick out.</a:t>
            </a:r>
          </a:p>
        </p:txBody>
      </p:sp>
      <p:sp>
        <p:nvSpPr>
          <p:cNvPr id="3" name="Content Placeholder 3">
            <a:extLst>
              <a:ext uri="{FF2B5EF4-FFF2-40B4-BE49-F238E27FC236}">
                <a16:creationId xmlns:a16="http://schemas.microsoft.com/office/drawing/2014/main" id="{0E363DC4-4704-7785-0EA0-42EF2E6C8FE4}"/>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Scaffolds, Ladders &amp; Lifts</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3938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CF45830-1D91-75A8-566E-FFDDE60F178A}"/>
              </a:ext>
            </a:extLst>
          </p:cNvPr>
          <p:cNvSpPr>
            <a:spLocks noGrp="1"/>
          </p:cNvSpPr>
          <p:nvPr>
            <p:ph type="title" idx="4294967295"/>
          </p:nvPr>
        </p:nvSpPr>
        <p:spPr>
          <a:xfrm>
            <a:off x="1024320" y="461114"/>
            <a:ext cx="6340307" cy="22697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Do Not Stand On The Top Step or Next to the Top Step!</a:t>
            </a:r>
          </a:p>
        </p:txBody>
      </p:sp>
      <p:sp>
        <p:nvSpPr>
          <p:cNvPr id="6" name="Text Box 5">
            <a:extLst>
              <a:ext uri="{FF2B5EF4-FFF2-40B4-BE49-F238E27FC236}">
                <a16:creationId xmlns:a16="http://schemas.microsoft.com/office/drawing/2014/main" id="{D3B8398B-D88F-1DEF-72CB-7A0891472E5A}"/>
              </a:ext>
            </a:extLst>
          </p:cNvPr>
          <p:cNvSpPr txBox="1">
            <a:spLocks noChangeArrowheads="1"/>
          </p:cNvSpPr>
          <p:nvPr/>
        </p:nvSpPr>
        <p:spPr bwMode="auto">
          <a:xfrm>
            <a:off x="1828800" y="5576888"/>
            <a:ext cx="4267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sz="2800" b="1">
                <a:solidFill>
                  <a:srgbClr val="BD2427"/>
                </a:solidFill>
              </a:rPr>
              <a:t>Obey the Labels!!</a:t>
            </a:r>
          </a:p>
        </p:txBody>
      </p:sp>
      <p:pic>
        <p:nvPicPr>
          <p:cNvPr id="4" name="Picture 2" descr="Depicts a label off of a ladder&#10;">
            <a:extLst>
              <a:ext uri="{FF2B5EF4-FFF2-40B4-BE49-F238E27FC236}">
                <a16:creationId xmlns:a16="http://schemas.microsoft.com/office/drawing/2014/main" id="{2B03A39F-517D-5802-7D48-0DDC28E118C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5001" y="3246438"/>
            <a:ext cx="4398963" cy="201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4">
            <a:extLst>
              <a:ext uri="{FF2B5EF4-FFF2-40B4-BE49-F238E27FC236}">
                <a16:creationId xmlns:a16="http://schemas.microsoft.com/office/drawing/2014/main" id="{D12A7B19-6FB7-ACF7-CD80-26879A53E0FF}"/>
              </a:ext>
            </a:extLst>
          </p:cNvPr>
          <p:cNvSpPr txBox="1">
            <a:spLocks noChangeArrowheads="1"/>
          </p:cNvSpPr>
          <p:nvPr/>
        </p:nvSpPr>
        <p:spPr bwMode="auto">
          <a:xfrm>
            <a:off x="8119536" y="5765802"/>
            <a:ext cx="1143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3200" b="1">
                <a:solidFill>
                  <a:srgbClr val="BD2427"/>
                </a:solidFill>
              </a:rPr>
              <a:t>NO!</a:t>
            </a:r>
          </a:p>
        </p:txBody>
      </p:sp>
      <p:pic>
        <p:nvPicPr>
          <p:cNvPr id="7" name="Picture 6" descr="Depicts a worker on the top plate of a step ladder">
            <a:extLst>
              <a:ext uri="{FF2B5EF4-FFF2-40B4-BE49-F238E27FC236}">
                <a16:creationId xmlns:a16="http://schemas.microsoft.com/office/drawing/2014/main" id="{1D06EEEF-8A2D-B139-E624-BAB46D92DFD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12962" r="38889"/>
          <a:stretch>
            <a:fillRect/>
          </a:stretch>
        </p:blipFill>
        <p:spPr>
          <a:xfrm>
            <a:off x="7528986" y="1193803"/>
            <a:ext cx="2876550" cy="4479925"/>
          </a:xfrm>
          <a:prstGeom prst="rect">
            <a:avLst/>
          </a:prstGeom>
          <a:noFill/>
        </p:spPr>
      </p:pic>
      <p:sp>
        <p:nvSpPr>
          <p:cNvPr id="8" name="AutoShape 7">
            <a:extLst>
              <a:ext uri="{FF2B5EF4-FFF2-40B4-BE49-F238E27FC236}">
                <a16:creationId xmlns:a16="http://schemas.microsoft.com/office/drawing/2014/main" id="{B50F4F37-03A1-3712-A088-A8FB17386062}"/>
              </a:ext>
              <a:ext uri="{C183D7F6-B498-43B3-948B-1728B52AA6E4}">
                <adec:decorative xmlns:adec="http://schemas.microsoft.com/office/drawing/2017/decorative" val="1"/>
              </a:ext>
            </a:extLst>
          </p:cNvPr>
          <p:cNvSpPr>
            <a:spLocks noChangeArrowheads="1"/>
          </p:cNvSpPr>
          <p:nvPr/>
        </p:nvSpPr>
        <p:spPr bwMode="auto">
          <a:xfrm>
            <a:off x="8081436" y="2108202"/>
            <a:ext cx="1828800" cy="1828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22225">
            <a:solidFill>
              <a:srgbClr val="FF0066"/>
            </a:solidFill>
            <a:miter lim="800000"/>
            <a:headEnd/>
            <a:tailEnd/>
          </a:ln>
        </p:spPr>
        <p:txBody>
          <a:bodyPr wrap="none" anchor="ctr"/>
          <a:lstStyle/>
          <a:p>
            <a:endParaRPr lang="en-US" dirty="0"/>
          </a:p>
        </p:txBody>
      </p:sp>
      <p:sp>
        <p:nvSpPr>
          <p:cNvPr id="9" name="Content Placeholder 3">
            <a:extLst>
              <a:ext uri="{FF2B5EF4-FFF2-40B4-BE49-F238E27FC236}">
                <a16:creationId xmlns:a16="http://schemas.microsoft.com/office/drawing/2014/main" id="{39C86F55-B333-A46D-A824-DD25874A7984}"/>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Scaffolds, Ladders &amp; Lifts</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70673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7765CC7-D464-305D-9FAE-F6D892936D5A}"/>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Working From a Straight Ladder</a:t>
            </a:r>
          </a:p>
        </p:txBody>
      </p:sp>
      <p:pic>
        <p:nvPicPr>
          <p:cNvPr id="6" name="Picture Placeholder 5" descr="Depict workers working properly off extension ladders ">
            <a:extLst>
              <a:ext uri="{FF2B5EF4-FFF2-40B4-BE49-F238E27FC236}">
                <a16:creationId xmlns:a16="http://schemas.microsoft.com/office/drawing/2014/main" id="{51C13C95-F1BA-2BC0-9746-75FF746F8C99}"/>
              </a:ext>
            </a:extLst>
          </p:cNvPr>
          <p:cNvPicPr>
            <a:picLocks noGrp="1" noChangeAspect="1"/>
          </p:cNvPicPr>
          <p:nvPr>
            <p:ph type="pic" sz="quarter" idx="33"/>
          </p:nvPr>
        </p:nvPicPr>
        <p:blipFill>
          <a:blip r:embed="rId3"/>
          <a:srcRect l="11960" r="11960"/>
          <a:stretch>
            <a:fillRect/>
          </a:stretch>
        </p:blipFill>
        <p:spPr>
          <a:xfrm>
            <a:off x="1290857" y="1539687"/>
            <a:ext cx="4224079" cy="4360824"/>
          </a:xfrm>
          <a:prstGeom prst="rect">
            <a:avLst/>
          </a:prstGeom>
        </p:spPr>
      </p:pic>
      <p:sp>
        <p:nvSpPr>
          <p:cNvPr id="2" name="Text Placeholder 1">
            <a:extLst>
              <a:ext uri="{FF2B5EF4-FFF2-40B4-BE49-F238E27FC236}">
                <a16:creationId xmlns:a16="http://schemas.microsoft.com/office/drawing/2014/main" id="{7167AD73-D6CF-E4D0-6738-0AECFF8E4D2B}"/>
              </a:ext>
            </a:extLst>
          </p:cNvPr>
          <p:cNvSpPr>
            <a:spLocks noGrp="1"/>
          </p:cNvSpPr>
          <p:nvPr>
            <p:ph type="body" sz="quarter" idx="10"/>
          </p:nvPr>
        </p:nvSpPr>
        <p:spPr>
          <a:xfrm>
            <a:off x="6096000" y="1539687"/>
            <a:ext cx="4914677" cy="4360823"/>
          </a:xfrm>
        </p:spPr>
        <p:txBody>
          <a:bodyPr>
            <a:normAutofit/>
          </a:bodyPr>
          <a:lstStyle/>
          <a:p>
            <a:pPr>
              <a:lnSpc>
                <a:spcPct val="100000"/>
              </a:lnSpc>
              <a:spcBef>
                <a:spcPts val="0"/>
              </a:spcBef>
            </a:pPr>
            <a:r>
              <a:rPr lang="en-US" sz="2800" dirty="0"/>
              <a:t>Always face the ladder.</a:t>
            </a:r>
          </a:p>
          <a:p>
            <a:pPr>
              <a:lnSpc>
                <a:spcPct val="100000"/>
              </a:lnSpc>
              <a:spcBef>
                <a:spcPts val="0"/>
              </a:spcBef>
            </a:pPr>
            <a:endParaRPr lang="en-US" sz="2800" dirty="0"/>
          </a:p>
          <a:p>
            <a:pPr>
              <a:lnSpc>
                <a:spcPct val="100000"/>
              </a:lnSpc>
              <a:spcBef>
                <a:spcPts val="0"/>
              </a:spcBef>
            </a:pPr>
            <a:r>
              <a:rPr lang="en-US" sz="2800" dirty="0"/>
              <a:t>Keep one hand on the ladder for hold.</a:t>
            </a:r>
          </a:p>
          <a:p>
            <a:pPr>
              <a:lnSpc>
                <a:spcPct val="100000"/>
              </a:lnSpc>
              <a:spcBef>
                <a:spcPts val="0"/>
              </a:spcBef>
            </a:pPr>
            <a:endParaRPr lang="en-US" sz="2800" dirty="0"/>
          </a:p>
          <a:p>
            <a:pPr>
              <a:lnSpc>
                <a:spcPct val="100000"/>
              </a:lnSpc>
              <a:spcBef>
                <a:spcPts val="0"/>
              </a:spcBef>
            </a:pPr>
            <a:r>
              <a:rPr lang="en-US" sz="2800" dirty="0"/>
              <a:t>Do not work on top four steps.</a:t>
            </a:r>
          </a:p>
          <a:p>
            <a:pPr>
              <a:lnSpc>
                <a:spcPct val="100000"/>
              </a:lnSpc>
              <a:spcBef>
                <a:spcPts val="0"/>
              </a:spcBef>
            </a:pPr>
            <a:endParaRPr lang="en-US" sz="2800" dirty="0"/>
          </a:p>
          <a:p>
            <a:pPr>
              <a:lnSpc>
                <a:spcPct val="100000"/>
              </a:lnSpc>
              <a:spcBef>
                <a:spcPts val="0"/>
              </a:spcBef>
            </a:pPr>
            <a:r>
              <a:rPr lang="en-US" sz="2800" dirty="0"/>
              <a:t>Work within easy reach.</a:t>
            </a:r>
          </a:p>
        </p:txBody>
      </p:sp>
      <p:sp>
        <p:nvSpPr>
          <p:cNvPr id="3" name="Content Placeholder 3">
            <a:extLst>
              <a:ext uri="{FF2B5EF4-FFF2-40B4-BE49-F238E27FC236}">
                <a16:creationId xmlns:a16="http://schemas.microsoft.com/office/drawing/2014/main" id="{90CCB8B5-3ABE-C541-2F08-D1B14ED34F91}"/>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Scaffolds, Ladders &amp; Lifts</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260095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B1DE841-32A0-9CCE-44B1-E34BBABB61B2}"/>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Set The Proper Angle</a:t>
            </a:r>
          </a:p>
        </p:txBody>
      </p:sp>
      <p:sp>
        <p:nvSpPr>
          <p:cNvPr id="2" name="Text Placeholder 1">
            <a:extLst>
              <a:ext uri="{FF2B5EF4-FFF2-40B4-BE49-F238E27FC236}">
                <a16:creationId xmlns:a16="http://schemas.microsoft.com/office/drawing/2014/main" id="{7612FF9A-B187-4825-864E-4A22A12CCD5A}"/>
              </a:ext>
            </a:extLst>
          </p:cNvPr>
          <p:cNvSpPr>
            <a:spLocks noGrp="1"/>
          </p:cNvSpPr>
          <p:nvPr>
            <p:ph type="body" sz="quarter" idx="10"/>
          </p:nvPr>
        </p:nvSpPr>
        <p:spPr/>
        <p:txBody>
          <a:bodyPr>
            <a:normAutofit/>
          </a:bodyPr>
          <a:lstStyle/>
          <a:p>
            <a:pPr>
              <a:lnSpc>
                <a:spcPct val="100000"/>
              </a:lnSpc>
              <a:spcBef>
                <a:spcPts val="0"/>
              </a:spcBef>
            </a:pPr>
            <a:r>
              <a:rPr lang="en-US" sz="2800" dirty="0"/>
              <a:t>The distance from the bottom of the ladder to the wall should be one-fourth of the ladder's working height. </a:t>
            </a:r>
          </a:p>
          <a:p>
            <a:pPr>
              <a:lnSpc>
                <a:spcPct val="100000"/>
              </a:lnSpc>
              <a:spcBef>
                <a:spcPts val="0"/>
              </a:spcBef>
            </a:pPr>
            <a:endParaRPr lang="en-US" sz="2800" dirty="0"/>
          </a:p>
          <a:p>
            <a:pPr>
              <a:lnSpc>
                <a:spcPct val="100000"/>
              </a:lnSpc>
              <a:spcBef>
                <a:spcPts val="0"/>
              </a:spcBef>
            </a:pPr>
            <a:r>
              <a:rPr lang="en-US" sz="2800" dirty="0"/>
              <a:t>An extended arm will be close.</a:t>
            </a:r>
          </a:p>
        </p:txBody>
      </p:sp>
      <p:pic>
        <p:nvPicPr>
          <p:cNvPr id="6" name="Picture Placeholder 5" descr="Photo depicts ladder set up proper angle &#10;">
            <a:extLst>
              <a:ext uri="{FF2B5EF4-FFF2-40B4-BE49-F238E27FC236}">
                <a16:creationId xmlns:a16="http://schemas.microsoft.com/office/drawing/2014/main" id="{7B780580-7999-B7F2-F812-01867FAC30FE}"/>
              </a:ext>
            </a:extLst>
          </p:cNvPr>
          <p:cNvPicPr>
            <a:picLocks noGrp="1" noChangeAspect="1"/>
          </p:cNvPicPr>
          <p:nvPr>
            <p:ph type="pic" sz="quarter" idx="33"/>
          </p:nvPr>
        </p:nvPicPr>
        <p:blipFill>
          <a:blip r:embed="rId3"/>
          <a:srcRect t="9653" b="9653"/>
          <a:stretch>
            <a:fillRect/>
          </a:stretch>
        </p:blipFill>
        <p:spPr>
          <a:xfrm>
            <a:off x="7038109" y="1557324"/>
            <a:ext cx="4224079" cy="4360824"/>
          </a:xfrm>
          <a:prstGeom prst="rect">
            <a:avLst/>
          </a:prstGeom>
        </p:spPr>
      </p:pic>
      <p:sp>
        <p:nvSpPr>
          <p:cNvPr id="3" name="Content Placeholder 3">
            <a:extLst>
              <a:ext uri="{FF2B5EF4-FFF2-40B4-BE49-F238E27FC236}">
                <a16:creationId xmlns:a16="http://schemas.microsoft.com/office/drawing/2014/main" id="{04539F9A-8133-0682-34ED-3BDAE12BAAED}"/>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Scaffolds, Ladders &amp; Lifts</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463671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D279FD6-98E6-5BA8-5912-04399A26BC69}"/>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Proper Access Ladders</a:t>
            </a:r>
          </a:p>
        </p:txBody>
      </p:sp>
      <p:sp>
        <p:nvSpPr>
          <p:cNvPr id="2" name="Text Placeholder 1">
            <a:extLst>
              <a:ext uri="{FF2B5EF4-FFF2-40B4-BE49-F238E27FC236}">
                <a16:creationId xmlns:a16="http://schemas.microsoft.com/office/drawing/2014/main" id="{BF2F7199-4AF3-59DA-CC75-1F7031FF5280}"/>
              </a:ext>
            </a:extLst>
          </p:cNvPr>
          <p:cNvSpPr>
            <a:spLocks noGrp="1"/>
          </p:cNvSpPr>
          <p:nvPr>
            <p:ph type="body" sz="quarter" idx="10"/>
          </p:nvPr>
        </p:nvSpPr>
        <p:spPr>
          <a:xfrm>
            <a:off x="1024321" y="1871831"/>
            <a:ext cx="4583436" cy="4286258"/>
          </a:xfrm>
        </p:spPr>
        <p:txBody>
          <a:bodyPr>
            <a:normAutofit/>
          </a:bodyPr>
          <a:lstStyle/>
          <a:p>
            <a:pPr>
              <a:lnSpc>
                <a:spcPct val="100000"/>
              </a:lnSpc>
              <a:spcBef>
                <a:spcPts val="0"/>
              </a:spcBef>
            </a:pPr>
            <a:r>
              <a:rPr lang="en-US" sz="2400" dirty="0"/>
              <a:t>Ladders must be secured</a:t>
            </a:r>
          </a:p>
          <a:p>
            <a:pPr>
              <a:lnSpc>
                <a:spcPct val="100000"/>
              </a:lnSpc>
              <a:spcBef>
                <a:spcPts val="0"/>
              </a:spcBef>
            </a:pPr>
            <a:endParaRPr lang="en-US" sz="2400" dirty="0"/>
          </a:p>
          <a:p>
            <a:pPr>
              <a:lnSpc>
                <a:spcPct val="100000"/>
              </a:lnSpc>
              <a:spcBef>
                <a:spcPts val="0"/>
              </a:spcBef>
            </a:pPr>
            <a:r>
              <a:rPr lang="en-US" sz="2400" dirty="0"/>
              <a:t>Access ways must be guarded</a:t>
            </a:r>
          </a:p>
          <a:p>
            <a:pPr>
              <a:lnSpc>
                <a:spcPct val="100000"/>
              </a:lnSpc>
              <a:spcBef>
                <a:spcPts val="0"/>
              </a:spcBef>
            </a:pPr>
            <a:endParaRPr lang="en-US" sz="2400" dirty="0"/>
          </a:p>
          <a:p>
            <a:pPr>
              <a:lnSpc>
                <a:spcPct val="100000"/>
              </a:lnSpc>
              <a:spcBef>
                <a:spcPts val="0"/>
              </a:spcBef>
            </a:pPr>
            <a:r>
              <a:rPr lang="en-US" sz="2400" dirty="0"/>
              <a:t>Ladders must extend 3' above the landing surface, or an adequate grab-rail must be provided</a:t>
            </a:r>
          </a:p>
        </p:txBody>
      </p:sp>
      <p:pic>
        <p:nvPicPr>
          <p:cNvPr id="6" name="Picture 5">
            <a:extLst>
              <a:ext uri="{FF2B5EF4-FFF2-40B4-BE49-F238E27FC236}">
                <a16:creationId xmlns:a16="http://schemas.microsoft.com/office/drawing/2014/main" id="{25D670F9-0D13-F0DB-E120-1D09B66B2BA9}"/>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28497" t="26337" r="23421" b="9091"/>
          <a:stretch>
            <a:fillRect/>
          </a:stretch>
        </p:blipFill>
        <p:spPr bwMode="auto">
          <a:xfrm>
            <a:off x="5607756" y="3287889"/>
            <a:ext cx="2743200"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These photos depict ladder protruding 3ft above top ladder and tied off&#10;">
            <a:extLst>
              <a:ext uri="{FF2B5EF4-FFF2-40B4-BE49-F238E27FC236}">
                <a16:creationId xmlns:a16="http://schemas.microsoft.com/office/drawing/2014/main" id="{C01DA815-538E-109E-18EF-81F1BE39939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8964613" y="1434782"/>
            <a:ext cx="3227387" cy="4572000"/>
          </a:xfrm>
          <a:prstGeom prst="rect">
            <a:avLst/>
          </a:prstGeom>
          <a:solidFill>
            <a:schemeClr val="bg1"/>
          </a:solidFill>
        </p:spPr>
      </p:pic>
      <p:sp>
        <p:nvSpPr>
          <p:cNvPr id="7" name="Content Placeholder 3">
            <a:extLst>
              <a:ext uri="{FF2B5EF4-FFF2-40B4-BE49-F238E27FC236}">
                <a16:creationId xmlns:a16="http://schemas.microsoft.com/office/drawing/2014/main" id="{FD05790D-8083-DCAD-041B-36DA02741D96}"/>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Scaffolds, Ladders &amp; Lifts</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1711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4D73287-DC68-5006-E5CA-F5D753B9D129}"/>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Ladder Access Ways</a:t>
            </a:r>
          </a:p>
        </p:txBody>
      </p:sp>
      <p:sp>
        <p:nvSpPr>
          <p:cNvPr id="2" name="Text Placeholder 1">
            <a:extLst>
              <a:ext uri="{FF2B5EF4-FFF2-40B4-BE49-F238E27FC236}">
                <a16:creationId xmlns:a16="http://schemas.microsoft.com/office/drawing/2014/main" id="{6E220134-CFC1-3B47-F905-79A3FF3069E7}"/>
              </a:ext>
            </a:extLst>
          </p:cNvPr>
          <p:cNvSpPr>
            <a:spLocks noGrp="1"/>
          </p:cNvSpPr>
          <p:nvPr>
            <p:ph type="body" sz="quarter" idx="10"/>
          </p:nvPr>
        </p:nvSpPr>
        <p:spPr>
          <a:xfrm>
            <a:off x="574166" y="2302933"/>
            <a:ext cx="6463943" cy="3615215"/>
          </a:xfrm>
        </p:spPr>
        <p:txBody>
          <a:bodyPr>
            <a:normAutofit/>
          </a:bodyPr>
          <a:lstStyle/>
          <a:p>
            <a:pPr>
              <a:lnSpc>
                <a:spcPct val="100000"/>
              </a:lnSpc>
              <a:spcBef>
                <a:spcPts val="0"/>
              </a:spcBef>
            </a:pPr>
            <a:r>
              <a:rPr lang="en-US" sz="2800" dirty="0"/>
              <a:t>Offset guardrails are recommended</a:t>
            </a:r>
          </a:p>
          <a:p>
            <a:pPr>
              <a:lnSpc>
                <a:spcPct val="100000"/>
              </a:lnSpc>
              <a:spcBef>
                <a:spcPts val="0"/>
              </a:spcBef>
            </a:pPr>
            <a:endParaRPr lang="en-US" sz="2800" dirty="0"/>
          </a:p>
          <a:p>
            <a:pPr>
              <a:lnSpc>
                <a:spcPct val="100000"/>
              </a:lnSpc>
              <a:spcBef>
                <a:spcPts val="0"/>
              </a:spcBef>
            </a:pPr>
            <a:r>
              <a:rPr lang="en-US" sz="2800" dirty="0"/>
              <a:t>Watch for tripping hazards at tops of ladders and stairs</a:t>
            </a:r>
          </a:p>
        </p:txBody>
      </p:sp>
      <p:pic>
        <p:nvPicPr>
          <p:cNvPr id="6" name="Picture Placeholder 5" descr="Picture depicts offset guardrails &#10;">
            <a:extLst>
              <a:ext uri="{FF2B5EF4-FFF2-40B4-BE49-F238E27FC236}">
                <a16:creationId xmlns:a16="http://schemas.microsoft.com/office/drawing/2014/main" id="{B3207F8C-C9F4-AFEB-2246-09DD149BB441}"/>
              </a:ext>
            </a:extLst>
          </p:cNvPr>
          <p:cNvPicPr>
            <a:picLocks noGrp="1" noChangeAspect="1"/>
          </p:cNvPicPr>
          <p:nvPr>
            <p:ph type="pic" sz="quarter" idx="33"/>
          </p:nvPr>
        </p:nvPicPr>
        <p:blipFill>
          <a:blip r:embed="rId3"/>
          <a:srcRect l="11738" r="11738"/>
          <a:stretch>
            <a:fillRect/>
          </a:stretch>
        </p:blipFill>
        <p:spPr>
          <a:prstGeom prst="rect">
            <a:avLst/>
          </a:prstGeom>
        </p:spPr>
      </p:pic>
      <p:sp>
        <p:nvSpPr>
          <p:cNvPr id="3" name="Content Placeholder 3">
            <a:extLst>
              <a:ext uri="{FF2B5EF4-FFF2-40B4-BE49-F238E27FC236}">
                <a16:creationId xmlns:a16="http://schemas.microsoft.com/office/drawing/2014/main" id="{A142F2F3-A7F3-1608-D401-C35C04202EB9}"/>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Scaffolds, Ladders &amp; Lifts</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128820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BB05BBF-7AA0-21F8-CA6F-C91DBD13E916}"/>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Vertical Ladder Climbing </a:t>
            </a:r>
          </a:p>
        </p:txBody>
      </p:sp>
      <p:sp>
        <p:nvSpPr>
          <p:cNvPr id="2" name="Text Placeholder 1">
            <a:extLst>
              <a:ext uri="{FF2B5EF4-FFF2-40B4-BE49-F238E27FC236}">
                <a16:creationId xmlns:a16="http://schemas.microsoft.com/office/drawing/2014/main" id="{1528F15B-5A10-1012-7868-7D645E252B6B}"/>
              </a:ext>
            </a:extLst>
          </p:cNvPr>
          <p:cNvSpPr>
            <a:spLocks noGrp="1"/>
          </p:cNvSpPr>
          <p:nvPr>
            <p:ph type="body" sz="quarter" idx="10"/>
          </p:nvPr>
        </p:nvSpPr>
        <p:spPr>
          <a:xfrm>
            <a:off x="574167" y="2137719"/>
            <a:ext cx="6154012" cy="3780429"/>
          </a:xfrm>
        </p:spPr>
        <p:txBody>
          <a:bodyPr>
            <a:normAutofit/>
          </a:bodyPr>
          <a:lstStyle/>
          <a:p>
            <a:pPr>
              <a:lnSpc>
                <a:spcPct val="100000"/>
              </a:lnSpc>
              <a:spcBef>
                <a:spcPts val="0"/>
              </a:spcBef>
            </a:pPr>
            <a:r>
              <a:rPr lang="en-US" sz="2800" dirty="0"/>
              <a:t>High vertical ladders should be equipped with ladder climber devices.</a:t>
            </a:r>
          </a:p>
          <a:p>
            <a:pPr>
              <a:lnSpc>
                <a:spcPct val="100000"/>
              </a:lnSpc>
              <a:spcBef>
                <a:spcPts val="0"/>
              </a:spcBef>
            </a:pPr>
            <a:endParaRPr lang="en-US" sz="2800" dirty="0"/>
          </a:p>
          <a:p>
            <a:pPr>
              <a:lnSpc>
                <a:spcPct val="100000"/>
              </a:lnSpc>
              <a:spcBef>
                <a:spcPts val="0"/>
              </a:spcBef>
            </a:pPr>
            <a:r>
              <a:rPr lang="en-US" sz="2800" dirty="0"/>
              <a:t>Ladder cages are required after a ladder reaches 24 feet if ladder climber devices are not utilized.</a:t>
            </a:r>
          </a:p>
        </p:txBody>
      </p:sp>
      <p:pic>
        <p:nvPicPr>
          <p:cNvPr id="7" name="Picture 3" descr="Depicts a ladder safety devise &#10;">
            <a:extLst>
              <a:ext uri="{FF2B5EF4-FFF2-40B4-BE49-F238E27FC236}">
                <a16:creationId xmlns:a16="http://schemas.microsoft.com/office/drawing/2014/main" id="{0B257FAD-393C-680E-8F98-083A8652DDF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20990" y="1375515"/>
            <a:ext cx="2457728" cy="2892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descr="Depicts a ladder cage &#10;">
            <a:extLst>
              <a:ext uri="{FF2B5EF4-FFF2-40B4-BE49-F238E27FC236}">
                <a16:creationId xmlns:a16="http://schemas.microsoft.com/office/drawing/2014/main" id="{9BD17478-CAF0-C534-D721-F3DED71FC99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9435" t="10535" r="24529" b="1414"/>
          <a:stretch>
            <a:fillRect/>
          </a:stretch>
        </p:blipFill>
        <p:spPr>
          <a:xfrm>
            <a:off x="8310491" y="3410465"/>
            <a:ext cx="3600450" cy="27003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Content Placeholder 3">
            <a:extLst>
              <a:ext uri="{FF2B5EF4-FFF2-40B4-BE49-F238E27FC236}">
                <a16:creationId xmlns:a16="http://schemas.microsoft.com/office/drawing/2014/main" id="{A295A007-327F-4D87-4BDA-20CA84F2C684}"/>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Scaffolds, Ladders &amp; Lifts</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593701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01FEF75-0BAA-DC0F-844E-65D148604602}"/>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Protection in Lifts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1 </a:t>
            </a:r>
          </a:p>
        </p:txBody>
      </p:sp>
      <p:sp>
        <p:nvSpPr>
          <p:cNvPr id="2" name="Text Placeholder 1">
            <a:extLst>
              <a:ext uri="{FF2B5EF4-FFF2-40B4-BE49-F238E27FC236}">
                <a16:creationId xmlns:a16="http://schemas.microsoft.com/office/drawing/2014/main" id="{61128053-08D9-6C5F-9354-B7B219B822C5}"/>
              </a:ext>
            </a:extLst>
          </p:cNvPr>
          <p:cNvSpPr>
            <a:spLocks noGrp="1"/>
          </p:cNvSpPr>
          <p:nvPr>
            <p:ph type="body" sz="quarter" idx="10"/>
          </p:nvPr>
        </p:nvSpPr>
        <p:spPr/>
        <p:txBody>
          <a:bodyPr>
            <a:normAutofit/>
          </a:bodyPr>
          <a:lstStyle/>
          <a:p>
            <a:pPr>
              <a:lnSpc>
                <a:spcPct val="100000"/>
              </a:lnSpc>
              <a:spcBef>
                <a:spcPts val="0"/>
              </a:spcBef>
            </a:pPr>
            <a:r>
              <a:rPr lang="en-US" sz="3200" dirty="0"/>
              <a:t>OSHA requirements are a MUST</a:t>
            </a:r>
          </a:p>
          <a:p>
            <a:pPr>
              <a:lnSpc>
                <a:spcPct val="100000"/>
              </a:lnSpc>
              <a:spcBef>
                <a:spcPts val="0"/>
              </a:spcBef>
            </a:pPr>
            <a:endParaRPr lang="en-US" sz="3200" dirty="0"/>
          </a:p>
          <a:p>
            <a:pPr>
              <a:lnSpc>
                <a:spcPct val="100000"/>
              </a:lnSpc>
              <a:spcBef>
                <a:spcPts val="0"/>
              </a:spcBef>
            </a:pPr>
            <a:r>
              <a:rPr lang="en-US" sz="3200" dirty="0"/>
              <a:t>ANSI Mobile Elevated Work Platform (MEWP) is a Best Practices</a:t>
            </a:r>
          </a:p>
        </p:txBody>
      </p:sp>
      <p:sp>
        <p:nvSpPr>
          <p:cNvPr id="5" name="Content Placeholder 3">
            <a:extLst>
              <a:ext uri="{FF2B5EF4-FFF2-40B4-BE49-F238E27FC236}">
                <a16:creationId xmlns:a16="http://schemas.microsoft.com/office/drawing/2014/main" id="{51BB7E9D-0E3C-540B-6E10-0DFAE7AB6D74}"/>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Scaffolds, Ladders &amp; Lifts</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40683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6FC91BD-A076-0902-5BFA-89C70F42AEDB}"/>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Protection in Lifts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 </a:t>
            </a:r>
          </a:p>
          <a:p>
            <a:pPr marL="0" marR="0" lvl="0" indent="0" algn="l" defTabSz="914400" rtl="0" eaLnBrk="1" fontAlgn="auto" latinLnBrk="0" hangingPunct="1">
              <a:lnSpc>
                <a:spcPct val="90000"/>
              </a:lnSpc>
              <a:spcBef>
                <a:spcPts val="100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grpSp>
        <p:nvGrpSpPr>
          <p:cNvPr id="12" name="Group 11" descr="Depicts two different types Aerial lifts &#10;">
            <a:extLst>
              <a:ext uri="{FF2B5EF4-FFF2-40B4-BE49-F238E27FC236}">
                <a16:creationId xmlns:a16="http://schemas.microsoft.com/office/drawing/2014/main" id="{148CA655-CAAD-3A32-3DF5-6862B61BB9F7}"/>
              </a:ext>
            </a:extLst>
          </p:cNvPr>
          <p:cNvGrpSpPr/>
          <p:nvPr/>
        </p:nvGrpSpPr>
        <p:grpSpPr>
          <a:xfrm>
            <a:off x="1879346" y="1319952"/>
            <a:ext cx="3825445" cy="3807731"/>
            <a:chOff x="1879346" y="1319952"/>
            <a:chExt cx="3825445" cy="3807731"/>
          </a:xfrm>
        </p:grpSpPr>
        <p:sp>
          <p:nvSpPr>
            <p:cNvPr id="6" name="Text Box 5">
              <a:extLst>
                <a:ext uri="{FF2B5EF4-FFF2-40B4-BE49-F238E27FC236}">
                  <a16:creationId xmlns:a16="http://schemas.microsoft.com/office/drawing/2014/main" id="{BD38D1BC-3EB7-669E-C7FC-5C9F80FF01DA}"/>
                </a:ext>
              </a:extLst>
            </p:cNvPr>
            <p:cNvSpPr txBox="1">
              <a:spLocks noChangeArrowheads="1"/>
            </p:cNvSpPr>
            <p:nvPr/>
          </p:nvSpPr>
          <p:spPr bwMode="auto">
            <a:xfrm>
              <a:off x="1917016" y="4727573"/>
              <a:ext cx="3787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dirty="0"/>
                <a:t>Harnesses and Tie-off required.</a:t>
              </a:r>
            </a:p>
          </p:txBody>
        </p:sp>
        <p:sp>
          <p:nvSpPr>
            <p:cNvPr id="7" name="Text Box 6">
              <a:extLst>
                <a:ext uri="{FF2B5EF4-FFF2-40B4-BE49-F238E27FC236}">
                  <a16:creationId xmlns:a16="http://schemas.microsoft.com/office/drawing/2014/main" id="{C38C538B-5674-B046-41EF-C231DB324AA5}"/>
                </a:ext>
              </a:extLst>
            </p:cNvPr>
            <p:cNvSpPr txBox="1">
              <a:spLocks noChangeArrowheads="1"/>
            </p:cNvSpPr>
            <p:nvPr/>
          </p:nvSpPr>
          <p:spPr bwMode="auto">
            <a:xfrm>
              <a:off x="2554360" y="1319952"/>
              <a:ext cx="2743200" cy="457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b="1" dirty="0">
                  <a:solidFill>
                    <a:srgbClr val="000000"/>
                  </a:solidFill>
                </a:rPr>
                <a:t>Aerial Boom Lift</a:t>
              </a:r>
            </a:p>
          </p:txBody>
        </p:sp>
        <p:pic>
          <p:nvPicPr>
            <p:cNvPr id="9" name="Picture 8" descr="aerial boom lifts">
              <a:extLst>
                <a:ext uri="{FF2B5EF4-FFF2-40B4-BE49-F238E27FC236}">
                  <a16:creationId xmlns:a16="http://schemas.microsoft.com/office/drawing/2014/main" id="{D294EE19-EA76-2A78-B1FB-BE9C34E0B5D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1879346" y="1777152"/>
              <a:ext cx="3793320" cy="2926609"/>
            </a:xfrm>
            <a:prstGeom prst="rect">
              <a:avLst/>
            </a:prstGeom>
            <a:noFill/>
          </p:spPr>
        </p:pic>
      </p:grpSp>
      <p:grpSp>
        <p:nvGrpSpPr>
          <p:cNvPr id="11" name="Group 10" descr="No tie-off required unless worker gets off the floor">
            <a:extLst>
              <a:ext uri="{FF2B5EF4-FFF2-40B4-BE49-F238E27FC236}">
                <a16:creationId xmlns:a16="http://schemas.microsoft.com/office/drawing/2014/main" id="{01DC6213-CC63-24C7-0F74-1477B6EC3B17}"/>
              </a:ext>
            </a:extLst>
          </p:cNvPr>
          <p:cNvGrpSpPr/>
          <p:nvPr/>
        </p:nvGrpSpPr>
        <p:grpSpPr>
          <a:xfrm>
            <a:off x="6083984" y="1375515"/>
            <a:ext cx="4191000" cy="4091695"/>
            <a:chOff x="6083984" y="1319952"/>
            <a:chExt cx="4191000" cy="4091695"/>
          </a:xfrm>
        </p:grpSpPr>
        <p:pic>
          <p:nvPicPr>
            <p:cNvPr id="4" name="Picture 3" descr="Depicts a Scissor lift &#10;">
              <a:extLst>
                <a:ext uri="{FF2B5EF4-FFF2-40B4-BE49-F238E27FC236}">
                  <a16:creationId xmlns:a16="http://schemas.microsoft.com/office/drawing/2014/main" id="{535E50B0-8F3C-152B-FCAD-BDF1F9D3F5C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7254336" y="1777152"/>
              <a:ext cx="2094967" cy="2950421"/>
            </a:xfrm>
            <a:prstGeom prst="rect">
              <a:avLst/>
            </a:prstGeom>
            <a:noFill/>
          </p:spPr>
        </p:pic>
        <p:sp>
          <p:nvSpPr>
            <p:cNvPr id="5" name="Text Box 4">
              <a:extLst>
                <a:ext uri="{FF2B5EF4-FFF2-40B4-BE49-F238E27FC236}">
                  <a16:creationId xmlns:a16="http://schemas.microsoft.com/office/drawing/2014/main" id="{5BF19B4B-B4D0-CE11-53DF-9A3AE0EDDA2F}"/>
                </a:ext>
              </a:extLst>
            </p:cNvPr>
            <p:cNvSpPr txBox="1">
              <a:spLocks noChangeArrowheads="1"/>
            </p:cNvSpPr>
            <p:nvPr/>
          </p:nvSpPr>
          <p:spPr bwMode="auto">
            <a:xfrm>
              <a:off x="6083984" y="4703761"/>
              <a:ext cx="4191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000" dirty="0"/>
                <a:t>No tie-off required unless worker gets off the floor</a:t>
              </a:r>
            </a:p>
          </p:txBody>
        </p:sp>
        <p:sp>
          <p:nvSpPr>
            <p:cNvPr id="8" name="Text Box 7">
              <a:extLst>
                <a:ext uri="{FF2B5EF4-FFF2-40B4-BE49-F238E27FC236}">
                  <a16:creationId xmlns:a16="http://schemas.microsoft.com/office/drawing/2014/main" id="{DA058286-FD6D-D206-1B5B-C367CE0C009E}"/>
                </a:ext>
              </a:extLst>
            </p:cNvPr>
            <p:cNvSpPr txBox="1">
              <a:spLocks noChangeArrowheads="1"/>
            </p:cNvSpPr>
            <p:nvPr/>
          </p:nvSpPr>
          <p:spPr bwMode="auto">
            <a:xfrm>
              <a:off x="7254336" y="1319952"/>
              <a:ext cx="2057400" cy="457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sz="2400" b="1" dirty="0">
                  <a:solidFill>
                    <a:srgbClr val="000000"/>
                  </a:solidFill>
                </a:rPr>
                <a:t>Scissors Lift</a:t>
              </a:r>
            </a:p>
          </p:txBody>
        </p:sp>
      </p:grpSp>
      <p:sp>
        <p:nvSpPr>
          <p:cNvPr id="10" name="TextBox 8">
            <a:extLst>
              <a:ext uri="{FF2B5EF4-FFF2-40B4-BE49-F238E27FC236}">
                <a16:creationId xmlns:a16="http://schemas.microsoft.com/office/drawing/2014/main" id="{7750EE00-062B-7D90-F048-8E598D500542}"/>
              </a:ext>
            </a:extLst>
          </p:cNvPr>
          <p:cNvSpPr txBox="1">
            <a:spLocks noChangeArrowheads="1"/>
          </p:cNvSpPr>
          <p:nvPr/>
        </p:nvSpPr>
        <p:spPr bwMode="auto">
          <a:xfrm>
            <a:off x="1024320" y="5549463"/>
            <a:ext cx="10213592" cy="731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en-US" dirty="0"/>
          </a:p>
          <a:p>
            <a:pPr eaLnBrk="1" hangingPunct="1"/>
            <a:r>
              <a:rPr lang="en-US" sz="2000" i="1" dirty="0"/>
              <a:t>Always close lift platform chains or doors.  Do not climb on, stand or lean over guardrails.</a:t>
            </a:r>
          </a:p>
          <a:p>
            <a:pPr eaLnBrk="1" hangingPunct="1"/>
            <a:endParaRPr lang="en-US" dirty="0"/>
          </a:p>
        </p:txBody>
      </p:sp>
      <p:sp>
        <p:nvSpPr>
          <p:cNvPr id="13" name="Content Placeholder 3">
            <a:extLst>
              <a:ext uri="{FF2B5EF4-FFF2-40B4-BE49-F238E27FC236}">
                <a16:creationId xmlns:a16="http://schemas.microsoft.com/office/drawing/2014/main" id="{922C5F89-D339-3853-4923-68A4E5AF7626}"/>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Scaffolds, Ladders &amp; Lifts</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98052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E891AA9-0BB5-E68E-64AD-DEBE6D702A49}"/>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Learning Objectives</a:t>
            </a:r>
            <a:endParaRPr kumimoji="0" lang="en-US" sz="44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 name="Text Placeholder 1">
            <a:extLst>
              <a:ext uri="{FF2B5EF4-FFF2-40B4-BE49-F238E27FC236}">
                <a16:creationId xmlns:a16="http://schemas.microsoft.com/office/drawing/2014/main" id="{1A5F0BCC-A202-5821-1ECD-03BA315D9124}"/>
              </a:ext>
            </a:extLst>
          </p:cNvPr>
          <p:cNvSpPr>
            <a:spLocks noGrp="1"/>
          </p:cNvSpPr>
          <p:nvPr>
            <p:ph type="body" sz="quarter" idx="10"/>
          </p:nvPr>
        </p:nvSpPr>
        <p:spPr/>
        <p:txBody>
          <a:bodyPr>
            <a:normAutofit/>
          </a:bodyPr>
          <a:lstStyle/>
          <a:p>
            <a:pPr>
              <a:lnSpc>
                <a:spcPct val="100000"/>
              </a:lnSpc>
              <a:spcBef>
                <a:spcPts val="0"/>
              </a:spcBef>
            </a:pPr>
            <a:r>
              <a:rPr lang="en-US" sz="2400" dirty="0"/>
              <a:t>Understand general requirements for the safe use of scaffolds </a:t>
            </a:r>
          </a:p>
          <a:p>
            <a:pPr>
              <a:lnSpc>
                <a:spcPct val="100000"/>
              </a:lnSpc>
              <a:spcBef>
                <a:spcPts val="0"/>
              </a:spcBef>
            </a:pPr>
            <a:endParaRPr lang="en-US" sz="2400" dirty="0"/>
          </a:p>
          <a:p>
            <a:pPr>
              <a:lnSpc>
                <a:spcPct val="100000"/>
              </a:lnSpc>
              <a:spcBef>
                <a:spcPts val="0"/>
              </a:spcBef>
            </a:pPr>
            <a:r>
              <a:rPr lang="en-US" sz="2400" dirty="0"/>
              <a:t>Understand how to maintain a safe position while using ladders</a:t>
            </a:r>
          </a:p>
          <a:p>
            <a:pPr>
              <a:lnSpc>
                <a:spcPct val="100000"/>
              </a:lnSpc>
              <a:spcBef>
                <a:spcPts val="0"/>
              </a:spcBef>
            </a:pPr>
            <a:endParaRPr lang="en-US" sz="2400" dirty="0"/>
          </a:p>
          <a:p>
            <a:pPr>
              <a:lnSpc>
                <a:spcPct val="100000"/>
              </a:lnSpc>
              <a:spcBef>
                <a:spcPts val="0"/>
              </a:spcBef>
            </a:pPr>
            <a:r>
              <a:rPr lang="en-US" sz="2400" dirty="0"/>
              <a:t>Understand how to properly set up ladders</a:t>
            </a:r>
          </a:p>
          <a:p>
            <a:pPr>
              <a:lnSpc>
                <a:spcPct val="100000"/>
              </a:lnSpc>
              <a:spcBef>
                <a:spcPts val="0"/>
              </a:spcBef>
            </a:pPr>
            <a:endParaRPr lang="en-US" sz="2400" dirty="0"/>
          </a:p>
          <a:p>
            <a:pPr>
              <a:lnSpc>
                <a:spcPct val="100000"/>
              </a:lnSpc>
              <a:spcBef>
                <a:spcPts val="0"/>
              </a:spcBef>
            </a:pPr>
            <a:r>
              <a:rPr lang="en-US" sz="2400" dirty="0"/>
              <a:t>Identify the OSHA fall protection requirements while using aerial lifts</a:t>
            </a:r>
          </a:p>
        </p:txBody>
      </p:sp>
      <p:sp>
        <p:nvSpPr>
          <p:cNvPr id="5" name="Content Placeholder 3">
            <a:extLst>
              <a:ext uri="{FF2B5EF4-FFF2-40B4-BE49-F238E27FC236}">
                <a16:creationId xmlns:a16="http://schemas.microsoft.com/office/drawing/2014/main" id="{25701F63-3258-7C28-597E-08B0B3E31C0A}"/>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n-US" dirty="0"/>
              <a:t>Scaffolds, Ladders &amp; Lifts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94139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E1EC9EB-AF54-4822-CDFE-18990C67504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No Standing On Guard Rails</a:t>
            </a:r>
          </a:p>
        </p:txBody>
      </p:sp>
      <p:sp>
        <p:nvSpPr>
          <p:cNvPr id="2" name="Text Placeholder 1">
            <a:extLst>
              <a:ext uri="{FF2B5EF4-FFF2-40B4-BE49-F238E27FC236}">
                <a16:creationId xmlns:a16="http://schemas.microsoft.com/office/drawing/2014/main" id="{EE565FD8-6F0C-5D25-37E5-548A61AF0B17}"/>
              </a:ext>
            </a:extLst>
          </p:cNvPr>
          <p:cNvSpPr>
            <a:spLocks noGrp="1"/>
          </p:cNvSpPr>
          <p:nvPr>
            <p:ph type="body" sz="quarter" idx="10"/>
          </p:nvPr>
        </p:nvSpPr>
        <p:spPr>
          <a:xfrm>
            <a:off x="1024320" y="1871831"/>
            <a:ext cx="9660804" cy="1153591"/>
          </a:xfrm>
        </p:spPr>
        <p:txBody>
          <a:bodyPr>
            <a:normAutofit/>
          </a:bodyPr>
          <a:lstStyle/>
          <a:p>
            <a:r>
              <a:rPr lang="en-US" sz="2800" dirty="0"/>
              <a:t>Do not stand on or work from the guardrails.</a:t>
            </a:r>
          </a:p>
        </p:txBody>
      </p:sp>
      <p:pic>
        <p:nvPicPr>
          <p:cNvPr id="5" name="Picture 9" descr="Picture depicts a worker working off the guard rail which not proper &#10;">
            <a:extLst>
              <a:ext uri="{FF2B5EF4-FFF2-40B4-BE49-F238E27FC236}">
                <a16:creationId xmlns:a16="http://schemas.microsoft.com/office/drawing/2014/main" id="{9158D684-CA64-1515-3FA3-5660799C5B2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04822" y="2588717"/>
            <a:ext cx="4582355" cy="3444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utoShape 5">
            <a:extLst>
              <a:ext uri="{FF2B5EF4-FFF2-40B4-BE49-F238E27FC236}">
                <a16:creationId xmlns:a16="http://schemas.microsoft.com/office/drawing/2014/main" id="{05DBD4B2-B4EA-FC1D-0B9C-D1AE41D8D5A7}"/>
              </a:ext>
              <a:ext uri="{C183D7F6-B498-43B3-948B-1728B52AA6E4}">
                <adec:decorative xmlns:adec="http://schemas.microsoft.com/office/drawing/2017/decorative" val="1"/>
              </a:ext>
            </a:extLst>
          </p:cNvPr>
          <p:cNvSpPr>
            <a:spLocks noChangeArrowheads="1"/>
          </p:cNvSpPr>
          <p:nvPr/>
        </p:nvSpPr>
        <p:spPr bwMode="auto">
          <a:xfrm>
            <a:off x="4343400" y="3226267"/>
            <a:ext cx="2743200" cy="2743200"/>
          </a:xfrm>
          <a:custGeom>
            <a:avLst/>
            <a:gdLst>
              <a:gd name="T0" fmla="*/ 29032200 w 21600"/>
              <a:gd name="T1" fmla="*/ 0 h 21600"/>
              <a:gd name="T2" fmla="*/ 8502682 w 21600"/>
              <a:gd name="T3" fmla="*/ 6888780 h 21600"/>
              <a:gd name="T4" fmla="*/ 0 w 21600"/>
              <a:gd name="T5" fmla="*/ 23521458 h 21600"/>
              <a:gd name="T6" fmla="*/ 8502682 w 21600"/>
              <a:gd name="T7" fmla="*/ 40154225 h 21600"/>
              <a:gd name="T8" fmla="*/ 29032200 w 21600"/>
              <a:gd name="T9" fmla="*/ 47042917 h 21600"/>
              <a:gd name="T10" fmla="*/ 49561718 w 21600"/>
              <a:gd name="T11" fmla="*/ 40154225 h 21600"/>
              <a:gd name="T12" fmla="*/ 58064400 w 21600"/>
              <a:gd name="T13" fmla="*/ 23521458 h 21600"/>
              <a:gd name="T14" fmla="*/ 49561718 w 21600"/>
              <a:gd name="T15" fmla="*/ 6888780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lnTo>
                  <a:pt x="17401" y="15493"/>
                </a:lnTo>
                <a:close/>
                <a:moveTo>
                  <a:pt x="4198" y="6106"/>
                </a:moveTo>
                <a:cubicBezTo>
                  <a:pt x="3223" y="7477"/>
                  <a:pt x="2700" y="9117"/>
                  <a:pt x="2700" y="10799"/>
                </a:cubicBezTo>
                <a:cubicBezTo>
                  <a:pt x="2700" y="15273"/>
                  <a:pt x="6326" y="18900"/>
                  <a:pt x="10800" y="18900"/>
                </a:cubicBezTo>
                <a:cubicBezTo>
                  <a:pt x="12482" y="18900"/>
                  <a:pt x="14122" y="18376"/>
                  <a:pt x="15493" y="17401"/>
                </a:cubicBezTo>
                <a:lnTo>
                  <a:pt x="4198" y="6106"/>
                </a:lnTo>
                <a:close/>
              </a:path>
            </a:pathLst>
          </a:custGeom>
          <a:noFill/>
          <a:ln w="12700">
            <a:solidFill>
              <a:srgbClr val="FF3300"/>
            </a:solidFill>
            <a:miter lim="800000"/>
            <a:headEnd/>
            <a:tailEnd/>
          </a:ln>
        </p:spPr>
        <p:txBody>
          <a:bodyPr wrap="none" anchor="ctr"/>
          <a:lstStyle/>
          <a:p>
            <a:endParaRPr lang="en-US" dirty="0"/>
          </a:p>
        </p:txBody>
      </p:sp>
      <p:sp>
        <p:nvSpPr>
          <p:cNvPr id="7" name="Content Placeholder 3">
            <a:extLst>
              <a:ext uri="{FF2B5EF4-FFF2-40B4-BE49-F238E27FC236}">
                <a16:creationId xmlns:a16="http://schemas.microsoft.com/office/drawing/2014/main" id="{68A07AD9-D577-BAFD-BBB1-8D729960EE17}"/>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Scaffolds, Ladders &amp; Lifts</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29509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6DEA533-1CD5-9A1E-7152-8DC6FE80BF7A}"/>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Aerial Boom Lifts</a:t>
            </a:r>
          </a:p>
        </p:txBody>
      </p:sp>
      <p:sp>
        <p:nvSpPr>
          <p:cNvPr id="2" name="Text Placeholder 1">
            <a:extLst>
              <a:ext uri="{FF2B5EF4-FFF2-40B4-BE49-F238E27FC236}">
                <a16:creationId xmlns:a16="http://schemas.microsoft.com/office/drawing/2014/main" id="{72396C69-1DA8-6AE6-CA89-A089D25BF109}"/>
              </a:ext>
            </a:extLst>
          </p:cNvPr>
          <p:cNvSpPr>
            <a:spLocks noGrp="1"/>
          </p:cNvSpPr>
          <p:nvPr>
            <p:ph type="body" sz="quarter" idx="10"/>
          </p:nvPr>
        </p:nvSpPr>
        <p:spPr>
          <a:xfrm>
            <a:off x="574166" y="2026508"/>
            <a:ext cx="6463943" cy="3891640"/>
          </a:xfrm>
        </p:spPr>
        <p:txBody>
          <a:bodyPr/>
          <a:lstStyle/>
          <a:p>
            <a:pPr>
              <a:lnSpc>
                <a:spcPct val="100000"/>
              </a:lnSpc>
              <a:spcBef>
                <a:spcPts val="0"/>
              </a:spcBef>
            </a:pPr>
            <a:r>
              <a:rPr lang="en-US" dirty="0"/>
              <a:t>Workers in aerial boom lifts must wear harnessed and be tied off to appropriate anchors.</a:t>
            </a:r>
          </a:p>
          <a:p>
            <a:pPr>
              <a:lnSpc>
                <a:spcPct val="100000"/>
              </a:lnSpc>
              <a:spcBef>
                <a:spcPts val="0"/>
              </a:spcBef>
            </a:pPr>
            <a:endParaRPr lang="en-US" dirty="0"/>
          </a:p>
          <a:p>
            <a:pPr>
              <a:lnSpc>
                <a:spcPct val="100000"/>
              </a:lnSpc>
              <a:spcBef>
                <a:spcPts val="0"/>
              </a:spcBef>
            </a:pPr>
            <a:r>
              <a:rPr lang="en-US" dirty="0"/>
              <a:t>Tie-off should be set so that the worker cannot be ejected from the basket.</a:t>
            </a:r>
          </a:p>
          <a:p>
            <a:pPr>
              <a:lnSpc>
                <a:spcPct val="100000"/>
              </a:lnSpc>
              <a:spcBef>
                <a:spcPts val="0"/>
              </a:spcBef>
            </a:pPr>
            <a:endParaRPr lang="en-US" dirty="0"/>
          </a:p>
          <a:p>
            <a:pPr>
              <a:lnSpc>
                <a:spcPct val="100000"/>
              </a:lnSpc>
              <a:spcBef>
                <a:spcPts val="0"/>
              </a:spcBef>
            </a:pPr>
            <a:r>
              <a:rPr lang="en-US" dirty="0"/>
              <a:t>Workers may never stand on the guardrails of an aerial lift.</a:t>
            </a:r>
          </a:p>
        </p:txBody>
      </p:sp>
      <p:pic>
        <p:nvPicPr>
          <p:cNvPr id="7" name="Picture 8" descr="Aerial lift tie off 2">
            <a:extLst>
              <a:ext uri="{FF2B5EF4-FFF2-40B4-BE49-F238E27FC236}">
                <a16:creationId xmlns:a16="http://schemas.microsoft.com/office/drawing/2014/main" id="{6B5610EF-13F7-3FF4-2D10-B88FA74004B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84206" y="1803548"/>
            <a:ext cx="2447925"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Lifft high steel">
            <a:extLst>
              <a:ext uri="{FF2B5EF4-FFF2-40B4-BE49-F238E27FC236}">
                <a16:creationId xmlns:a16="http://schemas.microsoft.com/office/drawing/2014/main" id="{3CD5AAD8-BBF9-CF07-D9D2-28BB50BF378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18831" t="22594" r="24026" b="12154"/>
          <a:stretch>
            <a:fillRect/>
          </a:stretch>
        </p:blipFill>
        <p:spPr bwMode="auto">
          <a:xfrm>
            <a:off x="9232131" y="2978298"/>
            <a:ext cx="2798512" cy="3180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ontent Placeholder 3">
            <a:extLst>
              <a:ext uri="{FF2B5EF4-FFF2-40B4-BE49-F238E27FC236}">
                <a16:creationId xmlns:a16="http://schemas.microsoft.com/office/drawing/2014/main" id="{B65057D9-81F2-71E1-5FF5-B0925515A967}"/>
              </a:ext>
              <a:ext uri="{C183D7F6-B498-43B3-948B-1728B52AA6E4}">
                <adec:decorative xmlns:adec="http://schemas.microsoft.com/office/drawing/2017/decorative" val="1"/>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Scaffolds, Ladders &amp; Lifts</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32022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CFC31CB-FB86-40A6-B8AD-890D4034B5D2}"/>
              </a:ext>
            </a:extLst>
          </p:cNvPr>
          <p:cNvSpPr>
            <a:spLocks noGrp="1"/>
          </p:cNvSpPr>
          <p:nvPr>
            <p:ph type="title" idx="4294967295"/>
          </p:nvPr>
        </p:nvSpPr>
        <p:spPr>
          <a:xfrm>
            <a:off x="1769754" y="1951984"/>
            <a:ext cx="8354397" cy="303149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Questions?</a:t>
            </a:r>
          </a:p>
        </p:txBody>
      </p:sp>
      <p:sp>
        <p:nvSpPr>
          <p:cNvPr id="6" name="Content Placeholder 3">
            <a:extLst>
              <a:ext uri="{FF2B5EF4-FFF2-40B4-BE49-F238E27FC236}">
                <a16:creationId xmlns:a16="http://schemas.microsoft.com/office/drawing/2014/main" id="{E55895FE-59EA-DC91-03CC-258D37C33576}"/>
              </a:ext>
            </a:extLst>
          </p:cNvPr>
          <p:cNvSpPr txBox="1">
            <a:spLocks/>
          </p:cNvSpPr>
          <p:nvPr/>
        </p:nvSpPr>
        <p:spPr>
          <a:xfrm>
            <a:off x="731666"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Scaffolds, Ladders &amp; Lifts</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040968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a:extLst>
              <a:ext uri="{FF2B5EF4-FFF2-40B4-BE49-F238E27FC236}">
                <a16:creationId xmlns:a16="http://schemas.microsoft.com/office/drawing/2014/main" id="{3EBF08A9-5495-3EF9-9F10-BA4AC196F64B}"/>
              </a:ext>
            </a:extLst>
          </p:cNvPr>
          <p:cNvSpPr>
            <a:spLocks noGrp="1" noChangeArrowheads="1"/>
          </p:cNvSpPr>
          <p:nvPr>
            <p:ph type="title" idx="4294967295"/>
          </p:nvPr>
        </p:nvSpPr>
        <p:spPr bwMode="auto">
          <a:xfrm>
            <a:off x="1838587" y="1256343"/>
            <a:ext cx="2667000" cy="4648200"/>
          </a:xfrm>
          <a:prstGeom prst="roundRect">
            <a:avLst>
              <a:gd name="adj" fmla="val 16667"/>
            </a:avLst>
          </a:prstGeom>
          <a:solidFill>
            <a:schemeClr val="bg1"/>
          </a:solidFill>
          <a:ln w="9525">
            <a:solidFill>
              <a:schemeClr val="tx1"/>
            </a:solidFill>
            <a:prst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chemeClr val="tx1"/>
                </a:solidFill>
                <a:effectLst/>
                <a:uLnTx/>
                <a:uFillTx/>
                <a:latin typeface="Impact" pitchFamily="34" charset="0"/>
                <a:ea typeface="+mn-ea"/>
                <a:cs typeface="+mn-cs"/>
              </a:rPr>
              <a:t>A little planning could have prevented this.</a:t>
            </a:r>
            <a:endParaRPr kumimoji="0" lang="en-US" sz="2400" b="0" i="0" u="none" strike="noStrike" kern="1200" cap="none" spc="0" normalizeH="0" baseline="0" noProof="0" dirty="0">
              <a:ln>
                <a:noFill/>
              </a:ln>
              <a:solidFill>
                <a:schemeClr val="tx1"/>
              </a:solidFill>
              <a:effectLst/>
              <a:uLnTx/>
              <a:uFillTx/>
              <a:latin typeface="Times New Roman" pitchFamily="18" charset="0"/>
              <a:ea typeface="+mn-ea"/>
              <a:cs typeface="+mn-cs"/>
            </a:endParaRPr>
          </a:p>
        </p:txBody>
      </p:sp>
      <p:pic>
        <p:nvPicPr>
          <p:cNvPr id="4" name="Picture 3" descr="Picture depicts worker working outside of lift by standing on guardrail&#10;">
            <a:extLst>
              <a:ext uri="{FF2B5EF4-FFF2-40B4-BE49-F238E27FC236}">
                <a16:creationId xmlns:a16="http://schemas.microsoft.com/office/drawing/2014/main" id="{BB794FA3-4CFC-459E-B275-B10EE6662F37}"/>
              </a:ext>
            </a:extLst>
          </p:cNvPr>
          <p:cNvPicPr>
            <a:picLocks noChangeAspect="1"/>
          </p:cNvPicPr>
          <p:nvPr/>
        </p:nvPicPr>
        <p:blipFill>
          <a:blip r:embed="rId3"/>
          <a:stretch>
            <a:fillRect/>
          </a:stretch>
        </p:blipFill>
        <p:spPr>
          <a:xfrm>
            <a:off x="4972050" y="1832606"/>
            <a:ext cx="5238750" cy="3495675"/>
          </a:xfrm>
          <a:prstGeom prst="rect">
            <a:avLst/>
          </a:prstGeom>
        </p:spPr>
      </p:pic>
      <p:sp>
        <p:nvSpPr>
          <p:cNvPr id="5" name="AutoShape 7">
            <a:extLst>
              <a:ext uri="{FF2B5EF4-FFF2-40B4-BE49-F238E27FC236}">
                <a16:creationId xmlns:a16="http://schemas.microsoft.com/office/drawing/2014/main" id="{F6337718-6C3B-CDD7-B012-7C0B365015E2}"/>
              </a:ext>
              <a:ext uri="{C183D7F6-B498-43B3-948B-1728B52AA6E4}">
                <adec:decorative xmlns:adec="http://schemas.microsoft.com/office/drawing/2017/decorative" val="1"/>
              </a:ext>
            </a:extLst>
          </p:cNvPr>
          <p:cNvSpPr>
            <a:spLocks noChangeArrowheads="1"/>
          </p:cNvSpPr>
          <p:nvPr/>
        </p:nvSpPr>
        <p:spPr bwMode="auto">
          <a:xfrm>
            <a:off x="7847939" y="1832606"/>
            <a:ext cx="1295400" cy="1143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9050">
            <a:solidFill>
              <a:srgbClr val="FF0066"/>
            </a:solidFill>
            <a:miter lim="800000"/>
            <a:headEnd/>
            <a:tailEnd/>
          </a:ln>
        </p:spPr>
        <p:txBody>
          <a:bodyPr wrap="none" anchor="ctr"/>
          <a:lstStyle/>
          <a:p>
            <a:endParaRPr lang="en-US" dirty="0"/>
          </a:p>
        </p:txBody>
      </p:sp>
      <p:sp>
        <p:nvSpPr>
          <p:cNvPr id="6" name="Content Placeholder 3">
            <a:extLst>
              <a:ext uri="{FF2B5EF4-FFF2-40B4-BE49-F238E27FC236}">
                <a16:creationId xmlns:a16="http://schemas.microsoft.com/office/drawing/2014/main" id="{E9D751F8-1C14-2587-B04A-DD67FE86C00D}"/>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n-US" dirty="0"/>
              <a:t>Scaffolds, Ladders &amp; Lifts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852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ppt_w"/>
                                          </p:val>
                                        </p:tav>
                                        <p:tav tm="100000">
                                          <p:val>
                                            <p:strVal val="#ppt_w"/>
                                          </p:val>
                                        </p:tav>
                                      </p:tavLst>
                                    </p:anim>
                                    <p:anim calcmode="lin" valueType="num">
                                      <p:cBhvr>
                                        <p:cTn id="8"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AD9FF31-C4B1-522E-9CFD-A96D29CA29C2}"/>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Access</a:t>
            </a:r>
          </a:p>
        </p:txBody>
      </p:sp>
      <p:sp>
        <p:nvSpPr>
          <p:cNvPr id="10" name="Text Placeholder 9">
            <a:extLst>
              <a:ext uri="{FF2B5EF4-FFF2-40B4-BE49-F238E27FC236}">
                <a16:creationId xmlns:a16="http://schemas.microsoft.com/office/drawing/2014/main" id="{C18DE335-F915-F95C-55CD-06FAD47C6FDB}"/>
              </a:ext>
            </a:extLst>
          </p:cNvPr>
          <p:cNvSpPr>
            <a:spLocks noGrp="1"/>
          </p:cNvSpPr>
          <p:nvPr>
            <p:ph type="body" sz="quarter" idx="10"/>
          </p:nvPr>
        </p:nvSpPr>
        <p:spPr>
          <a:xfrm>
            <a:off x="1024320" y="1871831"/>
            <a:ext cx="6057615" cy="4224399"/>
          </a:xfrm>
        </p:spPr>
        <p:txBody>
          <a:bodyPr/>
          <a:lstStyle/>
          <a:p>
            <a:pPr eaLnBrk="1" hangingPunct="1"/>
            <a:r>
              <a:rPr lang="en-US" sz="2400" dirty="0"/>
              <a:t>No access by the cross braces.</a:t>
            </a:r>
          </a:p>
          <a:p>
            <a:pPr eaLnBrk="1" hangingPunct="1"/>
            <a:endParaRPr lang="en-US" sz="2400" dirty="0"/>
          </a:p>
          <a:p>
            <a:pPr eaLnBrk="1" hangingPunct="1"/>
            <a:r>
              <a:rPr lang="en-US" sz="2400" dirty="0"/>
              <a:t>The bottom rung cannot be more than 24" above the lower level.</a:t>
            </a:r>
          </a:p>
          <a:p>
            <a:pPr eaLnBrk="1" hangingPunct="1"/>
            <a:endParaRPr lang="en-US" sz="2400" dirty="0"/>
          </a:p>
          <a:p>
            <a:pPr eaLnBrk="1" hangingPunct="1"/>
            <a:r>
              <a:rPr lang="en-US" sz="2400" dirty="0"/>
              <a:t>You must use a ladder or frames designed to be used as ladders.</a:t>
            </a:r>
          </a:p>
          <a:p>
            <a:endParaRPr lang="en-US" dirty="0"/>
          </a:p>
        </p:txBody>
      </p:sp>
      <p:pic>
        <p:nvPicPr>
          <p:cNvPr id="12" name="Picture 11" descr="Picture depicts of an improper access by a worker&#10;">
            <a:extLst>
              <a:ext uri="{FF2B5EF4-FFF2-40B4-BE49-F238E27FC236}">
                <a16:creationId xmlns:a16="http://schemas.microsoft.com/office/drawing/2014/main" id="{CF1569C5-4601-725C-06EF-EB532E2187A9}"/>
              </a:ext>
            </a:extLst>
          </p:cNvPr>
          <p:cNvPicPr>
            <a:picLocks noChangeAspect="1"/>
          </p:cNvPicPr>
          <p:nvPr/>
        </p:nvPicPr>
        <p:blipFill>
          <a:blip r:embed="rId3"/>
          <a:stretch>
            <a:fillRect/>
          </a:stretch>
        </p:blipFill>
        <p:spPr>
          <a:xfrm>
            <a:off x="8171768" y="1455575"/>
            <a:ext cx="3500380" cy="4640655"/>
          </a:xfrm>
          <a:prstGeom prst="rect">
            <a:avLst/>
          </a:prstGeom>
        </p:spPr>
      </p:pic>
      <p:pic>
        <p:nvPicPr>
          <p:cNvPr id="13" name="Picture 12">
            <a:extLst>
              <a:ext uri="{FF2B5EF4-FFF2-40B4-BE49-F238E27FC236}">
                <a16:creationId xmlns:a16="http://schemas.microsoft.com/office/drawing/2014/main" id="{56678072-DB6F-AE9F-DB73-CC21FE49B3D8}"/>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804877" y="1813420"/>
            <a:ext cx="1767993" cy="1615580"/>
          </a:xfrm>
          <a:prstGeom prst="rect">
            <a:avLst/>
          </a:prstGeom>
        </p:spPr>
      </p:pic>
      <p:sp>
        <p:nvSpPr>
          <p:cNvPr id="2" name="Content Placeholder 3">
            <a:extLst>
              <a:ext uri="{FF2B5EF4-FFF2-40B4-BE49-F238E27FC236}">
                <a16:creationId xmlns:a16="http://schemas.microsoft.com/office/drawing/2014/main" id="{FEA3F5D8-978E-5912-0592-394906969DD2}"/>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n-US" dirty="0"/>
              <a:t>Scaffolds, Ladders &amp; Lifts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315540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3CC595B-8930-B336-6F99-E62D96822048}"/>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Proper Access</a:t>
            </a:r>
          </a:p>
        </p:txBody>
      </p:sp>
      <p:pic>
        <p:nvPicPr>
          <p:cNvPr id="10" name="Picture 9">
            <a:extLst>
              <a:ext uri="{FF2B5EF4-FFF2-40B4-BE49-F238E27FC236}">
                <a16:creationId xmlns:a16="http://schemas.microsoft.com/office/drawing/2014/main" id="{F7D64415-F2A6-2031-5C1E-61A33E1AF9F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631949" y="1344344"/>
            <a:ext cx="2214563" cy="1476375"/>
          </a:xfrm>
          <a:prstGeom prst="rect">
            <a:avLst/>
          </a:prstGeom>
        </p:spPr>
      </p:pic>
      <p:sp>
        <p:nvSpPr>
          <p:cNvPr id="7" name="Text Box 5">
            <a:extLst>
              <a:ext uri="{FF2B5EF4-FFF2-40B4-BE49-F238E27FC236}">
                <a16:creationId xmlns:a16="http://schemas.microsoft.com/office/drawing/2014/main" id="{BCB929BA-9AF9-6DC0-70AA-24D73B80ADD2}"/>
              </a:ext>
            </a:extLst>
          </p:cNvPr>
          <p:cNvSpPr txBox="1">
            <a:spLocks noChangeArrowheads="1"/>
          </p:cNvSpPr>
          <p:nvPr/>
        </p:nvSpPr>
        <p:spPr bwMode="auto">
          <a:xfrm>
            <a:off x="1441826" y="2853240"/>
            <a:ext cx="2438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2400" dirty="0"/>
              <a:t>Ladder</a:t>
            </a:r>
          </a:p>
          <a:p>
            <a:pPr algn="ctr" eaLnBrk="1" hangingPunct="1"/>
            <a:r>
              <a:rPr lang="en-US" sz="2400" dirty="0"/>
              <a:t>Platform</a:t>
            </a:r>
          </a:p>
        </p:txBody>
      </p:sp>
      <p:pic>
        <p:nvPicPr>
          <p:cNvPr id="11" name="Picture 10">
            <a:extLst>
              <a:ext uri="{FF2B5EF4-FFF2-40B4-BE49-F238E27FC236}">
                <a16:creationId xmlns:a16="http://schemas.microsoft.com/office/drawing/2014/main" id="{CCBFE0B0-7B50-9B74-A758-6ECD281AC8C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834355" y="3841011"/>
            <a:ext cx="1809750" cy="1809750"/>
          </a:xfrm>
          <a:prstGeom prst="rect">
            <a:avLst/>
          </a:prstGeom>
        </p:spPr>
      </p:pic>
      <p:sp>
        <p:nvSpPr>
          <p:cNvPr id="9" name="Text Box 8">
            <a:extLst>
              <a:ext uri="{FF2B5EF4-FFF2-40B4-BE49-F238E27FC236}">
                <a16:creationId xmlns:a16="http://schemas.microsoft.com/office/drawing/2014/main" id="{10C7E6A8-7F07-BA2A-F9D9-5B515781CAF5}"/>
              </a:ext>
            </a:extLst>
          </p:cNvPr>
          <p:cNvSpPr txBox="1">
            <a:spLocks noChangeArrowheads="1"/>
          </p:cNvSpPr>
          <p:nvPr/>
        </p:nvSpPr>
        <p:spPr bwMode="auto">
          <a:xfrm>
            <a:off x="1638300" y="5817431"/>
            <a:ext cx="24384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lnSpc>
                <a:spcPct val="85000"/>
              </a:lnSpc>
              <a:spcBef>
                <a:spcPct val="50000"/>
              </a:spcBef>
            </a:pPr>
            <a:r>
              <a:rPr lang="en-US" sz="2400" dirty="0"/>
              <a:t>Stairway Frame</a:t>
            </a:r>
          </a:p>
        </p:txBody>
      </p:sp>
      <p:pic>
        <p:nvPicPr>
          <p:cNvPr id="13" name="Picture 12" descr="These pictures depict the proper access">
            <a:extLst>
              <a:ext uri="{FF2B5EF4-FFF2-40B4-BE49-F238E27FC236}">
                <a16:creationId xmlns:a16="http://schemas.microsoft.com/office/drawing/2014/main" id="{37ADE945-D75A-D8B9-1C3F-30B2626C132C}"/>
              </a:ext>
            </a:extLst>
          </p:cNvPr>
          <p:cNvPicPr>
            <a:picLocks noChangeAspect="1"/>
          </p:cNvPicPr>
          <p:nvPr/>
        </p:nvPicPr>
        <p:blipFill>
          <a:blip r:embed="rId5"/>
          <a:stretch>
            <a:fillRect/>
          </a:stretch>
        </p:blipFill>
        <p:spPr>
          <a:xfrm>
            <a:off x="4986624" y="1848265"/>
            <a:ext cx="1858767" cy="2788151"/>
          </a:xfrm>
          <a:prstGeom prst="rect">
            <a:avLst/>
          </a:prstGeom>
        </p:spPr>
      </p:pic>
      <p:sp>
        <p:nvSpPr>
          <p:cNvPr id="8" name="Text Box 6">
            <a:extLst>
              <a:ext uri="{FF2B5EF4-FFF2-40B4-BE49-F238E27FC236}">
                <a16:creationId xmlns:a16="http://schemas.microsoft.com/office/drawing/2014/main" id="{C3A6DB34-B021-C423-C0C4-9A4828CAE8FD}"/>
              </a:ext>
            </a:extLst>
          </p:cNvPr>
          <p:cNvSpPr txBox="1">
            <a:spLocks noChangeArrowheads="1"/>
          </p:cNvSpPr>
          <p:nvPr/>
        </p:nvSpPr>
        <p:spPr bwMode="auto">
          <a:xfrm>
            <a:off x="4163199" y="4722351"/>
            <a:ext cx="3429000"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85000"/>
              </a:lnSpc>
              <a:spcBef>
                <a:spcPct val="50000"/>
              </a:spcBef>
            </a:pPr>
            <a:r>
              <a:rPr lang="en-US" sz="2400" dirty="0"/>
              <a:t>Ladder Frame</a:t>
            </a:r>
          </a:p>
        </p:txBody>
      </p:sp>
      <p:sp>
        <p:nvSpPr>
          <p:cNvPr id="6" name="Text Box 4">
            <a:extLst>
              <a:ext uri="{FF2B5EF4-FFF2-40B4-BE49-F238E27FC236}">
                <a16:creationId xmlns:a16="http://schemas.microsoft.com/office/drawing/2014/main" id="{AE61EAE7-9E7C-1DC8-3835-6C88A27B53FA}"/>
              </a:ext>
            </a:extLst>
          </p:cNvPr>
          <p:cNvSpPr txBox="1">
            <a:spLocks noChangeArrowheads="1"/>
          </p:cNvSpPr>
          <p:nvPr/>
        </p:nvSpPr>
        <p:spPr bwMode="auto">
          <a:xfrm>
            <a:off x="7611141" y="2377047"/>
            <a:ext cx="2743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sz="2400" dirty="0"/>
              <a:t>Ladder tied into scaffold</a:t>
            </a:r>
          </a:p>
        </p:txBody>
      </p:sp>
      <p:pic>
        <p:nvPicPr>
          <p:cNvPr id="12" name="Picture 11">
            <a:extLst>
              <a:ext uri="{FF2B5EF4-FFF2-40B4-BE49-F238E27FC236}">
                <a16:creationId xmlns:a16="http://schemas.microsoft.com/office/drawing/2014/main" id="{2E5BAAD2-EE05-6C23-8E09-E3712971E9AB}"/>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7763541" y="3242340"/>
            <a:ext cx="2438400" cy="2324323"/>
          </a:xfrm>
          <a:prstGeom prst="rect">
            <a:avLst/>
          </a:prstGeom>
        </p:spPr>
      </p:pic>
      <p:sp>
        <p:nvSpPr>
          <p:cNvPr id="2" name="Content Placeholder 3">
            <a:extLst>
              <a:ext uri="{FF2B5EF4-FFF2-40B4-BE49-F238E27FC236}">
                <a16:creationId xmlns:a16="http://schemas.microsoft.com/office/drawing/2014/main" id="{0399FC6E-CAB2-E5D6-06C2-1E1CF33B508F}"/>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n-US" dirty="0"/>
              <a:t>Scaffolds, Ladders &amp; Lifts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2268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D2365FF-4AD9-83F2-0AB2-04B9E6CCEF09}"/>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Scaffold Guardrails</a:t>
            </a:r>
          </a:p>
        </p:txBody>
      </p:sp>
      <p:sp>
        <p:nvSpPr>
          <p:cNvPr id="2" name="Text Placeholder 1">
            <a:extLst>
              <a:ext uri="{FF2B5EF4-FFF2-40B4-BE49-F238E27FC236}">
                <a16:creationId xmlns:a16="http://schemas.microsoft.com/office/drawing/2014/main" id="{3DDD4C8C-C1E8-2F5F-E76B-7EC8CD174164}"/>
              </a:ext>
            </a:extLst>
          </p:cNvPr>
          <p:cNvSpPr>
            <a:spLocks noGrp="1"/>
          </p:cNvSpPr>
          <p:nvPr>
            <p:ph type="body" sz="quarter" idx="10"/>
          </p:nvPr>
        </p:nvSpPr>
        <p:spPr>
          <a:xfrm>
            <a:off x="1024320" y="1871831"/>
            <a:ext cx="6356194" cy="4062438"/>
          </a:xfrm>
        </p:spPr>
        <p:txBody>
          <a:bodyPr>
            <a:normAutofit/>
          </a:bodyPr>
          <a:lstStyle/>
          <a:p>
            <a:pPr>
              <a:lnSpc>
                <a:spcPct val="100000"/>
              </a:lnSpc>
              <a:spcBef>
                <a:spcPts val="0"/>
              </a:spcBef>
            </a:pPr>
            <a:r>
              <a:rPr lang="en-US" sz="2800" dirty="0"/>
              <a:t>Guardrails are required on a scaffold more than 10 feet above a lower level.</a:t>
            </a:r>
          </a:p>
          <a:p>
            <a:pPr>
              <a:lnSpc>
                <a:spcPct val="100000"/>
              </a:lnSpc>
              <a:spcBef>
                <a:spcPts val="0"/>
              </a:spcBef>
            </a:pPr>
            <a:endParaRPr lang="en-US" sz="2800" dirty="0"/>
          </a:p>
          <a:p>
            <a:pPr>
              <a:lnSpc>
                <a:spcPct val="100000"/>
              </a:lnSpc>
              <a:spcBef>
                <a:spcPts val="0"/>
              </a:spcBef>
            </a:pPr>
            <a:r>
              <a:rPr lang="en-US" sz="2800" dirty="0"/>
              <a:t>Best practice is at top of the first level.</a:t>
            </a:r>
          </a:p>
          <a:p>
            <a:pPr>
              <a:lnSpc>
                <a:spcPct val="100000"/>
              </a:lnSpc>
              <a:spcBef>
                <a:spcPts val="0"/>
              </a:spcBef>
            </a:pPr>
            <a:endParaRPr lang="en-US" sz="2800" dirty="0"/>
          </a:p>
          <a:p>
            <a:pPr>
              <a:lnSpc>
                <a:spcPct val="100000"/>
              </a:lnSpc>
              <a:spcBef>
                <a:spcPts val="0"/>
              </a:spcBef>
            </a:pPr>
            <a:r>
              <a:rPr lang="en-US" sz="2800" dirty="0"/>
              <a:t>You must have a mid rail.</a:t>
            </a:r>
          </a:p>
          <a:p>
            <a:endParaRPr lang="en-US" dirty="0"/>
          </a:p>
        </p:txBody>
      </p:sp>
      <p:pic>
        <p:nvPicPr>
          <p:cNvPr id="5" name="Picture 4" descr="Picture depicts proper guardrails but no toe boards &#10;">
            <a:extLst>
              <a:ext uri="{FF2B5EF4-FFF2-40B4-BE49-F238E27FC236}">
                <a16:creationId xmlns:a16="http://schemas.microsoft.com/office/drawing/2014/main" id="{DBEE028C-1933-66DF-4176-13CF5C3196AD}"/>
              </a:ext>
            </a:extLst>
          </p:cNvPr>
          <p:cNvPicPr>
            <a:picLocks noChangeAspect="1"/>
          </p:cNvPicPr>
          <p:nvPr/>
        </p:nvPicPr>
        <p:blipFill>
          <a:blip r:embed="rId3"/>
          <a:stretch>
            <a:fillRect/>
          </a:stretch>
        </p:blipFill>
        <p:spPr>
          <a:xfrm>
            <a:off x="7380514" y="2293566"/>
            <a:ext cx="4102964" cy="3218967"/>
          </a:xfrm>
          <a:prstGeom prst="rect">
            <a:avLst/>
          </a:prstGeom>
        </p:spPr>
      </p:pic>
      <p:sp>
        <p:nvSpPr>
          <p:cNvPr id="6" name="Content Placeholder 3">
            <a:extLst>
              <a:ext uri="{FF2B5EF4-FFF2-40B4-BE49-F238E27FC236}">
                <a16:creationId xmlns:a16="http://schemas.microsoft.com/office/drawing/2014/main" id="{8F0006CD-73DB-6183-879A-FBAB8FF5B659}"/>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n-US" dirty="0"/>
              <a:t>Scaffolds, Ladders &amp; Lifts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1036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E756577-CA14-D586-A3F2-B1B24ADB4884}"/>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Braces as Guardrails</a:t>
            </a:r>
          </a:p>
        </p:txBody>
      </p:sp>
      <p:sp>
        <p:nvSpPr>
          <p:cNvPr id="4" name="Rectangle 3">
            <a:extLst>
              <a:ext uri="{FF2B5EF4-FFF2-40B4-BE49-F238E27FC236}">
                <a16:creationId xmlns:a16="http://schemas.microsoft.com/office/drawing/2014/main" id="{E15862AA-7714-AE17-DD59-57D7A6FD8628}"/>
              </a:ext>
            </a:extLst>
          </p:cNvPr>
          <p:cNvSpPr txBox="1">
            <a:spLocks noChangeArrowheads="1"/>
          </p:cNvSpPr>
          <p:nvPr/>
        </p:nvSpPr>
        <p:spPr>
          <a:xfrm>
            <a:off x="954088" y="4666376"/>
            <a:ext cx="11073071" cy="131454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The guardrails are in compliance using a 2x4 as one rail and the brace as the other rail. Only if the cross point is between 38 and 48 inches in height.</a:t>
            </a:r>
          </a:p>
        </p:txBody>
      </p:sp>
      <p:pic>
        <p:nvPicPr>
          <p:cNvPr id="6" name="Picture 5" descr="Depicts the use of cross braces can be used in place of guardrails&#10;">
            <a:extLst>
              <a:ext uri="{FF2B5EF4-FFF2-40B4-BE49-F238E27FC236}">
                <a16:creationId xmlns:a16="http://schemas.microsoft.com/office/drawing/2014/main" id="{EC793542-DCEC-33D9-5283-471D73BA4C7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23990" y="1736817"/>
            <a:ext cx="3309997" cy="2841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SCAFGRD">
            <a:extLst>
              <a:ext uri="{FF2B5EF4-FFF2-40B4-BE49-F238E27FC236}">
                <a16:creationId xmlns:a16="http://schemas.microsoft.com/office/drawing/2014/main" id="{07FF4A6C-604A-03F9-8557-64DE5FFF6E8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6939725" y="1694103"/>
            <a:ext cx="3891255" cy="2926886"/>
          </a:xfrm>
          <a:prstGeom prst="rect">
            <a:avLst/>
          </a:prstGeom>
        </p:spPr>
      </p:pic>
      <p:sp>
        <p:nvSpPr>
          <p:cNvPr id="7" name="Line 6">
            <a:extLst>
              <a:ext uri="{FF2B5EF4-FFF2-40B4-BE49-F238E27FC236}">
                <a16:creationId xmlns:a16="http://schemas.microsoft.com/office/drawing/2014/main" id="{84E05E0E-0F54-CA5B-3CA8-0B2792805DD8}"/>
              </a:ext>
              <a:ext uri="{C183D7F6-B498-43B3-948B-1728B52AA6E4}">
                <adec:decorative xmlns:adec="http://schemas.microsoft.com/office/drawing/2017/decorative" val="1"/>
              </a:ext>
            </a:extLst>
          </p:cNvPr>
          <p:cNvSpPr>
            <a:spLocks noChangeShapeType="1"/>
          </p:cNvSpPr>
          <p:nvPr/>
        </p:nvSpPr>
        <p:spPr bwMode="auto">
          <a:xfrm flipV="1">
            <a:off x="3197290" y="2746747"/>
            <a:ext cx="838200" cy="60960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 name="Line 7">
            <a:extLst>
              <a:ext uri="{FF2B5EF4-FFF2-40B4-BE49-F238E27FC236}">
                <a16:creationId xmlns:a16="http://schemas.microsoft.com/office/drawing/2014/main" id="{52B4C8E2-8EA0-74B3-4EEE-A0396BD7DC0F}"/>
              </a:ext>
              <a:ext uri="{C183D7F6-B498-43B3-948B-1728B52AA6E4}">
                <adec:decorative xmlns:adec="http://schemas.microsoft.com/office/drawing/2017/decorative" val="1"/>
              </a:ext>
            </a:extLst>
          </p:cNvPr>
          <p:cNvSpPr>
            <a:spLocks noChangeShapeType="1"/>
          </p:cNvSpPr>
          <p:nvPr/>
        </p:nvSpPr>
        <p:spPr bwMode="auto">
          <a:xfrm>
            <a:off x="6728670" y="1987898"/>
            <a:ext cx="762000" cy="38100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n>
                <a:solidFill>
                  <a:schemeClr val="tx1"/>
                </a:solidFill>
              </a:ln>
            </a:endParaRPr>
          </a:p>
        </p:txBody>
      </p:sp>
      <p:sp>
        <p:nvSpPr>
          <p:cNvPr id="9" name="Content Placeholder 3">
            <a:extLst>
              <a:ext uri="{FF2B5EF4-FFF2-40B4-BE49-F238E27FC236}">
                <a16:creationId xmlns:a16="http://schemas.microsoft.com/office/drawing/2014/main" id="{37B2DBF4-272C-B2D1-F12C-7227A440E42D}"/>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n-US" dirty="0"/>
              <a:t>E used </a:t>
            </a:r>
            <a:r>
              <a:rPr lang="en-US" dirty="0" err="1"/>
              <a:t>ffolds</a:t>
            </a:r>
            <a:r>
              <a:rPr lang="en-US" dirty="0"/>
              <a:t>, Ladders &amp; Lifts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87152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67A86CA9-10C2-95C8-4ED1-D0949E4708B3}"/>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Baker-Type Scaffolds</a:t>
            </a:r>
          </a:p>
        </p:txBody>
      </p:sp>
      <p:pic>
        <p:nvPicPr>
          <p:cNvPr id="9" name="Picture Placeholder 8" descr="Picture depicts a worker on a Baker Scaffold &#10;">
            <a:extLst>
              <a:ext uri="{FF2B5EF4-FFF2-40B4-BE49-F238E27FC236}">
                <a16:creationId xmlns:a16="http://schemas.microsoft.com/office/drawing/2014/main" id="{2D57A542-9B7C-4785-1750-8470621B099A}"/>
              </a:ext>
            </a:extLst>
          </p:cNvPr>
          <p:cNvPicPr>
            <a:picLocks noGrp="1" noChangeAspect="1"/>
          </p:cNvPicPr>
          <p:nvPr>
            <p:ph type="pic" sz="quarter" idx="33"/>
          </p:nvPr>
        </p:nvPicPr>
        <p:blipFill>
          <a:blip r:embed="rId3"/>
          <a:srcRect t="4509" b="4509"/>
          <a:stretch>
            <a:fillRect/>
          </a:stretch>
        </p:blipFill>
        <p:spPr>
          <a:xfrm>
            <a:off x="1365972" y="1485753"/>
            <a:ext cx="3610470" cy="3886494"/>
          </a:xfrm>
          <a:prstGeom prst="rect">
            <a:avLst/>
          </a:prstGeom>
        </p:spPr>
      </p:pic>
      <p:sp>
        <p:nvSpPr>
          <p:cNvPr id="4" name="Text Placeholder 3">
            <a:extLst>
              <a:ext uri="{FF2B5EF4-FFF2-40B4-BE49-F238E27FC236}">
                <a16:creationId xmlns:a16="http://schemas.microsoft.com/office/drawing/2014/main" id="{3D39ADDF-B040-2811-E64D-942DE27B82AB}"/>
              </a:ext>
            </a:extLst>
          </p:cNvPr>
          <p:cNvSpPr>
            <a:spLocks noGrp="1"/>
          </p:cNvSpPr>
          <p:nvPr>
            <p:ph type="body" sz="quarter" idx="10"/>
          </p:nvPr>
        </p:nvSpPr>
        <p:spPr/>
        <p:txBody>
          <a:bodyPr/>
          <a:lstStyle/>
          <a:p>
            <a:pPr eaLnBrk="1" hangingPunct="1">
              <a:lnSpc>
                <a:spcPct val="100000"/>
              </a:lnSpc>
              <a:spcBef>
                <a:spcPts val="0"/>
              </a:spcBef>
            </a:pPr>
            <a:r>
              <a:rPr lang="en-US" sz="2400" dirty="0"/>
              <a:t>Baker scaffolds can be unstable.</a:t>
            </a:r>
          </a:p>
          <a:p>
            <a:pPr eaLnBrk="1" hangingPunct="1">
              <a:lnSpc>
                <a:spcPct val="100000"/>
              </a:lnSpc>
              <a:spcBef>
                <a:spcPts val="0"/>
              </a:spcBef>
            </a:pPr>
            <a:endParaRPr lang="en-US" sz="2400" dirty="0"/>
          </a:p>
          <a:p>
            <a:pPr eaLnBrk="1" hangingPunct="1">
              <a:lnSpc>
                <a:spcPct val="100000"/>
              </a:lnSpc>
              <a:spcBef>
                <a:spcPts val="0"/>
              </a:spcBef>
            </a:pPr>
            <a:r>
              <a:rPr lang="en-US" sz="2400" dirty="0"/>
              <a:t>Never use a double stack without outriggers.</a:t>
            </a:r>
          </a:p>
          <a:p>
            <a:pPr eaLnBrk="1" hangingPunct="1">
              <a:lnSpc>
                <a:spcPct val="100000"/>
              </a:lnSpc>
              <a:spcBef>
                <a:spcPts val="0"/>
              </a:spcBef>
            </a:pPr>
            <a:endParaRPr lang="en-US" sz="2400" dirty="0"/>
          </a:p>
          <a:p>
            <a:pPr eaLnBrk="1" hangingPunct="1">
              <a:lnSpc>
                <a:spcPct val="100000"/>
              </a:lnSpc>
              <a:spcBef>
                <a:spcPts val="0"/>
              </a:spcBef>
            </a:pPr>
            <a:r>
              <a:rPr lang="en-US" sz="2400" dirty="0"/>
              <a:t>All wheels should be locked each and every time the scaffold is stopped.</a:t>
            </a:r>
          </a:p>
        </p:txBody>
      </p:sp>
      <p:sp>
        <p:nvSpPr>
          <p:cNvPr id="2" name="Content Placeholder 3">
            <a:extLst>
              <a:ext uri="{FF2B5EF4-FFF2-40B4-BE49-F238E27FC236}">
                <a16:creationId xmlns:a16="http://schemas.microsoft.com/office/drawing/2014/main" id="{1E3C0801-657A-D387-30DE-E5A65E592C62}"/>
              </a:ext>
              <a:ext uri="{C183D7F6-B498-43B3-948B-1728B52AA6E4}">
                <adec:decorative xmlns:adec="http://schemas.microsoft.com/office/drawing/2017/decorative" val="1"/>
              </a:ext>
            </a:extLst>
          </p:cNvPr>
          <p:cNvSpPr txBox="1">
            <a:spLocks/>
          </p:cNvSpPr>
          <p:nvPr/>
        </p:nvSpPr>
        <p:spPr>
          <a:xfrm>
            <a:off x="694595"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Scaffolds, Ladders &amp; Lifts</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29212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6EDE6DB-0263-9C43-4665-BE109810604A}"/>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Suspended Scaffolds</a:t>
            </a:r>
            <a:endParaRPr kumimoji="0" lang="en-US" sz="44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9219" name="Rectangle 3"/>
          <p:cNvSpPr>
            <a:spLocks noGrp="1" noChangeArrowheads="1"/>
          </p:cNvSpPr>
          <p:nvPr>
            <p:ph type="body" sz="quarter" idx="10"/>
          </p:nvPr>
        </p:nvSpPr>
        <p:spPr>
          <a:xfrm>
            <a:off x="946580" y="1526263"/>
            <a:ext cx="5397776" cy="4360823"/>
          </a:xfrm>
        </p:spPr>
        <p:txBody>
          <a:bodyPr>
            <a:normAutofit/>
          </a:bodyPr>
          <a:lstStyle/>
          <a:p>
            <a:pPr eaLnBrk="1" hangingPunct="1"/>
            <a:r>
              <a:rPr lang="en-US" sz="2400" dirty="0"/>
              <a:t>Outriggers must be properly set and have safety tie-backs</a:t>
            </a:r>
          </a:p>
          <a:p>
            <a:pPr eaLnBrk="1" hangingPunct="1"/>
            <a:endParaRPr lang="en-US" sz="2400" dirty="0"/>
          </a:p>
          <a:p>
            <a:pPr eaLnBrk="1" hangingPunct="1"/>
            <a:r>
              <a:rPr lang="en-US" sz="2400" dirty="0"/>
              <a:t>Workers must have independent lifelines</a:t>
            </a:r>
          </a:p>
          <a:p>
            <a:pPr eaLnBrk="1" hangingPunct="1"/>
            <a:endParaRPr lang="en-US" sz="2400" dirty="0"/>
          </a:p>
          <a:p>
            <a:pPr eaLnBrk="1" hangingPunct="1"/>
            <a:r>
              <a:rPr lang="en-US" sz="2400" dirty="0"/>
              <a:t>Inside protection must be provided if scaffold is more than 14” from the wall structure.</a:t>
            </a:r>
          </a:p>
        </p:txBody>
      </p:sp>
      <p:sp>
        <p:nvSpPr>
          <p:cNvPr id="9222" name="Text Box 6"/>
          <p:cNvSpPr txBox="1">
            <a:spLocks noChangeArrowheads="1"/>
          </p:cNvSpPr>
          <p:nvPr/>
        </p:nvSpPr>
        <p:spPr bwMode="auto">
          <a:xfrm>
            <a:off x="6485467" y="2102696"/>
            <a:ext cx="1828800" cy="461665"/>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2400" b="1" i="0" u="none" strike="noStrike" kern="1200" cap="none" spc="0" normalizeH="0" baseline="0" noProof="0" dirty="0">
                <a:ln>
                  <a:noFill/>
                </a:ln>
                <a:solidFill>
                  <a:srgbClr val="FF0000"/>
                </a:solidFill>
                <a:effectLst/>
                <a:uLnTx/>
                <a:uFillTx/>
                <a:latin typeface="Arial" charset="0"/>
                <a:ea typeface="+mn-ea"/>
                <a:cs typeface="+mn-cs"/>
              </a:rPr>
              <a:t>No tie-back</a:t>
            </a:r>
          </a:p>
        </p:txBody>
      </p:sp>
      <p:pic>
        <p:nvPicPr>
          <p:cNvPr id="9220" name="Picture 4" descr="Depicts no tie n back on the scaffold&#10;"/>
          <p:cNvPicPr>
            <a:picLocks noGrp="1" noChangeAspect="1" noChangeArrowheads="1"/>
          </p:cNvPicPr>
          <p:nvPr>
            <p:ph type="pic" sz="quarter" idx="33"/>
          </p:nvPr>
        </p:nvPicPr>
        <p:blipFill rotWithShape="1">
          <a:blip r:embed="rId3" cstate="print">
            <a:extLst>
              <a:ext uri="{28A0092B-C50C-407E-A947-70E740481C1C}">
                <a14:useLocalDpi xmlns:a14="http://schemas.microsoft.com/office/drawing/2010/main" val="0"/>
              </a:ext>
            </a:extLst>
          </a:blip>
          <a:srcRect l="13674" r="13674"/>
          <a:stretch/>
        </p:blipFill>
        <p:spPr>
          <a:xfrm>
            <a:off x="8455378" y="1477930"/>
            <a:ext cx="2794517" cy="2884983"/>
          </a:xfrm>
          <a:noFill/>
        </p:spPr>
      </p:pic>
      <p:pic>
        <p:nvPicPr>
          <p:cNvPr id="9221" name="Picture 5" descr="Depicts two workers working on a Suspended Scaffold with proper independent lifelines "/>
          <p:cNvPicPr>
            <a:picLocks noGrp="1" noChangeAspect="1" noChangeArrowheads="1"/>
          </p:cNvPicPr>
          <p:nvPr>
            <p:ph sz="quarter" idx="4294967295"/>
          </p:nvPr>
        </p:nvPicPr>
        <p:blipFill>
          <a:blip r:embed="rId4" cstate="print">
            <a:extLst>
              <a:ext uri="{28A0092B-C50C-407E-A947-70E740481C1C}">
                <a14:useLocalDpi xmlns:a14="http://schemas.microsoft.com/office/drawing/2010/main" val="0"/>
              </a:ext>
            </a:extLst>
          </a:blip>
          <a:srcRect/>
          <a:stretch>
            <a:fillRect/>
          </a:stretch>
        </p:blipFill>
        <p:spPr>
          <a:xfrm>
            <a:off x="8455378" y="4112456"/>
            <a:ext cx="3355622" cy="2068552"/>
          </a:xfrm>
          <a:prstGeom prst="rect">
            <a:avLst/>
          </a:prstGeom>
          <a:noFill/>
        </p:spPr>
      </p:pic>
      <p:sp>
        <p:nvSpPr>
          <p:cNvPr id="9223" name="Line 7">
            <a:extLst>
              <a:ext uri="{C183D7F6-B498-43B3-948B-1728B52AA6E4}">
                <adec:decorative xmlns:adec="http://schemas.microsoft.com/office/drawing/2017/decorative" val="1"/>
              </a:ext>
            </a:extLst>
          </p:cNvPr>
          <p:cNvSpPr>
            <a:spLocks noChangeShapeType="1"/>
          </p:cNvSpPr>
          <p:nvPr/>
        </p:nvSpPr>
        <p:spPr bwMode="auto">
          <a:xfrm>
            <a:off x="8173156" y="2686756"/>
            <a:ext cx="632176" cy="914400"/>
          </a:xfrm>
          <a:prstGeom prst="line">
            <a:avLst/>
          </a:prstGeom>
          <a:noFill/>
          <a:ln w="762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AutoShape 7">
            <a:extLst>
              <a:ext uri="{FF2B5EF4-FFF2-40B4-BE49-F238E27FC236}">
                <a16:creationId xmlns:a16="http://schemas.microsoft.com/office/drawing/2014/main" id="{CAA4F074-CB36-4E56-A92A-5ECAC0D57888}"/>
              </a:ext>
              <a:ext uri="{C183D7F6-B498-43B3-948B-1728B52AA6E4}">
                <adec:decorative xmlns:adec="http://schemas.microsoft.com/office/drawing/2017/decorative" val="1"/>
              </a:ext>
            </a:extLst>
          </p:cNvPr>
          <p:cNvSpPr>
            <a:spLocks noChangeArrowheads="1"/>
          </p:cNvSpPr>
          <p:nvPr/>
        </p:nvSpPr>
        <p:spPr bwMode="auto">
          <a:xfrm>
            <a:off x="10439400" y="1550939"/>
            <a:ext cx="1371600" cy="13716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66"/>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Content Placeholder 3">
            <a:extLst>
              <a:ext uri="{FF2B5EF4-FFF2-40B4-BE49-F238E27FC236}">
                <a16:creationId xmlns:a16="http://schemas.microsoft.com/office/drawing/2014/main" id="{8BA06AB9-F3C8-11B8-1408-2A8423580E51}"/>
              </a:ext>
              <a:ext uri="{C183D7F6-B498-43B3-948B-1728B52AA6E4}">
                <adec:decorative xmlns:adec="http://schemas.microsoft.com/office/drawing/2017/decorative" val="1"/>
              </a:ext>
            </a:extLst>
          </p:cNvPr>
          <p:cNvSpPr txBox="1">
            <a:spLocks/>
          </p:cNvSpPr>
          <p:nvPr/>
        </p:nvSpPr>
        <p:spPr>
          <a:xfrm>
            <a:off x="694595"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Scaffolds, Ladders &amp; Lifts</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37048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4CB3F07-681F-444C-A6D7-1EA9CB0EB632}">
  <ds:schemaRefs>
    <ds:schemaRef ds:uri="http://schemas.microsoft.com/sharepoint/v3/contenttype/forms"/>
  </ds:schemaRefs>
</ds:datastoreItem>
</file>

<file path=customXml/itemProps2.xml><?xml version="1.0" encoding="utf-8"?>
<ds:datastoreItem xmlns:ds="http://schemas.openxmlformats.org/officeDocument/2006/customXml" ds:itemID="{9CC56A8C-2844-498A-8E6B-9B58DB1DFDD7}"/>
</file>

<file path=customXml/itemProps3.xml><?xml version="1.0" encoding="utf-8"?>
<ds:datastoreItem xmlns:ds="http://schemas.openxmlformats.org/officeDocument/2006/customXml" ds:itemID="{031AA14B-9A1A-4EB6-A364-EA762763A18F}">
  <ds:schemaRefs>
    <ds:schemaRef ds:uri="http://purl.org/dc/elements/1.1/"/>
    <ds:schemaRef ds:uri="http://schemas.microsoft.com/office/2006/documentManagement/types"/>
    <ds:schemaRef ds:uri="1c9a19bd-b907-49a7-9695-f54f6a240b79"/>
    <ds:schemaRef ds:uri="http://schemas.microsoft.com/office/infopath/2007/PartnerControls"/>
    <ds:schemaRef ds:uri="http://purl.org/dc/terms/"/>
    <ds:schemaRef ds:uri="http://www.w3.org/XML/1998/namespace"/>
    <ds:schemaRef ds:uri="http://schemas.microsoft.com/office/2006/metadata/properties"/>
    <ds:schemaRef ds:uri="422d50a2-91e8-4738-97cd-d5a6a9b90bb7"/>
    <ds:schemaRef ds:uri="http://schemas.openxmlformats.org/package/2006/metadata/core-properties"/>
    <ds:schemaRef ds:uri="0c302b92-b59a-446b-bb5d-23d5c6e9fb4f"/>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21375</TotalTime>
  <Words>5774</Words>
  <Application>Microsoft Office PowerPoint</Application>
  <PresentationFormat>Widescreen</PresentationFormat>
  <Paragraphs>274</Paragraphs>
  <Slides>22</Slides>
  <Notes>21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22</vt:i4>
      </vt:variant>
    </vt:vector>
  </HeadingPairs>
  <TitlesOfParts>
    <vt:vector size="33" baseType="lpstr">
      <vt:lpstr>Arial</vt:lpstr>
      <vt:lpstr>Helvetica Neue</vt:lpstr>
      <vt:lpstr>Calibri</vt:lpstr>
      <vt:lpstr>Nunito ExtraLight</vt:lpstr>
      <vt:lpstr>Poppins</vt:lpstr>
      <vt:lpstr>Nunito</vt:lpstr>
      <vt:lpstr>Times New Roman</vt:lpstr>
      <vt:lpstr>Impact</vt:lpstr>
      <vt:lpstr>Nunito Light</vt:lpstr>
      <vt:lpstr>Office Theme</vt:lpstr>
      <vt:lpstr>1_Office Theme</vt:lpstr>
      <vt:lpstr>Scaffolds, Ladders  &amp; Lifts</vt:lpstr>
      <vt:lpstr>Learning Objectives</vt:lpstr>
      <vt:lpstr>A little planning could have prevented this.</vt:lpstr>
      <vt:lpstr>Access</vt:lpstr>
      <vt:lpstr>Proper Access</vt:lpstr>
      <vt:lpstr>Scaffold Guardrails</vt:lpstr>
      <vt:lpstr>Braces as Guardrails</vt:lpstr>
      <vt:lpstr>Baker-Type Scaffolds</vt:lpstr>
      <vt:lpstr>Suspended Scaffolds</vt:lpstr>
      <vt:lpstr>Improper Ladder Uses</vt:lpstr>
      <vt:lpstr>Don’t Lean a Step Ladder</vt:lpstr>
      <vt:lpstr>Do Not Stand On The Top Step or Next to the Top Step!</vt:lpstr>
      <vt:lpstr>Working From a Straight Ladder</vt:lpstr>
      <vt:lpstr>Set The Proper Angle</vt:lpstr>
      <vt:lpstr>Proper Access Ladders</vt:lpstr>
      <vt:lpstr>Ladder Access Ways</vt:lpstr>
      <vt:lpstr>Vertical Ladder Climbing </vt:lpstr>
      <vt:lpstr>Fall Protection in Lifts 1 </vt:lpstr>
      <vt:lpstr>Fall Protection in Lifts 2  </vt:lpstr>
      <vt:lpstr>No Standing On Guard Rails</vt:lpstr>
      <vt:lpstr>Aerial Boom Lifts</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Idea Translations</cp:lastModifiedBy>
  <cp:revision>49</cp:revision>
  <cp:lastPrinted>2020-03-03T16:06:55Z</cp:lastPrinted>
  <dcterms:created xsi:type="dcterms:W3CDTF">2019-05-30T18:50:33Z</dcterms:created>
  <dcterms:modified xsi:type="dcterms:W3CDTF">2023-06-06T15:44:15Z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5195400</vt:r8>
  </property>
  <property fmtid="{D5CDD505-2E9C-101B-9397-08002B2CF9AE}" pid="4" name="MediaServiceImageTags">
    <vt:lpwstr/>
  </property>
</Properties>
</file>