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61" r:id="rId5"/>
  </p:sldMasterIdLst>
  <p:notesMasterIdLst>
    <p:notesMasterId r:id="rId58"/>
  </p:notesMasterIdLst>
  <p:handoutMasterIdLst>
    <p:handoutMasterId r:id="rId59"/>
  </p:handoutMasterIdLst>
  <p:sldIdLst>
    <p:sldId id="286" r:id="rId6"/>
    <p:sldId id="511" r:id="rId7"/>
    <p:sldId id="594" r:id="rId8"/>
    <p:sldId id="513" r:id="rId9"/>
    <p:sldId id="599" r:id="rId10"/>
    <p:sldId id="514" r:id="rId11"/>
    <p:sldId id="523" r:id="rId12"/>
    <p:sldId id="524" r:id="rId13"/>
    <p:sldId id="495" r:id="rId14"/>
    <p:sldId id="516" r:id="rId15"/>
    <p:sldId id="578" r:id="rId16"/>
    <p:sldId id="585" r:id="rId17"/>
    <p:sldId id="522" r:id="rId18"/>
    <p:sldId id="274" r:id="rId19"/>
    <p:sldId id="517" r:id="rId20"/>
    <p:sldId id="518" r:id="rId21"/>
    <p:sldId id="519" r:id="rId22"/>
    <p:sldId id="595" r:id="rId23"/>
    <p:sldId id="597" r:id="rId24"/>
    <p:sldId id="598" r:id="rId25"/>
    <p:sldId id="520" r:id="rId26"/>
    <p:sldId id="541" r:id="rId27"/>
    <p:sldId id="543" r:id="rId28"/>
    <p:sldId id="546" r:id="rId29"/>
    <p:sldId id="547" r:id="rId30"/>
    <p:sldId id="563" r:id="rId31"/>
    <p:sldId id="564" r:id="rId32"/>
    <p:sldId id="565" r:id="rId33"/>
    <p:sldId id="554" r:id="rId34"/>
    <p:sldId id="555" r:id="rId35"/>
    <p:sldId id="567" r:id="rId36"/>
    <p:sldId id="568" r:id="rId37"/>
    <p:sldId id="550" r:id="rId38"/>
    <p:sldId id="551" r:id="rId39"/>
    <p:sldId id="569" r:id="rId40"/>
    <p:sldId id="570" r:id="rId41"/>
    <p:sldId id="571" r:id="rId42"/>
    <p:sldId id="572" r:id="rId43"/>
    <p:sldId id="540" r:id="rId44"/>
    <p:sldId id="526" r:id="rId45"/>
    <p:sldId id="527" r:id="rId46"/>
    <p:sldId id="528" r:id="rId47"/>
    <p:sldId id="525" r:id="rId48"/>
    <p:sldId id="596" r:id="rId49"/>
    <p:sldId id="531" r:id="rId50"/>
    <p:sldId id="529" r:id="rId51"/>
    <p:sldId id="530" r:id="rId52"/>
    <p:sldId id="548" r:id="rId53"/>
    <p:sldId id="574" r:id="rId54"/>
    <p:sldId id="575" r:id="rId55"/>
    <p:sldId id="576" r:id="rId56"/>
    <p:sldId id="305" r:id="rId57"/>
  </p:sldIdLst>
  <p:sldSz cx="12192000" cy="6858000"/>
  <p:notesSz cx="7315200" cy="9601200"/>
  <p:embeddedFontLst>
    <p:embeddedFont>
      <p:font typeface="Calibri" panose="020F0502020204030204" pitchFamily="34" charset="0"/>
      <p:regular r:id="rId60"/>
      <p:bold r:id="rId61"/>
      <p:italic r:id="rId62"/>
      <p:boldItalic r:id="rId63"/>
    </p:embeddedFont>
    <p:embeddedFont>
      <p:font typeface="Helvetica" pitchFamily="2" charset="0"/>
      <p:regular r:id="rId64"/>
      <p:bold r:id="rId65"/>
      <p:italic r:id="rId66"/>
      <p:boldItalic r:id="rId67"/>
    </p:embeddedFont>
    <p:embeddedFont>
      <p:font typeface="Helvetica Neue" panose="020B0403020202020204" pitchFamily="34" charset="0"/>
      <p:regular r:id="rId68"/>
      <p:bold r:id="rId69"/>
      <p:italic r:id="rId70"/>
      <p:boldItalic r:id="rId71"/>
    </p:embeddedFont>
    <p:embeddedFont>
      <p:font typeface="Nunito" panose="00000800000000000000" pitchFamily="2" charset="0"/>
      <p:regular r:id="rId72"/>
      <p:bold r:id="rId73"/>
      <p:italic r:id="rId74"/>
      <p:boldItalic r:id="rId75"/>
    </p:embeddedFont>
    <p:embeddedFont>
      <p:font typeface="Nunito ExtraLight" pitchFamily="2" charset="0"/>
      <p:regular r:id="rId76"/>
      <p:italic r:id="rId77"/>
    </p:embeddedFont>
    <p:embeddedFont>
      <p:font typeface="Nunito Light" pitchFamily="2" charset="0"/>
      <p:regular r:id="rId78"/>
      <p:italic r:id="rId79"/>
    </p:embeddedFont>
    <p:embeddedFont>
      <p:font typeface="Poppins" panose="00000500000000000000" pitchFamily="2" charset="0"/>
      <p:regular r:id="rId80"/>
      <p:bold r:id="rId81"/>
      <p:italic r:id="rId82"/>
      <p:boldItalic r:id="rId8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36CF7D9-2DC2-4F22-8B74-A70235D7AD85}" v="499" dt="2023-05-19T12:07:57.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73" autoAdjust="0"/>
    <p:restoredTop sz="86388" autoAdjust="0"/>
  </p:normalViewPr>
  <p:slideViewPr>
    <p:cSldViewPr snapToGrid="0">
      <p:cViewPr>
        <p:scale>
          <a:sx n="75" d="100"/>
          <a:sy n="75" d="100"/>
        </p:scale>
        <p:origin x="294" y="516"/>
      </p:cViewPr>
      <p:guideLst/>
    </p:cSldViewPr>
  </p:slideViewPr>
  <p:outlineViewPr>
    <p:cViewPr>
      <p:scale>
        <a:sx n="33" d="100"/>
        <a:sy n="33" d="100"/>
      </p:scale>
      <p:origin x="0" y="-45924"/>
    </p:cViewPr>
  </p:outlineViewPr>
  <p:notesTextViewPr>
    <p:cViewPr>
      <p:scale>
        <a:sx n="125" d="100"/>
        <a:sy n="125"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4.fntdata"/><Relationship Id="rId68" Type="http://schemas.openxmlformats.org/officeDocument/2006/relationships/font" Target="fonts/font9.fntdata"/><Relationship Id="rId84" Type="http://schemas.openxmlformats.org/officeDocument/2006/relationships/presProps" Target="presProps.xml"/><Relationship Id="rId89" Type="http://schemas.microsoft.com/office/2015/10/relationships/revisionInfo" Target="revisionInfo.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notesMaster" Target="notesMasters/notesMaster1.xml"/><Relationship Id="rId74" Type="http://schemas.openxmlformats.org/officeDocument/2006/relationships/font" Target="fonts/font15.fntdata"/><Relationship Id="rId79" Type="http://schemas.openxmlformats.org/officeDocument/2006/relationships/font" Target="fonts/font20.fntdata"/><Relationship Id="rId5" Type="http://schemas.openxmlformats.org/officeDocument/2006/relationships/slideMaster" Target="slideMasters/slideMaster2.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font" Target="fonts/font18.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13.fntdata"/><Relationship Id="rId80" Type="http://schemas.openxmlformats.org/officeDocument/2006/relationships/font" Target="fonts/font21.fntdata"/><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handoutMaster" Target="handoutMasters/handoutMaster1.xml"/><Relationship Id="rId67" Type="http://schemas.openxmlformats.org/officeDocument/2006/relationships/font" Target="fonts/font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font" Target="fonts/font16.fntdata"/><Relationship Id="rId83" Type="http://schemas.openxmlformats.org/officeDocument/2006/relationships/font" Target="fonts/font24.fntdata"/><Relationship Id="rId88"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1.fntdata"/><Relationship Id="rId65" Type="http://schemas.openxmlformats.org/officeDocument/2006/relationships/font" Target="fonts/font6.fntdata"/><Relationship Id="rId73" Type="http://schemas.openxmlformats.org/officeDocument/2006/relationships/font" Target="fonts/font14.fntdata"/><Relationship Id="rId78" Type="http://schemas.openxmlformats.org/officeDocument/2006/relationships/font" Target="fonts/font19.fntdata"/><Relationship Id="rId81" Type="http://schemas.openxmlformats.org/officeDocument/2006/relationships/font" Target="fonts/font22.fntdata"/><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17.fntdata"/><Relationship Id="rId7" Type="http://schemas.openxmlformats.org/officeDocument/2006/relationships/slide" Target="slides/slide2.xml"/><Relationship Id="rId71" Type="http://schemas.openxmlformats.org/officeDocument/2006/relationships/font" Target="fonts/font12.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font" Target="fonts/font7.fntdata"/><Relationship Id="rId87" Type="http://schemas.openxmlformats.org/officeDocument/2006/relationships/tableStyles" Target="tableStyles.xml"/><Relationship Id="rId61" Type="http://schemas.openxmlformats.org/officeDocument/2006/relationships/font" Target="fonts/font2.fntdata"/><Relationship Id="rId82" Type="http://schemas.openxmlformats.org/officeDocument/2006/relationships/font" Target="fonts/font23.fntdata"/><Relationship Id="rId19" Type="http://schemas.openxmlformats.org/officeDocument/2006/relationships/slide" Target="slides/slide1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C36CF7D9-2DC2-4F22-8B74-A70235D7AD85}"/>
    <pc:docChg chg="undo redo custSel modSld">
      <pc:chgData name="Nazia Shah" userId="834fe6aa-7260-4947-9af5-9af74eff913c" providerId="ADAL" clId="{C36CF7D9-2DC2-4F22-8B74-A70235D7AD85}" dt="2023-05-19T12:07:57.353" v="653" actId="962"/>
      <pc:docMkLst>
        <pc:docMk/>
      </pc:docMkLst>
      <pc:sldChg chg="modSp mod">
        <pc:chgData name="Nazia Shah" userId="834fe6aa-7260-4947-9af5-9af74eff913c" providerId="ADAL" clId="{C36CF7D9-2DC2-4F22-8B74-A70235D7AD85}" dt="2023-05-03T01:48:37.965" v="537" actId="962"/>
        <pc:sldMkLst>
          <pc:docMk/>
          <pc:sldMk cId="2057547054" sldId="274"/>
        </pc:sldMkLst>
        <pc:spChg chg="mod">
          <ac:chgData name="Nazia Shah" userId="834fe6aa-7260-4947-9af5-9af74eff913c" providerId="ADAL" clId="{C36CF7D9-2DC2-4F22-8B74-A70235D7AD85}" dt="2023-05-03T00:07:43.147" v="65" actId="33553"/>
          <ac:spMkLst>
            <pc:docMk/>
            <pc:sldMk cId="2057547054" sldId="274"/>
            <ac:spMk id="2" creationId="{291EE34A-31D6-E72D-A160-8C580B4E2B1F}"/>
          </ac:spMkLst>
        </pc:spChg>
        <pc:spChg chg="mod">
          <ac:chgData name="Nazia Shah" userId="834fe6aa-7260-4947-9af5-9af74eff913c" providerId="ADAL" clId="{C36CF7D9-2DC2-4F22-8B74-A70235D7AD85}" dt="2023-05-03T01:48:37.965" v="537" actId="962"/>
          <ac:spMkLst>
            <pc:docMk/>
            <pc:sldMk cId="2057547054" sldId="274"/>
            <ac:spMk id="5" creationId="{E82D0536-58F3-E38C-9956-5DF95FBE82B3}"/>
          </ac:spMkLst>
        </pc:spChg>
      </pc:sldChg>
      <pc:sldChg chg="modSp mod">
        <pc:chgData name="Nazia Shah" userId="834fe6aa-7260-4947-9af5-9af74eff913c" providerId="ADAL" clId="{C36CF7D9-2DC2-4F22-8B74-A70235D7AD85}" dt="2023-05-03T00:04:01.362" v="2" actId="33553"/>
        <pc:sldMkLst>
          <pc:docMk/>
          <pc:sldMk cId="3301438562" sldId="286"/>
        </pc:sldMkLst>
        <pc:spChg chg="mod">
          <ac:chgData name="Nazia Shah" userId="834fe6aa-7260-4947-9af5-9af74eff913c" providerId="ADAL" clId="{C36CF7D9-2DC2-4F22-8B74-A70235D7AD85}" dt="2023-05-03T00:04:01.362" v="2" actId="33553"/>
          <ac:spMkLst>
            <pc:docMk/>
            <pc:sldMk cId="3301438562" sldId="286"/>
            <ac:spMk id="4" creationId="{25464C09-28DB-654A-9CBE-A18E47989EE6}"/>
          </ac:spMkLst>
        </pc:spChg>
        <pc:picChg chg="mod">
          <ac:chgData name="Nazia Shah" userId="834fe6aa-7260-4947-9af5-9af74eff913c" providerId="ADAL" clId="{C36CF7D9-2DC2-4F22-8B74-A70235D7AD85}" dt="2023-04-26T21:34:42.985" v="0" actId="962"/>
          <ac:picMkLst>
            <pc:docMk/>
            <pc:sldMk cId="3301438562" sldId="286"/>
            <ac:picMk id="8" creationId="{50F00BB5-F8F4-D49F-DFA3-A3A141761EF6}"/>
          </ac:picMkLst>
        </pc:picChg>
        <pc:picChg chg="mod">
          <ac:chgData name="Nazia Shah" userId="834fe6aa-7260-4947-9af5-9af74eff913c" providerId="ADAL" clId="{C36CF7D9-2DC2-4F22-8B74-A70235D7AD85}" dt="2023-04-26T21:34:45.589" v="1" actId="962"/>
          <ac:picMkLst>
            <pc:docMk/>
            <pc:sldMk cId="3301438562" sldId="286"/>
            <ac:picMk id="9" creationId="{374BBE0C-CE66-6FE7-4FC5-47663EC86D9E}"/>
          </ac:picMkLst>
        </pc:picChg>
      </pc:sldChg>
      <pc:sldChg chg="modSp mod">
        <pc:chgData name="Nazia Shah" userId="834fe6aa-7260-4947-9af5-9af74eff913c" providerId="ADAL" clId="{C36CF7D9-2DC2-4F22-8B74-A70235D7AD85}" dt="2023-05-03T00:19:52.126" v="229" actId="33553"/>
        <pc:sldMkLst>
          <pc:docMk/>
          <pc:sldMk cId="1104096895" sldId="305"/>
        </pc:sldMkLst>
        <pc:spChg chg="mod">
          <ac:chgData name="Nazia Shah" userId="834fe6aa-7260-4947-9af5-9af74eff913c" providerId="ADAL" clId="{C36CF7D9-2DC2-4F22-8B74-A70235D7AD85}" dt="2023-05-03T00:19:52.126" v="229" actId="33553"/>
          <ac:spMkLst>
            <pc:docMk/>
            <pc:sldMk cId="1104096895" sldId="305"/>
            <ac:spMk id="5" creationId="{CCFC31CB-FB86-40A6-B8AD-890D4034B5D2}"/>
          </ac:spMkLst>
        </pc:spChg>
      </pc:sldChg>
      <pc:sldChg chg="addSp modSp mod">
        <pc:chgData name="Nazia Shah" userId="834fe6aa-7260-4947-9af5-9af74eff913c" providerId="ADAL" clId="{C36CF7D9-2DC2-4F22-8B74-A70235D7AD85}" dt="2023-05-03T00:34:24.232" v="397"/>
        <pc:sldMkLst>
          <pc:docMk/>
          <pc:sldMk cId="656128851" sldId="495"/>
        </pc:sldMkLst>
        <pc:spChg chg="mod">
          <ac:chgData name="Nazia Shah" userId="834fe6aa-7260-4947-9af5-9af74eff913c" providerId="ADAL" clId="{C36CF7D9-2DC2-4F22-8B74-A70235D7AD85}" dt="2023-05-03T00:34:13.925" v="392"/>
          <ac:spMkLst>
            <pc:docMk/>
            <pc:sldMk cId="656128851" sldId="495"/>
            <ac:spMk id="3" creationId="{6DD21765-E090-748E-DEEB-5BF8EAFA9E00}"/>
          </ac:spMkLst>
        </pc:spChg>
        <pc:spChg chg="add mod">
          <ac:chgData name="Nazia Shah" userId="834fe6aa-7260-4947-9af5-9af74eff913c" providerId="ADAL" clId="{C36CF7D9-2DC2-4F22-8B74-A70235D7AD85}" dt="2023-05-03T00:34:19.182" v="396"/>
          <ac:spMkLst>
            <pc:docMk/>
            <pc:sldMk cId="656128851" sldId="495"/>
            <ac:spMk id="4" creationId="{71BADE15-BA5A-8D45-31E9-0E15A19A9C8B}"/>
          </ac:spMkLst>
        </pc:spChg>
        <pc:grpChg chg="mod">
          <ac:chgData name="Nazia Shah" userId="834fe6aa-7260-4947-9af5-9af74eff913c" providerId="ADAL" clId="{C36CF7D9-2DC2-4F22-8B74-A70235D7AD85}" dt="2023-05-03T00:20:47.256" v="236" actId="962"/>
          <ac:grpSpMkLst>
            <pc:docMk/>
            <pc:sldMk cId="656128851" sldId="495"/>
            <ac:grpSpMk id="2" creationId="{8DA438F5-C0A2-AFE9-924F-0DF867FAC715}"/>
          </ac:grpSpMkLst>
        </pc:grpChg>
        <pc:grpChg chg="mod">
          <ac:chgData name="Nazia Shah" userId="834fe6aa-7260-4947-9af5-9af74eff913c" providerId="ADAL" clId="{C36CF7D9-2DC2-4F22-8B74-A70235D7AD85}" dt="2023-05-03T00:20:50.917" v="237" actId="962"/>
          <ac:grpSpMkLst>
            <pc:docMk/>
            <pc:sldMk cId="656128851" sldId="495"/>
            <ac:grpSpMk id="7" creationId="{5B6D2CFA-C948-6E0A-1850-E30652C74A98}"/>
          </ac:grpSpMkLst>
        </pc:grpChg>
        <pc:picChg chg="mod">
          <ac:chgData name="Nazia Shah" userId="834fe6aa-7260-4947-9af5-9af74eff913c" providerId="ADAL" clId="{C36CF7D9-2DC2-4F22-8B74-A70235D7AD85}" dt="2023-05-03T00:34:24.232" v="397"/>
          <ac:picMkLst>
            <pc:docMk/>
            <pc:sldMk cId="656128851" sldId="495"/>
            <ac:picMk id="6" creationId="{FEE5FD3D-767B-520A-DF50-3AA964732837}"/>
          </ac:picMkLst>
        </pc:picChg>
      </pc:sldChg>
      <pc:sldChg chg="modSp mod">
        <pc:chgData name="Nazia Shah" userId="834fe6aa-7260-4947-9af5-9af74eff913c" providerId="ADAL" clId="{C36CF7D9-2DC2-4F22-8B74-A70235D7AD85}" dt="2023-05-03T00:31:16.695" v="374" actId="962"/>
        <pc:sldMkLst>
          <pc:docMk/>
          <pc:sldMk cId="2845231915" sldId="511"/>
        </pc:sldMkLst>
        <pc:spChg chg="mod">
          <ac:chgData name="Nazia Shah" userId="834fe6aa-7260-4947-9af5-9af74eff913c" providerId="ADAL" clId="{C36CF7D9-2DC2-4F22-8B74-A70235D7AD85}" dt="2023-05-03T00:31:13.730" v="373"/>
          <ac:spMkLst>
            <pc:docMk/>
            <pc:sldMk cId="2845231915" sldId="511"/>
            <ac:spMk id="3" creationId="{DFA9EF77-1B61-F7A4-2D65-B42BC6C87A3E}"/>
          </ac:spMkLst>
        </pc:spChg>
        <pc:spChg chg="mod">
          <ac:chgData name="Nazia Shah" userId="834fe6aa-7260-4947-9af5-9af74eff913c" providerId="ADAL" clId="{C36CF7D9-2DC2-4F22-8B74-A70235D7AD85}" dt="2023-05-03T00:31:16.695" v="374" actId="962"/>
          <ac:spMkLst>
            <pc:docMk/>
            <pc:sldMk cId="2845231915" sldId="511"/>
            <ac:spMk id="4" creationId="{7D5F4335-732A-B60E-BD99-944CAB4416FC}"/>
          </ac:spMkLst>
        </pc:spChg>
      </pc:sldChg>
      <pc:sldChg chg="delSp modSp mod">
        <pc:chgData name="Nazia Shah" userId="834fe6aa-7260-4947-9af5-9af74eff913c" providerId="ADAL" clId="{C36CF7D9-2DC2-4F22-8B74-A70235D7AD85}" dt="2023-05-03T00:31:43.802" v="378" actId="962"/>
        <pc:sldMkLst>
          <pc:docMk/>
          <pc:sldMk cId="457497247" sldId="513"/>
        </pc:sldMkLst>
        <pc:spChg chg="mod">
          <ac:chgData name="Nazia Shah" userId="834fe6aa-7260-4947-9af5-9af74eff913c" providerId="ADAL" clId="{C36CF7D9-2DC2-4F22-8B74-A70235D7AD85}" dt="2023-05-03T00:31:40.933" v="377"/>
          <ac:spMkLst>
            <pc:docMk/>
            <pc:sldMk cId="457497247" sldId="513"/>
            <ac:spMk id="3" creationId="{DDCEEA1F-D95F-3B21-A2C0-93E895105558}"/>
          </ac:spMkLst>
        </pc:spChg>
        <pc:spChg chg="del mod">
          <ac:chgData name="Nazia Shah" userId="834fe6aa-7260-4947-9af5-9af74eff913c" providerId="ADAL" clId="{C36CF7D9-2DC2-4F22-8B74-A70235D7AD85}" dt="2023-05-03T00:20:23.069" v="231" actId="478"/>
          <ac:spMkLst>
            <pc:docMk/>
            <pc:sldMk cId="457497247" sldId="513"/>
            <ac:spMk id="5" creationId="{023FD922-75D9-9319-7785-1B9F6EA97F41}"/>
          </ac:spMkLst>
        </pc:spChg>
        <pc:spChg chg="mod">
          <ac:chgData name="Nazia Shah" userId="834fe6aa-7260-4947-9af5-9af74eff913c" providerId="ADAL" clId="{C36CF7D9-2DC2-4F22-8B74-A70235D7AD85}" dt="2023-05-03T00:31:43.802" v="378" actId="962"/>
          <ac:spMkLst>
            <pc:docMk/>
            <pc:sldMk cId="457497247" sldId="513"/>
            <ac:spMk id="6" creationId="{52F705E6-6932-B0B3-35D9-86640D6584E6}"/>
          </ac:spMkLst>
        </pc:spChg>
      </pc:sldChg>
      <pc:sldChg chg="modSp mod">
        <pc:chgData name="Nazia Shah" userId="834fe6aa-7260-4947-9af5-9af74eff913c" providerId="ADAL" clId="{C36CF7D9-2DC2-4F22-8B74-A70235D7AD85}" dt="2023-05-03T00:32:40.246" v="382" actId="962"/>
        <pc:sldMkLst>
          <pc:docMk/>
          <pc:sldMk cId="1257290380" sldId="514"/>
        </pc:sldMkLst>
        <pc:spChg chg="mod">
          <ac:chgData name="Nazia Shah" userId="834fe6aa-7260-4947-9af5-9af74eff913c" providerId="ADAL" clId="{C36CF7D9-2DC2-4F22-8B74-A70235D7AD85}" dt="2023-05-03T00:32:11.999" v="381"/>
          <ac:spMkLst>
            <pc:docMk/>
            <pc:sldMk cId="1257290380" sldId="514"/>
            <ac:spMk id="3" creationId="{CCC0BE9A-FEC1-9FD6-FD31-12E0A4A4BE18}"/>
          </ac:spMkLst>
        </pc:spChg>
        <pc:spChg chg="mod">
          <ac:chgData name="Nazia Shah" userId="834fe6aa-7260-4947-9af5-9af74eff913c" providerId="ADAL" clId="{C36CF7D9-2DC2-4F22-8B74-A70235D7AD85}" dt="2023-05-03T00:32:40.246" v="382" actId="962"/>
          <ac:spMkLst>
            <pc:docMk/>
            <pc:sldMk cId="1257290380" sldId="514"/>
            <ac:spMk id="4" creationId="{425AA774-969D-1D6F-6684-89F577C6F60F}"/>
          </ac:spMkLst>
        </pc:spChg>
      </pc:sldChg>
      <pc:sldChg chg="modSp mod">
        <pc:chgData name="Nazia Shah" userId="834fe6aa-7260-4947-9af5-9af74eff913c" providerId="ADAL" clId="{C36CF7D9-2DC2-4F22-8B74-A70235D7AD85}" dt="2023-05-03T00:34:53.977" v="404" actId="20577"/>
        <pc:sldMkLst>
          <pc:docMk/>
          <pc:sldMk cId="2021168666" sldId="516"/>
        </pc:sldMkLst>
        <pc:spChg chg="mod">
          <ac:chgData name="Nazia Shah" userId="834fe6aa-7260-4947-9af5-9af74eff913c" providerId="ADAL" clId="{C36CF7D9-2DC2-4F22-8B74-A70235D7AD85}" dt="2023-05-03T00:34:38.383" v="398"/>
          <ac:spMkLst>
            <pc:docMk/>
            <pc:sldMk cId="2021168666" sldId="516"/>
            <ac:spMk id="3" creationId="{CCC0BE9A-FEC1-9FD6-FD31-12E0A4A4BE18}"/>
          </ac:spMkLst>
        </pc:spChg>
        <pc:spChg chg="mod">
          <ac:chgData name="Nazia Shah" userId="834fe6aa-7260-4947-9af5-9af74eff913c" providerId="ADAL" clId="{C36CF7D9-2DC2-4F22-8B74-A70235D7AD85}" dt="2023-05-03T00:34:53.977" v="404" actId="20577"/>
          <ac:spMkLst>
            <pc:docMk/>
            <pc:sldMk cId="2021168666" sldId="516"/>
            <ac:spMk id="4" creationId="{C7653F4C-4528-2EB1-5BD8-48408E5C9BEE}"/>
          </ac:spMkLst>
        </pc:spChg>
      </pc:sldChg>
      <pc:sldChg chg="modSp mod">
        <pc:chgData name="Nazia Shah" userId="834fe6aa-7260-4947-9af5-9af74eff913c" providerId="ADAL" clId="{C36CF7D9-2DC2-4F22-8B74-A70235D7AD85}" dt="2023-05-03T01:48:51.659" v="539"/>
        <pc:sldMkLst>
          <pc:docMk/>
          <pc:sldMk cId="2622304321" sldId="517"/>
        </pc:sldMkLst>
        <pc:spChg chg="mod">
          <ac:chgData name="Nazia Shah" userId="834fe6aa-7260-4947-9af5-9af74eff913c" providerId="ADAL" clId="{C36CF7D9-2DC2-4F22-8B74-A70235D7AD85}" dt="2023-05-03T00:07:57.986" v="69" actId="33553"/>
          <ac:spMkLst>
            <pc:docMk/>
            <pc:sldMk cId="2622304321" sldId="517"/>
            <ac:spMk id="2" creationId="{291EE34A-31D6-E72D-A160-8C580B4E2B1F}"/>
          </ac:spMkLst>
        </pc:spChg>
        <pc:spChg chg="mod">
          <ac:chgData name="Nazia Shah" userId="834fe6aa-7260-4947-9af5-9af74eff913c" providerId="ADAL" clId="{C36CF7D9-2DC2-4F22-8B74-A70235D7AD85}" dt="2023-05-03T01:48:44.815" v="538" actId="962"/>
          <ac:spMkLst>
            <pc:docMk/>
            <pc:sldMk cId="2622304321" sldId="517"/>
            <ac:spMk id="4" creationId="{C227BDFA-9BBA-68D4-B8E0-1376F9C5975A}"/>
          </ac:spMkLst>
        </pc:spChg>
        <pc:spChg chg="ord">
          <ac:chgData name="Nazia Shah" userId="834fe6aa-7260-4947-9af5-9af74eff913c" providerId="ADAL" clId="{C36CF7D9-2DC2-4F22-8B74-A70235D7AD85}" dt="2023-05-03T01:48:51.659" v="539"/>
          <ac:spMkLst>
            <pc:docMk/>
            <pc:sldMk cId="2622304321" sldId="517"/>
            <ac:spMk id="17411" creationId="{00000000-0000-0000-0000-000000000000}"/>
          </ac:spMkLst>
        </pc:spChg>
      </pc:sldChg>
      <pc:sldChg chg="modSp mod">
        <pc:chgData name="Nazia Shah" userId="834fe6aa-7260-4947-9af5-9af74eff913c" providerId="ADAL" clId="{C36CF7D9-2DC2-4F22-8B74-A70235D7AD85}" dt="2023-05-03T01:48:57.032" v="541"/>
        <pc:sldMkLst>
          <pc:docMk/>
          <pc:sldMk cId="3652547724" sldId="518"/>
        </pc:sldMkLst>
        <pc:spChg chg="mod ord">
          <ac:chgData name="Nazia Shah" userId="834fe6aa-7260-4947-9af5-9af74eff913c" providerId="ADAL" clId="{C36CF7D9-2DC2-4F22-8B74-A70235D7AD85}" dt="2023-05-03T01:48:57.032" v="541"/>
          <ac:spMkLst>
            <pc:docMk/>
            <pc:sldMk cId="3652547724" sldId="518"/>
            <ac:spMk id="2" creationId="{291EE34A-31D6-E72D-A160-8C580B4E2B1F}"/>
          </ac:spMkLst>
        </pc:spChg>
        <pc:spChg chg="mod">
          <ac:chgData name="Nazia Shah" userId="834fe6aa-7260-4947-9af5-9af74eff913c" providerId="ADAL" clId="{C36CF7D9-2DC2-4F22-8B74-A70235D7AD85}" dt="2023-05-03T01:48:54.683" v="540" actId="962"/>
          <ac:spMkLst>
            <pc:docMk/>
            <pc:sldMk cId="3652547724" sldId="518"/>
            <ac:spMk id="3" creationId="{51086E59-E0BA-DEE5-9579-F13298F7CC60}"/>
          </ac:spMkLst>
        </pc:spChg>
      </pc:sldChg>
      <pc:sldChg chg="modSp mod">
        <pc:chgData name="Nazia Shah" userId="834fe6aa-7260-4947-9af5-9af74eff913c" providerId="ADAL" clId="{C36CF7D9-2DC2-4F22-8B74-A70235D7AD85}" dt="2023-05-03T01:49:04.588" v="543"/>
        <pc:sldMkLst>
          <pc:docMk/>
          <pc:sldMk cId="4110328695" sldId="519"/>
        </pc:sldMkLst>
        <pc:spChg chg="mod ord">
          <ac:chgData name="Nazia Shah" userId="834fe6aa-7260-4947-9af5-9af74eff913c" providerId="ADAL" clId="{C36CF7D9-2DC2-4F22-8B74-A70235D7AD85}" dt="2023-05-03T01:49:04.588" v="543"/>
          <ac:spMkLst>
            <pc:docMk/>
            <pc:sldMk cId="4110328695" sldId="519"/>
            <ac:spMk id="2" creationId="{291EE34A-31D6-E72D-A160-8C580B4E2B1F}"/>
          </ac:spMkLst>
        </pc:spChg>
        <pc:spChg chg="mod">
          <ac:chgData name="Nazia Shah" userId="834fe6aa-7260-4947-9af5-9af74eff913c" providerId="ADAL" clId="{C36CF7D9-2DC2-4F22-8B74-A70235D7AD85}" dt="2023-05-03T01:49:00.485" v="542" actId="962"/>
          <ac:spMkLst>
            <pc:docMk/>
            <pc:sldMk cId="4110328695" sldId="519"/>
            <ac:spMk id="4" creationId="{9EC113FA-F729-7B33-102A-19D5848C1BA7}"/>
          </ac:spMkLst>
        </pc:spChg>
      </pc:sldChg>
      <pc:sldChg chg="modSp mod">
        <pc:chgData name="Nazia Shah" userId="834fe6aa-7260-4947-9af5-9af74eff913c" providerId="ADAL" clId="{C36CF7D9-2DC2-4F22-8B74-A70235D7AD85}" dt="2023-05-03T01:49:22.213" v="544" actId="962"/>
        <pc:sldMkLst>
          <pc:docMk/>
          <pc:sldMk cId="1689830498" sldId="520"/>
        </pc:sldMkLst>
        <pc:spChg chg="mod">
          <ac:chgData name="Nazia Shah" userId="834fe6aa-7260-4947-9af5-9af74eff913c" providerId="ADAL" clId="{C36CF7D9-2DC2-4F22-8B74-A70235D7AD85}" dt="2023-05-03T00:09:19.808" v="90" actId="27636"/>
          <ac:spMkLst>
            <pc:docMk/>
            <pc:sldMk cId="1689830498" sldId="520"/>
            <ac:spMk id="2" creationId="{291EE34A-31D6-E72D-A160-8C580B4E2B1F}"/>
          </ac:spMkLst>
        </pc:spChg>
        <pc:spChg chg="mod">
          <ac:chgData name="Nazia Shah" userId="834fe6aa-7260-4947-9af5-9af74eff913c" providerId="ADAL" clId="{C36CF7D9-2DC2-4F22-8B74-A70235D7AD85}" dt="2023-05-03T01:49:22.213" v="544" actId="962"/>
          <ac:spMkLst>
            <pc:docMk/>
            <pc:sldMk cId="1689830498" sldId="520"/>
            <ac:spMk id="5" creationId="{B671536F-FEA1-F98C-2DF1-15E077181E47}"/>
          </ac:spMkLst>
        </pc:spChg>
      </pc:sldChg>
      <pc:sldChg chg="modSp mod">
        <pc:chgData name="Nazia Shah" userId="834fe6aa-7260-4947-9af5-9af74eff913c" providerId="ADAL" clId="{C36CF7D9-2DC2-4F22-8B74-A70235D7AD85}" dt="2023-05-03T01:48:30.851" v="536"/>
        <pc:sldMkLst>
          <pc:docMk/>
          <pc:sldMk cId="40287372" sldId="522"/>
        </pc:sldMkLst>
        <pc:spChg chg="mod ord">
          <ac:chgData name="Nazia Shah" userId="834fe6aa-7260-4947-9af5-9af74eff913c" providerId="ADAL" clId="{C36CF7D9-2DC2-4F22-8B74-A70235D7AD85}" dt="2023-05-03T01:48:30.851" v="536"/>
          <ac:spMkLst>
            <pc:docMk/>
            <pc:sldMk cId="40287372" sldId="522"/>
            <ac:spMk id="2" creationId="{291EE34A-31D6-E72D-A160-8C580B4E2B1F}"/>
          </ac:spMkLst>
        </pc:spChg>
        <pc:spChg chg="mod">
          <ac:chgData name="Nazia Shah" userId="834fe6aa-7260-4947-9af5-9af74eff913c" providerId="ADAL" clId="{C36CF7D9-2DC2-4F22-8B74-A70235D7AD85}" dt="2023-05-03T01:48:28.817" v="535" actId="962"/>
          <ac:spMkLst>
            <pc:docMk/>
            <pc:sldMk cId="40287372" sldId="522"/>
            <ac:spMk id="6" creationId="{8ED535D7-DF37-1530-8FE6-2B7B5E2587A5}"/>
          </ac:spMkLst>
        </pc:spChg>
      </pc:sldChg>
      <pc:sldChg chg="modSp mod">
        <pc:chgData name="Nazia Shah" userId="834fe6aa-7260-4947-9af5-9af74eff913c" providerId="ADAL" clId="{C36CF7D9-2DC2-4F22-8B74-A70235D7AD85}" dt="2023-05-03T00:32:55.709" v="384"/>
        <pc:sldMkLst>
          <pc:docMk/>
          <pc:sldMk cId="4225952491" sldId="523"/>
        </pc:sldMkLst>
        <pc:spChg chg="mod">
          <ac:chgData name="Nazia Shah" userId="834fe6aa-7260-4947-9af5-9af74eff913c" providerId="ADAL" clId="{C36CF7D9-2DC2-4F22-8B74-A70235D7AD85}" dt="2023-05-03T00:32:55.709" v="384"/>
          <ac:spMkLst>
            <pc:docMk/>
            <pc:sldMk cId="4225952491" sldId="523"/>
            <ac:spMk id="3" creationId="{CCC0BE9A-FEC1-9FD6-FD31-12E0A4A4BE18}"/>
          </ac:spMkLst>
        </pc:spChg>
        <pc:spChg chg="mod">
          <ac:chgData name="Nazia Shah" userId="834fe6aa-7260-4947-9af5-9af74eff913c" providerId="ADAL" clId="{C36CF7D9-2DC2-4F22-8B74-A70235D7AD85}" dt="2023-05-03T00:32:51.511" v="383" actId="962"/>
          <ac:spMkLst>
            <pc:docMk/>
            <pc:sldMk cId="4225952491" sldId="523"/>
            <ac:spMk id="4" creationId="{D316B001-CB61-4BEC-67BB-66B4974B65F5}"/>
          </ac:spMkLst>
        </pc:spChg>
      </pc:sldChg>
      <pc:sldChg chg="modSp mod">
        <pc:chgData name="Nazia Shah" userId="834fe6aa-7260-4947-9af5-9af74eff913c" providerId="ADAL" clId="{C36CF7D9-2DC2-4F22-8B74-A70235D7AD85}" dt="2023-05-03T00:33:52.511" v="390"/>
        <pc:sldMkLst>
          <pc:docMk/>
          <pc:sldMk cId="414229698" sldId="524"/>
        </pc:sldMkLst>
        <pc:spChg chg="mod">
          <ac:chgData name="Nazia Shah" userId="834fe6aa-7260-4947-9af5-9af74eff913c" providerId="ADAL" clId="{C36CF7D9-2DC2-4F22-8B74-A70235D7AD85}" dt="2023-05-03T00:33:52.511" v="390"/>
          <ac:spMkLst>
            <pc:docMk/>
            <pc:sldMk cId="414229698" sldId="524"/>
            <ac:spMk id="2" creationId="{48D0D9A1-DC51-219A-8835-2CCFD689A80E}"/>
          </ac:spMkLst>
        </pc:spChg>
        <pc:spChg chg="mod">
          <ac:chgData name="Nazia Shah" userId="834fe6aa-7260-4947-9af5-9af74eff913c" providerId="ADAL" clId="{C36CF7D9-2DC2-4F22-8B74-A70235D7AD85}" dt="2023-05-03T00:33:28.802" v="388" actId="962"/>
          <ac:spMkLst>
            <pc:docMk/>
            <pc:sldMk cId="414229698" sldId="524"/>
            <ac:spMk id="4" creationId="{60B8A5B0-151B-8D60-C81D-2911AB58B239}"/>
          </ac:spMkLst>
        </pc:spChg>
        <pc:spChg chg="mod">
          <ac:chgData name="Nazia Shah" userId="834fe6aa-7260-4947-9af5-9af74eff913c" providerId="ADAL" clId="{C36CF7D9-2DC2-4F22-8B74-A70235D7AD85}" dt="2023-05-03T00:05:54.715" v="24" actId="33553"/>
          <ac:spMkLst>
            <pc:docMk/>
            <pc:sldMk cId="414229698" sldId="524"/>
            <ac:spMk id="6" creationId="{7359C42C-FBD2-916B-0F2D-6C7D0F7CB058}"/>
          </ac:spMkLst>
        </pc:spChg>
        <pc:spChg chg="mod">
          <ac:chgData name="Nazia Shah" userId="834fe6aa-7260-4947-9af5-9af74eff913c" providerId="ADAL" clId="{C36CF7D9-2DC2-4F22-8B74-A70235D7AD85}" dt="2023-05-03T00:20:37.568" v="234" actId="962"/>
          <ac:spMkLst>
            <pc:docMk/>
            <pc:sldMk cId="414229698" sldId="524"/>
            <ac:spMk id="8" creationId="{FFA97C0C-A2F0-A2A4-B86A-7B8D08AF2B03}"/>
          </ac:spMkLst>
        </pc:spChg>
        <pc:spChg chg="mod">
          <ac:chgData name="Nazia Shah" userId="834fe6aa-7260-4947-9af5-9af74eff913c" providerId="ADAL" clId="{C36CF7D9-2DC2-4F22-8B74-A70235D7AD85}" dt="2023-05-03T00:20:41.254" v="235" actId="962"/>
          <ac:spMkLst>
            <pc:docMk/>
            <pc:sldMk cId="414229698" sldId="524"/>
            <ac:spMk id="9" creationId="{DFBEE038-C9E9-254D-72CA-2AF05CD6F924}"/>
          </ac:spMkLst>
        </pc:spChg>
        <pc:spChg chg="mod">
          <ac:chgData name="Nazia Shah" userId="834fe6aa-7260-4947-9af5-9af74eff913c" providerId="ADAL" clId="{C36CF7D9-2DC2-4F22-8B74-A70235D7AD85}" dt="2023-05-03T00:20:33.350" v="233" actId="962"/>
          <ac:spMkLst>
            <pc:docMk/>
            <pc:sldMk cId="414229698" sldId="524"/>
            <ac:spMk id="10" creationId="{575FE02F-86BC-466A-D86C-EC021EA3D313}"/>
          </ac:spMkLst>
        </pc:spChg>
      </pc:sldChg>
      <pc:sldChg chg="modSp mod">
        <pc:chgData name="Nazia Shah" userId="834fe6aa-7260-4947-9af5-9af74eff913c" providerId="ADAL" clId="{C36CF7D9-2DC2-4F22-8B74-A70235D7AD85}" dt="2023-05-03T01:52:16.187" v="571"/>
        <pc:sldMkLst>
          <pc:docMk/>
          <pc:sldMk cId="3503639114" sldId="525"/>
        </pc:sldMkLst>
        <pc:spChg chg="mod">
          <ac:chgData name="Nazia Shah" userId="834fe6aa-7260-4947-9af5-9af74eff913c" providerId="ADAL" clId="{C36CF7D9-2DC2-4F22-8B74-A70235D7AD85}" dt="2023-05-03T00:17:42.072" v="194" actId="33553"/>
          <ac:spMkLst>
            <pc:docMk/>
            <pc:sldMk cId="3503639114" sldId="525"/>
            <ac:spMk id="2" creationId="{291EE34A-31D6-E72D-A160-8C580B4E2B1F}"/>
          </ac:spMkLst>
        </pc:spChg>
        <pc:spChg chg="mod">
          <ac:chgData name="Nazia Shah" userId="834fe6aa-7260-4947-9af5-9af74eff913c" providerId="ADAL" clId="{C36CF7D9-2DC2-4F22-8B74-A70235D7AD85}" dt="2023-05-03T01:52:08.254" v="570" actId="962"/>
          <ac:spMkLst>
            <pc:docMk/>
            <pc:sldMk cId="3503639114" sldId="525"/>
            <ac:spMk id="4" creationId="{F00CF3C2-E30E-61C8-66C1-4FFCFC37042C}"/>
          </ac:spMkLst>
        </pc:spChg>
        <pc:spChg chg="ord">
          <ac:chgData name="Nazia Shah" userId="834fe6aa-7260-4947-9af5-9af74eff913c" providerId="ADAL" clId="{C36CF7D9-2DC2-4F22-8B74-A70235D7AD85}" dt="2023-05-03T01:52:16.187" v="571"/>
          <ac:spMkLst>
            <pc:docMk/>
            <pc:sldMk cId="3503639114" sldId="525"/>
            <ac:spMk id="17411" creationId="{00000000-0000-0000-0000-000000000000}"/>
          </ac:spMkLst>
        </pc:spChg>
      </pc:sldChg>
      <pc:sldChg chg="modSp mod">
        <pc:chgData name="Nazia Shah" userId="834fe6aa-7260-4947-9af5-9af74eff913c" providerId="ADAL" clId="{C36CF7D9-2DC2-4F22-8B74-A70235D7AD85}" dt="2023-05-03T00:49:27.510" v="475" actId="962"/>
        <pc:sldMkLst>
          <pc:docMk/>
          <pc:sldMk cId="536166950" sldId="526"/>
        </pc:sldMkLst>
        <pc:spChg chg="mod">
          <ac:chgData name="Nazia Shah" userId="834fe6aa-7260-4947-9af5-9af74eff913c" providerId="ADAL" clId="{C36CF7D9-2DC2-4F22-8B74-A70235D7AD85}" dt="2023-05-03T00:16:13.185" v="176" actId="33553"/>
          <ac:spMkLst>
            <pc:docMk/>
            <pc:sldMk cId="536166950" sldId="526"/>
            <ac:spMk id="3" creationId="{7D368C5D-7ECD-D5FE-114A-673AE661D0D2}"/>
          </ac:spMkLst>
        </pc:spChg>
        <pc:spChg chg="mod">
          <ac:chgData name="Nazia Shah" userId="834fe6aa-7260-4947-9af5-9af74eff913c" providerId="ADAL" clId="{C36CF7D9-2DC2-4F22-8B74-A70235D7AD85}" dt="2023-05-03T00:46:36.447" v="463" actId="962"/>
          <ac:spMkLst>
            <pc:docMk/>
            <pc:sldMk cId="536166950" sldId="526"/>
            <ac:spMk id="5" creationId="{31CC7771-D08D-CC65-D11E-CC7B8704096C}"/>
          </ac:spMkLst>
        </pc:spChg>
        <pc:spChg chg="mod">
          <ac:chgData name="Nazia Shah" userId="834fe6aa-7260-4947-9af5-9af74eff913c" providerId="ADAL" clId="{C36CF7D9-2DC2-4F22-8B74-A70235D7AD85}" dt="2023-05-03T00:48:52.281" v="472"/>
          <ac:spMkLst>
            <pc:docMk/>
            <pc:sldMk cId="536166950" sldId="526"/>
            <ac:spMk id="128" creationId="{6A2E39CD-B38B-E0C8-5C37-BBDAB1C3225C}"/>
          </ac:spMkLst>
        </pc:spChg>
        <pc:grpChg chg="mod">
          <ac:chgData name="Nazia Shah" userId="834fe6aa-7260-4947-9af5-9af74eff913c" providerId="ADAL" clId="{C36CF7D9-2DC2-4F22-8B74-A70235D7AD85}" dt="2023-05-03T00:49:27.510" v="475" actId="962"/>
          <ac:grpSpMkLst>
            <pc:docMk/>
            <pc:sldMk cId="536166950" sldId="526"/>
            <ac:grpSpMk id="87" creationId="{A8931E0B-7876-86F2-A568-A0A7F3D1AB36}"/>
          </ac:grpSpMkLst>
        </pc:grpChg>
        <pc:picChg chg="mod">
          <ac:chgData name="Nazia Shah" userId="834fe6aa-7260-4947-9af5-9af74eff913c" providerId="ADAL" clId="{C36CF7D9-2DC2-4F22-8B74-A70235D7AD85}" dt="2023-05-03T00:22:12.266" v="362" actId="962"/>
          <ac:picMkLst>
            <pc:docMk/>
            <pc:sldMk cId="536166950" sldId="526"/>
            <ac:picMk id="2" creationId="{8E111F7C-4381-DDA1-EDB3-C1DCFDCB9968}"/>
          </ac:picMkLst>
        </pc:picChg>
      </pc:sldChg>
      <pc:sldChg chg="modSp mod">
        <pc:chgData name="Nazia Shah" userId="834fe6aa-7260-4947-9af5-9af74eff913c" providerId="ADAL" clId="{C36CF7D9-2DC2-4F22-8B74-A70235D7AD85}" dt="2023-05-03T00:22:54.710" v="364" actId="962"/>
        <pc:sldMkLst>
          <pc:docMk/>
          <pc:sldMk cId="3784030262" sldId="527"/>
        </pc:sldMkLst>
        <pc:spChg chg="mod">
          <ac:chgData name="Nazia Shah" userId="834fe6aa-7260-4947-9af5-9af74eff913c" providerId="ADAL" clId="{C36CF7D9-2DC2-4F22-8B74-A70235D7AD85}" dt="2023-05-03T00:16:16.877" v="177" actId="33553"/>
          <ac:spMkLst>
            <pc:docMk/>
            <pc:sldMk cId="3784030262" sldId="527"/>
            <ac:spMk id="3" creationId="{7D368C5D-7ECD-D5FE-114A-673AE661D0D2}"/>
          </ac:spMkLst>
        </pc:spChg>
        <pc:picChg chg="mod">
          <ac:chgData name="Nazia Shah" userId="834fe6aa-7260-4947-9af5-9af74eff913c" providerId="ADAL" clId="{C36CF7D9-2DC2-4F22-8B74-A70235D7AD85}" dt="2023-05-03T00:22:54.710" v="364" actId="962"/>
          <ac:picMkLst>
            <pc:docMk/>
            <pc:sldMk cId="3784030262" sldId="527"/>
            <ac:picMk id="43" creationId="{3FABB56D-1A54-BAAA-B26B-88D41F32FA8B}"/>
          </ac:picMkLst>
        </pc:picChg>
      </pc:sldChg>
      <pc:sldChg chg="modSp mod">
        <pc:chgData name="Nazia Shah" userId="834fe6aa-7260-4947-9af5-9af74eff913c" providerId="ADAL" clId="{C36CF7D9-2DC2-4F22-8B74-A70235D7AD85}" dt="2023-05-03T00:23:06.950" v="365" actId="962"/>
        <pc:sldMkLst>
          <pc:docMk/>
          <pc:sldMk cId="3905375655" sldId="528"/>
        </pc:sldMkLst>
        <pc:spChg chg="mod">
          <ac:chgData name="Nazia Shah" userId="834fe6aa-7260-4947-9af5-9af74eff913c" providerId="ADAL" clId="{C36CF7D9-2DC2-4F22-8B74-A70235D7AD85}" dt="2023-05-03T00:16:20.057" v="178" actId="33553"/>
          <ac:spMkLst>
            <pc:docMk/>
            <pc:sldMk cId="3905375655" sldId="528"/>
            <ac:spMk id="3" creationId="{7D368C5D-7ECD-D5FE-114A-673AE661D0D2}"/>
          </ac:spMkLst>
        </pc:spChg>
        <pc:picChg chg="mod">
          <ac:chgData name="Nazia Shah" userId="834fe6aa-7260-4947-9af5-9af74eff913c" providerId="ADAL" clId="{C36CF7D9-2DC2-4F22-8B74-A70235D7AD85}" dt="2023-05-03T00:23:06.950" v="365" actId="962"/>
          <ac:picMkLst>
            <pc:docMk/>
            <pc:sldMk cId="3905375655" sldId="528"/>
            <ac:picMk id="2" creationId="{B6056796-04F7-EDD7-7547-237F4D12204D}"/>
          </ac:picMkLst>
        </pc:picChg>
      </pc:sldChg>
      <pc:sldChg chg="modSp mod">
        <pc:chgData name="Nazia Shah" userId="834fe6aa-7260-4947-9af5-9af74eff913c" providerId="ADAL" clId="{C36CF7D9-2DC2-4F22-8B74-A70235D7AD85}" dt="2023-05-03T01:53:24.589" v="584" actId="962"/>
        <pc:sldMkLst>
          <pc:docMk/>
          <pc:sldMk cId="2322170504" sldId="529"/>
        </pc:sldMkLst>
        <pc:spChg chg="mod">
          <ac:chgData name="Nazia Shah" userId="834fe6aa-7260-4947-9af5-9af74eff913c" providerId="ADAL" clId="{C36CF7D9-2DC2-4F22-8B74-A70235D7AD85}" dt="2023-05-03T00:18:30.229" v="208" actId="207"/>
          <ac:spMkLst>
            <pc:docMk/>
            <pc:sldMk cId="2322170504" sldId="529"/>
            <ac:spMk id="2" creationId="{291EE34A-31D6-E72D-A160-8C580B4E2B1F}"/>
          </ac:spMkLst>
        </pc:spChg>
        <pc:spChg chg="mod">
          <ac:chgData name="Nazia Shah" userId="834fe6aa-7260-4947-9af5-9af74eff913c" providerId="ADAL" clId="{C36CF7D9-2DC2-4F22-8B74-A70235D7AD85}" dt="2023-05-03T01:52:54.026" v="575" actId="962"/>
          <ac:spMkLst>
            <pc:docMk/>
            <pc:sldMk cId="2322170504" sldId="529"/>
            <ac:spMk id="4" creationId="{29F48B20-A524-5CF5-8A9F-B771921CEA1E}"/>
          </ac:spMkLst>
        </pc:spChg>
        <pc:spChg chg="mod">
          <ac:chgData name="Nazia Shah" userId="834fe6aa-7260-4947-9af5-9af74eff913c" providerId="ADAL" clId="{C36CF7D9-2DC2-4F22-8B74-A70235D7AD85}" dt="2023-05-03T01:52:47.739" v="574"/>
          <ac:spMkLst>
            <pc:docMk/>
            <pc:sldMk cId="2322170504" sldId="529"/>
            <ac:spMk id="7" creationId="{EE29359C-A31C-FAC4-4F60-D2FAD26433FC}"/>
          </ac:spMkLst>
        </pc:spChg>
        <pc:spChg chg="ord">
          <ac:chgData name="Nazia Shah" userId="834fe6aa-7260-4947-9af5-9af74eff913c" providerId="ADAL" clId="{C36CF7D9-2DC2-4F22-8B74-A70235D7AD85}" dt="2023-05-03T01:52:30.195" v="572"/>
          <ac:spMkLst>
            <pc:docMk/>
            <pc:sldMk cId="2322170504" sldId="529"/>
            <ac:spMk id="17411" creationId="{00000000-0000-0000-0000-000000000000}"/>
          </ac:spMkLst>
        </pc:spChg>
        <pc:picChg chg="mod">
          <ac:chgData name="Nazia Shah" userId="834fe6aa-7260-4947-9af5-9af74eff913c" providerId="ADAL" clId="{C36CF7D9-2DC2-4F22-8B74-A70235D7AD85}" dt="2023-05-03T01:53:24.589" v="584" actId="962"/>
          <ac:picMkLst>
            <pc:docMk/>
            <pc:sldMk cId="2322170504" sldId="529"/>
            <ac:picMk id="5" creationId="{053D23C3-C41D-ED37-A757-5D00E603578E}"/>
          </ac:picMkLst>
        </pc:picChg>
        <pc:picChg chg="mod">
          <ac:chgData name="Nazia Shah" userId="834fe6aa-7260-4947-9af5-9af74eff913c" providerId="ADAL" clId="{C36CF7D9-2DC2-4F22-8B74-A70235D7AD85}" dt="2023-05-03T01:52:43.254" v="573"/>
          <ac:picMkLst>
            <pc:docMk/>
            <pc:sldMk cId="2322170504" sldId="529"/>
            <ac:picMk id="6" creationId="{F0B82706-F756-90EF-2096-5730768FE0DC}"/>
          </ac:picMkLst>
        </pc:picChg>
        <pc:cxnChg chg="mod">
          <ac:chgData name="Nazia Shah" userId="834fe6aa-7260-4947-9af5-9af74eff913c" providerId="ADAL" clId="{C36CF7D9-2DC2-4F22-8B74-A70235D7AD85}" dt="2023-05-03T00:23:32.208" v="367" actId="962"/>
          <ac:cxnSpMkLst>
            <pc:docMk/>
            <pc:sldMk cId="2322170504" sldId="529"/>
            <ac:cxnSpMk id="11" creationId="{1BE6C03A-32E7-B2B0-126B-52EFEFF4B99D}"/>
          </ac:cxnSpMkLst>
        </pc:cxnChg>
        <pc:cxnChg chg="mod">
          <ac:chgData name="Nazia Shah" userId="834fe6aa-7260-4947-9af5-9af74eff913c" providerId="ADAL" clId="{C36CF7D9-2DC2-4F22-8B74-A70235D7AD85}" dt="2023-05-03T00:23:35.378" v="368" actId="962"/>
          <ac:cxnSpMkLst>
            <pc:docMk/>
            <pc:sldMk cId="2322170504" sldId="529"/>
            <ac:cxnSpMk id="12" creationId="{F83744BA-1347-EEF9-0039-4717EBF07493}"/>
          </ac:cxnSpMkLst>
        </pc:cxnChg>
      </pc:sldChg>
      <pc:sldChg chg="addSp modSp mod">
        <pc:chgData name="Nazia Shah" userId="834fe6aa-7260-4947-9af5-9af74eff913c" providerId="ADAL" clId="{C36CF7D9-2DC2-4F22-8B74-A70235D7AD85}" dt="2023-05-03T01:47:52.259" v="534"/>
        <pc:sldMkLst>
          <pc:docMk/>
          <pc:sldMk cId="2030017698" sldId="530"/>
        </pc:sldMkLst>
        <pc:spChg chg="mod">
          <ac:chgData name="Nazia Shah" userId="834fe6aa-7260-4947-9af5-9af74eff913c" providerId="ADAL" clId="{C36CF7D9-2DC2-4F22-8B74-A70235D7AD85}" dt="2023-05-03T01:46:00.526" v="524" actId="948"/>
          <ac:spMkLst>
            <pc:docMk/>
            <pc:sldMk cId="2030017698" sldId="530"/>
            <ac:spMk id="2" creationId="{291EE34A-31D6-E72D-A160-8C580B4E2B1F}"/>
          </ac:spMkLst>
        </pc:spChg>
        <pc:spChg chg="mod">
          <ac:chgData name="Nazia Shah" userId="834fe6aa-7260-4947-9af5-9af74eff913c" providerId="ADAL" clId="{C36CF7D9-2DC2-4F22-8B74-A70235D7AD85}" dt="2023-05-03T01:45:37.166" v="520" actId="1076"/>
          <ac:spMkLst>
            <pc:docMk/>
            <pc:sldMk cId="2030017698" sldId="530"/>
            <ac:spMk id="3" creationId="{304F8B2A-2DB8-82CB-BC34-708D2215F664}"/>
          </ac:spMkLst>
        </pc:spChg>
        <pc:spChg chg="mod">
          <ac:chgData name="Nazia Shah" userId="834fe6aa-7260-4947-9af5-9af74eff913c" providerId="ADAL" clId="{C36CF7D9-2DC2-4F22-8B74-A70235D7AD85}" dt="2023-05-03T01:47:47.924" v="532" actId="962"/>
          <ac:spMkLst>
            <pc:docMk/>
            <pc:sldMk cId="2030017698" sldId="530"/>
            <ac:spMk id="5" creationId="{9C308DF9-D6BC-D801-4259-337E05637553}"/>
          </ac:spMkLst>
        </pc:spChg>
        <pc:spChg chg="add mod ord">
          <ac:chgData name="Nazia Shah" userId="834fe6aa-7260-4947-9af5-9af74eff913c" providerId="ADAL" clId="{C36CF7D9-2DC2-4F22-8B74-A70235D7AD85}" dt="2023-05-03T01:47:52.259" v="534"/>
          <ac:spMkLst>
            <pc:docMk/>
            <pc:sldMk cId="2030017698" sldId="530"/>
            <ac:spMk id="6" creationId="{A90D869B-8405-87A3-8FEC-AEAFFA8E330D}"/>
          </ac:spMkLst>
        </pc:spChg>
        <pc:graphicFrameChg chg="mod">
          <ac:chgData name="Nazia Shah" userId="834fe6aa-7260-4947-9af5-9af74eff913c" providerId="ADAL" clId="{C36CF7D9-2DC2-4F22-8B74-A70235D7AD85}" dt="2023-05-03T01:46:39.497" v="525" actId="21"/>
          <ac:graphicFrameMkLst>
            <pc:docMk/>
            <pc:sldMk cId="2030017698" sldId="530"/>
            <ac:graphicFrameMk id="4" creationId="{7E3E8289-78D6-4A24-51B1-DE7C98DAAB10}"/>
          </ac:graphicFrameMkLst>
        </pc:graphicFrameChg>
      </pc:sldChg>
      <pc:sldChg chg="modSp mod">
        <pc:chgData name="Nazia Shah" userId="834fe6aa-7260-4947-9af5-9af74eff913c" providerId="ADAL" clId="{C36CF7D9-2DC2-4F22-8B74-A70235D7AD85}" dt="2023-05-03T00:52:09.305" v="485" actId="962"/>
        <pc:sldMkLst>
          <pc:docMk/>
          <pc:sldMk cId="1968009114" sldId="531"/>
        </pc:sldMkLst>
        <pc:spChg chg="mod">
          <ac:chgData name="Nazia Shah" userId="834fe6aa-7260-4947-9af5-9af74eff913c" providerId="ADAL" clId="{C36CF7D9-2DC2-4F22-8B74-A70235D7AD85}" dt="2023-05-03T00:18:13.895" v="204" actId="403"/>
          <ac:spMkLst>
            <pc:docMk/>
            <pc:sldMk cId="1968009114" sldId="531"/>
            <ac:spMk id="2" creationId="{291EE34A-31D6-E72D-A160-8C580B4E2B1F}"/>
          </ac:spMkLst>
        </pc:spChg>
        <pc:spChg chg="mod">
          <ac:chgData name="Nazia Shah" userId="834fe6aa-7260-4947-9af5-9af74eff913c" providerId="ADAL" clId="{C36CF7D9-2DC2-4F22-8B74-A70235D7AD85}" dt="2023-05-03T00:52:09.305" v="485" actId="962"/>
          <ac:spMkLst>
            <pc:docMk/>
            <pc:sldMk cId="1968009114" sldId="531"/>
            <ac:spMk id="3" creationId="{F100893C-F714-5391-EA22-72937E4246B1}"/>
          </ac:spMkLst>
        </pc:spChg>
        <pc:grpChg chg="mod">
          <ac:chgData name="Nazia Shah" userId="834fe6aa-7260-4947-9af5-9af74eff913c" providerId="ADAL" clId="{C36CF7D9-2DC2-4F22-8B74-A70235D7AD85}" dt="2023-05-03T00:52:02.318" v="483" actId="962"/>
          <ac:grpSpMkLst>
            <pc:docMk/>
            <pc:sldMk cId="1968009114" sldId="531"/>
            <ac:grpSpMk id="19" creationId="{49DAA34C-30EF-621F-1DD6-9800101775FD}"/>
          </ac:grpSpMkLst>
        </pc:grpChg>
        <pc:grpChg chg="mod">
          <ac:chgData name="Nazia Shah" userId="834fe6aa-7260-4947-9af5-9af74eff913c" providerId="ADAL" clId="{C36CF7D9-2DC2-4F22-8B74-A70235D7AD85}" dt="2023-05-03T00:52:05.389" v="484"/>
          <ac:grpSpMkLst>
            <pc:docMk/>
            <pc:sldMk cId="1968009114" sldId="531"/>
            <ac:grpSpMk id="20" creationId="{8F8F8105-22D5-FA95-BC47-FBA61FA5878D}"/>
          </ac:grpSpMkLst>
        </pc:grpChg>
        <pc:picChg chg="mod">
          <ac:chgData name="Nazia Shah" userId="834fe6aa-7260-4947-9af5-9af74eff913c" providerId="ADAL" clId="{C36CF7D9-2DC2-4F22-8B74-A70235D7AD85}" dt="2023-05-03T00:50:58.792" v="482"/>
          <ac:picMkLst>
            <pc:docMk/>
            <pc:sldMk cId="1968009114" sldId="531"/>
            <ac:picMk id="5" creationId="{B08C2D16-7471-A231-8E57-D35BDEB54849}"/>
          </ac:picMkLst>
        </pc:picChg>
      </pc:sldChg>
      <pc:sldChg chg="modSp mod">
        <pc:chgData name="Nazia Shah" userId="834fe6aa-7260-4947-9af5-9af74eff913c" providerId="ADAL" clId="{C36CF7D9-2DC2-4F22-8B74-A70235D7AD85}" dt="2023-05-03T01:51:58.110" v="569"/>
        <pc:sldMkLst>
          <pc:docMk/>
          <pc:sldMk cId="4282154417" sldId="540"/>
        </pc:sldMkLst>
        <pc:spChg chg="mod ord">
          <ac:chgData name="Nazia Shah" userId="834fe6aa-7260-4947-9af5-9af74eff913c" providerId="ADAL" clId="{C36CF7D9-2DC2-4F22-8B74-A70235D7AD85}" dt="2023-05-03T01:51:58.110" v="569"/>
          <ac:spMkLst>
            <pc:docMk/>
            <pc:sldMk cId="4282154417" sldId="540"/>
            <ac:spMk id="2" creationId="{291EE34A-31D6-E72D-A160-8C580B4E2B1F}"/>
          </ac:spMkLst>
        </pc:spChg>
        <pc:spChg chg="mod">
          <ac:chgData name="Nazia Shah" userId="834fe6aa-7260-4947-9af5-9af74eff913c" providerId="ADAL" clId="{C36CF7D9-2DC2-4F22-8B74-A70235D7AD85}" dt="2023-05-03T01:51:54.533" v="568" actId="962"/>
          <ac:spMkLst>
            <pc:docMk/>
            <pc:sldMk cId="4282154417" sldId="540"/>
            <ac:spMk id="4" creationId="{9888B431-69A8-F76B-7A8D-E62D46133FE8}"/>
          </ac:spMkLst>
        </pc:spChg>
      </pc:sldChg>
      <pc:sldChg chg="modSp mod">
        <pc:chgData name="Nazia Shah" userId="834fe6aa-7260-4947-9af5-9af74eff913c" providerId="ADAL" clId="{C36CF7D9-2DC2-4F22-8B74-A70235D7AD85}" dt="2023-05-03T00:37:43.630" v="421" actId="962"/>
        <pc:sldMkLst>
          <pc:docMk/>
          <pc:sldMk cId="2706412069" sldId="541"/>
        </pc:sldMkLst>
        <pc:spChg chg="mod">
          <ac:chgData name="Nazia Shah" userId="834fe6aa-7260-4947-9af5-9af74eff913c" providerId="ADAL" clId="{C36CF7D9-2DC2-4F22-8B74-A70235D7AD85}" dt="2023-05-03T00:37:38.213" v="420"/>
          <ac:spMkLst>
            <pc:docMk/>
            <pc:sldMk cId="2706412069" sldId="541"/>
            <ac:spMk id="3" creationId="{FC509728-37D6-6B6F-3897-2E5541585169}"/>
          </ac:spMkLst>
        </pc:spChg>
        <pc:spChg chg="mod">
          <ac:chgData name="Nazia Shah" userId="834fe6aa-7260-4947-9af5-9af74eff913c" providerId="ADAL" clId="{C36CF7D9-2DC2-4F22-8B74-A70235D7AD85}" dt="2023-05-03T00:37:43.630" v="421" actId="962"/>
          <ac:spMkLst>
            <pc:docMk/>
            <pc:sldMk cId="2706412069" sldId="541"/>
            <ac:spMk id="5" creationId="{7F029A08-8A3E-96D0-D3A0-5AED438AF655}"/>
          </ac:spMkLst>
        </pc:spChg>
      </pc:sldChg>
      <pc:sldChg chg="modSp mod">
        <pc:chgData name="Nazia Shah" userId="834fe6aa-7260-4947-9af5-9af74eff913c" providerId="ADAL" clId="{C36CF7D9-2DC2-4F22-8B74-A70235D7AD85}" dt="2023-05-03T00:37:58.882" v="423" actId="962"/>
        <pc:sldMkLst>
          <pc:docMk/>
          <pc:sldMk cId="3108869028" sldId="543"/>
        </pc:sldMkLst>
        <pc:spChg chg="mod">
          <ac:chgData name="Nazia Shah" userId="834fe6aa-7260-4947-9af5-9af74eff913c" providerId="ADAL" clId="{C36CF7D9-2DC2-4F22-8B74-A70235D7AD85}" dt="2023-05-03T00:37:53.342" v="422"/>
          <ac:spMkLst>
            <pc:docMk/>
            <pc:sldMk cId="3108869028" sldId="543"/>
            <ac:spMk id="3" creationId="{FC509728-37D6-6B6F-3897-2E5541585169}"/>
          </ac:spMkLst>
        </pc:spChg>
        <pc:spChg chg="mod">
          <ac:chgData name="Nazia Shah" userId="834fe6aa-7260-4947-9af5-9af74eff913c" providerId="ADAL" clId="{C36CF7D9-2DC2-4F22-8B74-A70235D7AD85}" dt="2023-05-03T00:37:58.882" v="423" actId="962"/>
          <ac:spMkLst>
            <pc:docMk/>
            <pc:sldMk cId="3108869028" sldId="543"/>
            <ac:spMk id="7" creationId="{DCDCAEBC-60C8-43C2-11FD-E9C1D87DD782}"/>
          </ac:spMkLst>
        </pc:spChg>
      </pc:sldChg>
      <pc:sldChg chg="modSp mod">
        <pc:chgData name="Nazia Shah" userId="834fe6aa-7260-4947-9af5-9af74eff913c" providerId="ADAL" clId="{C36CF7D9-2DC2-4F22-8B74-A70235D7AD85}" dt="2023-05-19T12:02:28.060" v="617" actId="962"/>
        <pc:sldMkLst>
          <pc:docMk/>
          <pc:sldMk cId="1375540297" sldId="546"/>
        </pc:sldMkLst>
        <pc:spChg chg="mod">
          <ac:chgData name="Nazia Shah" userId="834fe6aa-7260-4947-9af5-9af74eff913c" providerId="ADAL" clId="{C36CF7D9-2DC2-4F22-8B74-A70235D7AD85}" dt="2023-05-03T00:39:47.380" v="431" actId="962"/>
          <ac:spMkLst>
            <pc:docMk/>
            <pc:sldMk cId="1375540297" sldId="546"/>
            <ac:spMk id="2" creationId="{E7D73B5F-1589-6302-E83F-C3A27F1FF34E}"/>
          </ac:spMkLst>
        </pc:spChg>
        <pc:spChg chg="mod">
          <ac:chgData name="Nazia Shah" userId="834fe6aa-7260-4947-9af5-9af74eff913c" providerId="ADAL" clId="{C36CF7D9-2DC2-4F22-8B74-A70235D7AD85}" dt="2023-05-03T00:10:11.205" v="102" actId="33553"/>
          <ac:spMkLst>
            <pc:docMk/>
            <pc:sldMk cId="1375540297" sldId="546"/>
            <ac:spMk id="3" creationId="{E511CEE9-68BC-A37A-2AE6-708FEF4F8A31}"/>
          </ac:spMkLst>
        </pc:spChg>
        <pc:grpChg chg="mod">
          <ac:chgData name="Nazia Shah" userId="834fe6aa-7260-4947-9af5-9af74eff913c" providerId="ADAL" clId="{C36CF7D9-2DC2-4F22-8B74-A70235D7AD85}" dt="2023-05-03T00:38:43.820" v="425" actId="962"/>
          <ac:grpSpMkLst>
            <pc:docMk/>
            <pc:sldMk cId="1375540297" sldId="546"/>
            <ac:grpSpMk id="12" creationId="{E562694B-04B6-6DEE-EC95-B386042C9C27}"/>
          </ac:grpSpMkLst>
        </pc:grpChg>
        <pc:grpChg chg="mod">
          <ac:chgData name="Nazia Shah" userId="834fe6aa-7260-4947-9af5-9af74eff913c" providerId="ADAL" clId="{C36CF7D9-2DC2-4F22-8B74-A70235D7AD85}" dt="2023-05-03T00:39:09.968" v="426" actId="962"/>
          <ac:grpSpMkLst>
            <pc:docMk/>
            <pc:sldMk cId="1375540297" sldId="546"/>
            <ac:grpSpMk id="16" creationId="{5B27A282-0959-6EC2-322F-93CC5203508B}"/>
          </ac:grpSpMkLst>
        </pc:grpChg>
        <pc:grpChg chg="mod">
          <ac:chgData name="Nazia Shah" userId="834fe6aa-7260-4947-9af5-9af74eff913c" providerId="ADAL" clId="{C36CF7D9-2DC2-4F22-8B74-A70235D7AD85}" dt="2023-05-03T00:39:25.699" v="427" actId="962"/>
          <ac:grpSpMkLst>
            <pc:docMk/>
            <pc:sldMk cId="1375540297" sldId="546"/>
            <ac:grpSpMk id="20" creationId="{292335EF-9529-2D1D-E896-2AD23A9F4D2B}"/>
          </ac:grpSpMkLst>
        </pc:grpChg>
        <pc:grpChg chg="mod">
          <ac:chgData name="Nazia Shah" userId="834fe6aa-7260-4947-9af5-9af74eff913c" providerId="ADAL" clId="{C36CF7D9-2DC2-4F22-8B74-A70235D7AD85}" dt="2023-05-03T00:41:10.705" v="439" actId="962"/>
          <ac:grpSpMkLst>
            <pc:docMk/>
            <pc:sldMk cId="1375540297" sldId="546"/>
            <ac:grpSpMk id="26" creationId="{E54E537B-1C43-DB23-75D3-DEF15FA7D047}"/>
          </ac:grpSpMkLst>
        </pc:grpChg>
        <pc:grpChg chg="mod">
          <ac:chgData name="Nazia Shah" userId="834fe6aa-7260-4947-9af5-9af74eff913c" providerId="ADAL" clId="{C36CF7D9-2DC2-4F22-8B74-A70235D7AD85}" dt="2023-05-19T12:02:08.866" v="610" actId="1076"/>
          <ac:grpSpMkLst>
            <pc:docMk/>
            <pc:sldMk cId="1375540297" sldId="546"/>
            <ac:grpSpMk id="30" creationId="{8F395719-A92A-3DCA-5061-8C70052E1487}"/>
          </ac:grpSpMkLst>
        </pc:grpChg>
        <pc:grpChg chg="mod">
          <ac:chgData name="Nazia Shah" userId="834fe6aa-7260-4947-9af5-9af74eff913c" providerId="ADAL" clId="{C36CF7D9-2DC2-4F22-8B74-A70235D7AD85}" dt="2023-05-03T00:40:52.426" v="437" actId="962"/>
          <ac:grpSpMkLst>
            <pc:docMk/>
            <pc:sldMk cId="1375540297" sldId="546"/>
            <ac:grpSpMk id="33" creationId="{A77CF6AA-FF16-45CE-88B7-1CB7D98AC72D}"/>
          </ac:grpSpMkLst>
        </pc:grpChg>
        <pc:grpChg chg="mod">
          <ac:chgData name="Nazia Shah" userId="834fe6aa-7260-4947-9af5-9af74eff913c" providerId="ADAL" clId="{C36CF7D9-2DC2-4F22-8B74-A70235D7AD85}" dt="2023-05-03T00:41:03.741" v="438" actId="962"/>
          <ac:grpSpMkLst>
            <pc:docMk/>
            <pc:sldMk cId="1375540297" sldId="546"/>
            <ac:grpSpMk id="34" creationId="{4F05BE3B-262C-0D0E-C2DE-A55F10E2225B}"/>
          </ac:grpSpMkLst>
        </pc:grpChg>
        <pc:picChg chg="mod">
          <ac:chgData name="Nazia Shah" userId="834fe6aa-7260-4947-9af5-9af74eff913c" providerId="ADAL" clId="{C36CF7D9-2DC2-4F22-8B74-A70235D7AD85}" dt="2023-05-19T12:00:04.112" v="590" actId="962"/>
          <ac:picMkLst>
            <pc:docMk/>
            <pc:sldMk cId="1375540297" sldId="546"/>
            <ac:picMk id="11" creationId="{948D81FD-9A49-01C5-2523-9B170140DD1E}"/>
          </ac:picMkLst>
        </pc:picChg>
        <pc:picChg chg="mod">
          <ac:chgData name="Nazia Shah" userId="834fe6aa-7260-4947-9af5-9af74eff913c" providerId="ADAL" clId="{C36CF7D9-2DC2-4F22-8B74-A70235D7AD85}" dt="2023-05-19T12:00:54.022" v="598" actId="962"/>
          <ac:picMkLst>
            <pc:docMk/>
            <pc:sldMk cId="1375540297" sldId="546"/>
            <ac:picMk id="13" creationId="{408D9D09-8DC6-6315-CA2E-0306EEB32BEA}"/>
          </ac:picMkLst>
        </pc:picChg>
        <pc:picChg chg="mod">
          <ac:chgData name="Nazia Shah" userId="834fe6aa-7260-4947-9af5-9af74eff913c" providerId="ADAL" clId="{C36CF7D9-2DC2-4F22-8B74-A70235D7AD85}" dt="2023-05-19T12:00:36.310" v="594" actId="962"/>
          <ac:picMkLst>
            <pc:docMk/>
            <pc:sldMk cId="1375540297" sldId="546"/>
            <ac:picMk id="14" creationId="{FC8CEA59-C615-BF3C-6038-1DA0FA64D477}"/>
          </ac:picMkLst>
        </pc:picChg>
        <pc:picChg chg="mod">
          <ac:chgData name="Nazia Shah" userId="834fe6aa-7260-4947-9af5-9af74eff913c" providerId="ADAL" clId="{C36CF7D9-2DC2-4F22-8B74-A70235D7AD85}" dt="2023-05-19T12:01:12.245" v="600" actId="962"/>
          <ac:picMkLst>
            <pc:docMk/>
            <pc:sldMk cId="1375540297" sldId="546"/>
            <ac:picMk id="17" creationId="{25D2BD91-B703-C9C2-97AD-52B938AF1C5F}"/>
          </ac:picMkLst>
        </pc:picChg>
        <pc:picChg chg="mod">
          <ac:chgData name="Nazia Shah" userId="834fe6aa-7260-4947-9af5-9af74eff913c" providerId="ADAL" clId="{C36CF7D9-2DC2-4F22-8B74-A70235D7AD85}" dt="2023-05-19T12:01:15.006" v="602" actId="962"/>
          <ac:picMkLst>
            <pc:docMk/>
            <pc:sldMk cId="1375540297" sldId="546"/>
            <ac:picMk id="18" creationId="{BA0A8118-EE5E-23D9-E436-10C5C237C669}"/>
          </ac:picMkLst>
        </pc:picChg>
        <pc:picChg chg="mod">
          <ac:chgData name="Nazia Shah" userId="834fe6aa-7260-4947-9af5-9af74eff913c" providerId="ADAL" clId="{C36CF7D9-2DC2-4F22-8B74-A70235D7AD85}" dt="2023-05-19T12:01:44.859" v="604" actId="962"/>
          <ac:picMkLst>
            <pc:docMk/>
            <pc:sldMk cId="1375540297" sldId="546"/>
            <ac:picMk id="23" creationId="{758D962C-8951-32DA-6052-CCE4BA518F5B}"/>
          </ac:picMkLst>
        </pc:picChg>
        <pc:picChg chg="mod">
          <ac:chgData name="Nazia Shah" userId="834fe6aa-7260-4947-9af5-9af74eff913c" providerId="ADAL" clId="{C36CF7D9-2DC2-4F22-8B74-A70235D7AD85}" dt="2023-05-19T12:01:51.415" v="608" actId="962"/>
          <ac:picMkLst>
            <pc:docMk/>
            <pc:sldMk cId="1375540297" sldId="546"/>
            <ac:picMk id="24" creationId="{DCE1391B-964B-CC61-87A7-46AE30C1C5DC}"/>
          </ac:picMkLst>
        </pc:picChg>
        <pc:picChg chg="mod">
          <ac:chgData name="Nazia Shah" userId="834fe6aa-7260-4947-9af5-9af74eff913c" providerId="ADAL" clId="{C36CF7D9-2DC2-4F22-8B74-A70235D7AD85}" dt="2023-05-19T12:02:22.215" v="614" actId="962"/>
          <ac:picMkLst>
            <pc:docMk/>
            <pc:sldMk cId="1375540297" sldId="546"/>
            <ac:picMk id="27" creationId="{F825D102-E055-EA6F-7109-E048F8DFEE27}"/>
          </ac:picMkLst>
        </pc:picChg>
        <pc:picChg chg="mod">
          <ac:chgData name="Nazia Shah" userId="834fe6aa-7260-4947-9af5-9af74eff913c" providerId="ADAL" clId="{C36CF7D9-2DC2-4F22-8B74-A70235D7AD85}" dt="2023-05-19T12:02:28.060" v="617" actId="962"/>
          <ac:picMkLst>
            <pc:docMk/>
            <pc:sldMk cId="1375540297" sldId="546"/>
            <ac:picMk id="28" creationId="{9EC18B18-7761-9AD3-09B3-1AD61D46692F}"/>
          </ac:picMkLst>
        </pc:picChg>
      </pc:sldChg>
      <pc:sldChg chg="modSp mod">
        <pc:chgData name="Nazia Shah" userId="834fe6aa-7260-4947-9af5-9af74eff913c" providerId="ADAL" clId="{C36CF7D9-2DC2-4F22-8B74-A70235D7AD85}" dt="2023-05-19T12:04:10.778" v="633" actId="962"/>
        <pc:sldMkLst>
          <pc:docMk/>
          <pc:sldMk cId="2504241309" sldId="547"/>
        </pc:sldMkLst>
        <pc:spChg chg="mod">
          <ac:chgData name="Nazia Shah" userId="834fe6aa-7260-4947-9af5-9af74eff913c" providerId="ADAL" clId="{C36CF7D9-2DC2-4F22-8B74-A70235D7AD85}" dt="2023-05-03T00:10:34.515" v="106" actId="33553"/>
          <ac:spMkLst>
            <pc:docMk/>
            <pc:sldMk cId="2504241309" sldId="547"/>
            <ac:spMk id="3" creationId="{E511CEE9-68BC-A37A-2AE6-708FEF4F8A31}"/>
          </ac:spMkLst>
        </pc:spChg>
        <pc:spChg chg="mod">
          <ac:chgData name="Nazia Shah" userId="834fe6aa-7260-4947-9af5-9af74eff913c" providerId="ADAL" clId="{C36CF7D9-2DC2-4F22-8B74-A70235D7AD85}" dt="2023-05-03T00:41:47.226" v="444" actId="962"/>
          <ac:spMkLst>
            <pc:docMk/>
            <pc:sldMk cId="2504241309" sldId="547"/>
            <ac:spMk id="5" creationId="{8D5BB7C7-4EB4-8E33-D5F6-B637746D7519}"/>
          </ac:spMkLst>
        </pc:spChg>
        <pc:grpChg chg="mod">
          <ac:chgData name="Nazia Shah" userId="834fe6aa-7260-4947-9af5-9af74eff913c" providerId="ADAL" clId="{C36CF7D9-2DC2-4F22-8B74-A70235D7AD85}" dt="2023-05-03T00:42:14.834" v="446" actId="962"/>
          <ac:grpSpMkLst>
            <pc:docMk/>
            <pc:sldMk cId="2504241309" sldId="547"/>
            <ac:grpSpMk id="40" creationId="{4A7BC79C-7FE2-388F-EA74-38C833EE8BF7}"/>
          </ac:grpSpMkLst>
        </pc:grpChg>
        <pc:grpChg chg="mod">
          <ac:chgData name="Nazia Shah" userId="834fe6aa-7260-4947-9af5-9af74eff913c" providerId="ADAL" clId="{C36CF7D9-2DC2-4F22-8B74-A70235D7AD85}" dt="2023-05-03T00:42:27.943" v="447" actId="962"/>
          <ac:grpSpMkLst>
            <pc:docMk/>
            <pc:sldMk cId="2504241309" sldId="547"/>
            <ac:grpSpMk id="45" creationId="{DA95B2DE-4AEA-A537-BECF-A918B06B2EE3}"/>
          </ac:grpSpMkLst>
        </pc:grpChg>
        <pc:grpChg chg="mod">
          <ac:chgData name="Nazia Shah" userId="834fe6aa-7260-4947-9af5-9af74eff913c" providerId="ADAL" clId="{C36CF7D9-2DC2-4F22-8B74-A70235D7AD85}" dt="2023-05-03T00:42:42.639" v="448" actId="962"/>
          <ac:grpSpMkLst>
            <pc:docMk/>
            <pc:sldMk cId="2504241309" sldId="547"/>
            <ac:grpSpMk id="48" creationId="{0F0E1BC3-3308-F69B-F7E1-FC5F2F694119}"/>
          </ac:grpSpMkLst>
        </pc:grpChg>
        <pc:grpChg chg="mod">
          <ac:chgData name="Nazia Shah" userId="834fe6aa-7260-4947-9af5-9af74eff913c" providerId="ADAL" clId="{C36CF7D9-2DC2-4F22-8B74-A70235D7AD85}" dt="2023-05-03T00:42:55.922" v="449" actId="962"/>
          <ac:grpSpMkLst>
            <pc:docMk/>
            <pc:sldMk cId="2504241309" sldId="547"/>
            <ac:grpSpMk id="50" creationId="{1B07A51E-DF0A-B3F6-E34A-894AACAFC908}"/>
          </ac:grpSpMkLst>
        </pc:grpChg>
        <pc:grpChg chg="mod">
          <ac:chgData name="Nazia Shah" userId="834fe6aa-7260-4947-9af5-9af74eff913c" providerId="ADAL" clId="{C36CF7D9-2DC2-4F22-8B74-A70235D7AD85}" dt="2023-05-03T00:42:04.603" v="445" actId="962"/>
          <ac:grpSpMkLst>
            <pc:docMk/>
            <pc:sldMk cId="2504241309" sldId="547"/>
            <ac:grpSpMk id="52" creationId="{7A443F86-0A1A-5DA3-83DC-AF5A3C52C8F3}"/>
          </ac:grpSpMkLst>
        </pc:grpChg>
        <pc:picChg chg="mod">
          <ac:chgData name="Nazia Shah" userId="834fe6aa-7260-4947-9af5-9af74eff913c" providerId="ADAL" clId="{C36CF7D9-2DC2-4F22-8B74-A70235D7AD85}" dt="2023-05-19T12:03:12.321" v="619" actId="962"/>
          <ac:picMkLst>
            <pc:docMk/>
            <pc:sldMk cId="2504241309" sldId="547"/>
            <ac:picMk id="2" creationId="{5432298C-E47B-7619-FFEE-BD5612BC510B}"/>
          </ac:picMkLst>
        </pc:picChg>
        <pc:picChg chg="mod">
          <ac:chgData name="Nazia Shah" userId="834fe6aa-7260-4947-9af5-9af74eff913c" providerId="ADAL" clId="{C36CF7D9-2DC2-4F22-8B74-A70235D7AD85}" dt="2023-05-19T12:03:24.047" v="621" actId="962"/>
          <ac:picMkLst>
            <pc:docMk/>
            <pc:sldMk cId="2504241309" sldId="547"/>
            <ac:picMk id="4" creationId="{AA6509D6-D7BD-2394-C95C-160830B5F5CE}"/>
          </ac:picMkLst>
        </pc:picChg>
        <pc:picChg chg="mod">
          <ac:chgData name="Nazia Shah" userId="834fe6aa-7260-4947-9af5-9af74eff913c" providerId="ADAL" clId="{C36CF7D9-2DC2-4F22-8B74-A70235D7AD85}" dt="2023-05-19T12:03:57.601" v="631" actId="962"/>
          <ac:picMkLst>
            <pc:docMk/>
            <pc:sldMk cId="2504241309" sldId="547"/>
            <ac:picMk id="41" creationId="{A94B2651-36B6-BDFA-BD50-94DDC1043F3D}"/>
          </ac:picMkLst>
        </pc:picChg>
        <pc:picChg chg="mod">
          <ac:chgData name="Nazia Shah" userId="834fe6aa-7260-4947-9af5-9af74eff913c" providerId="ADAL" clId="{C36CF7D9-2DC2-4F22-8B74-A70235D7AD85}" dt="2023-05-19T12:04:10.778" v="633" actId="962"/>
          <ac:picMkLst>
            <pc:docMk/>
            <pc:sldMk cId="2504241309" sldId="547"/>
            <ac:picMk id="47" creationId="{0D1D5A47-7AD6-3FF2-2EEE-57803AA4FD0E}"/>
          </ac:picMkLst>
        </pc:picChg>
        <pc:picChg chg="mod">
          <ac:chgData name="Nazia Shah" userId="834fe6aa-7260-4947-9af5-9af74eff913c" providerId="ADAL" clId="{C36CF7D9-2DC2-4F22-8B74-A70235D7AD85}" dt="2023-05-19T12:03:35.389" v="623" actId="962"/>
          <ac:picMkLst>
            <pc:docMk/>
            <pc:sldMk cId="2504241309" sldId="547"/>
            <ac:picMk id="51" creationId="{6329EB33-1C4F-3F37-6E45-C063F917CEFE}"/>
          </ac:picMkLst>
        </pc:picChg>
      </pc:sldChg>
      <pc:sldChg chg="modSp mod">
        <pc:chgData name="Nazia Shah" userId="834fe6aa-7260-4947-9af5-9af74eff913c" providerId="ADAL" clId="{C36CF7D9-2DC2-4F22-8B74-A70235D7AD85}" dt="2023-05-03T00:52:46.331" v="491" actId="962"/>
        <pc:sldMkLst>
          <pc:docMk/>
          <pc:sldMk cId="1741664680" sldId="548"/>
        </pc:sldMkLst>
        <pc:spChg chg="mod">
          <ac:chgData name="Nazia Shah" userId="834fe6aa-7260-4947-9af5-9af74eff913c" providerId="ADAL" clId="{C36CF7D9-2DC2-4F22-8B74-A70235D7AD85}" dt="2023-05-03T00:52:28.911" v="486"/>
          <ac:spMkLst>
            <pc:docMk/>
            <pc:sldMk cId="1741664680" sldId="548"/>
            <ac:spMk id="2" creationId="{291EE34A-31D6-E72D-A160-8C580B4E2B1F}"/>
          </ac:spMkLst>
        </pc:spChg>
        <pc:spChg chg="mod">
          <ac:chgData name="Nazia Shah" userId="834fe6aa-7260-4947-9af5-9af74eff913c" providerId="ADAL" clId="{C36CF7D9-2DC2-4F22-8B74-A70235D7AD85}" dt="2023-05-03T00:52:46.331" v="491" actId="962"/>
          <ac:spMkLst>
            <pc:docMk/>
            <pc:sldMk cId="1741664680" sldId="548"/>
            <ac:spMk id="4" creationId="{71CDE252-A6E3-25C0-1BD9-25455B2C4302}"/>
          </ac:spMkLst>
        </pc:spChg>
        <pc:picChg chg="mod">
          <ac:chgData name="Nazia Shah" userId="834fe6aa-7260-4947-9af5-9af74eff913c" providerId="ADAL" clId="{C36CF7D9-2DC2-4F22-8B74-A70235D7AD85}" dt="2023-05-03T00:52:40.554" v="490"/>
          <ac:picMkLst>
            <pc:docMk/>
            <pc:sldMk cId="1741664680" sldId="548"/>
            <ac:picMk id="6" creationId="{7B0F0E79-CF5C-C026-F0C0-AABDF8ED027F}"/>
          </ac:picMkLst>
        </pc:picChg>
      </pc:sldChg>
      <pc:sldChg chg="modSp mod">
        <pc:chgData name="Nazia Shah" userId="834fe6aa-7260-4947-9af5-9af74eff913c" providerId="ADAL" clId="{C36CF7D9-2DC2-4F22-8B74-A70235D7AD85}" dt="2023-05-19T12:07:57.353" v="653" actId="962"/>
        <pc:sldMkLst>
          <pc:docMk/>
          <pc:sldMk cId="1550432304" sldId="550"/>
        </pc:sldMkLst>
        <pc:spChg chg="mod ord">
          <ac:chgData name="Nazia Shah" userId="834fe6aa-7260-4947-9af5-9af74eff913c" providerId="ADAL" clId="{C36CF7D9-2DC2-4F22-8B74-A70235D7AD85}" dt="2023-05-03T01:51:03.681" v="559"/>
          <ac:spMkLst>
            <pc:docMk/>
            <pc:sldMk cId="1550432304" sldId="550"/>
            <ac:spMk id="2" creationId="{291EE34A-31D6-E72D-A160-8C580B4E2B1F}"/>
          </ac:spMkLst>
        </pc:spChg>
        <pc:spChg chg="mod">
          <ac:chgData name="Nazia Shah" userId="834fe6aa-7260-4947-9af5-9af74eff913c" providerId="ADAL" clId="{C36CF7D9-2DC2-4F22-8B74-A70235D7AD85}" dt="2023-05-19T12:07:12.833" v="645" actId="1076"/>
          <ac:spMkLst>
            <pc:docMk/>
            <pc:sldMk cId="1550432304" sldId="550"/>
            <ac:spMk id="7" creationId="{139EFC90-22A7-4A94-2796-0011CB86E02C}"/>
          </ac:spMkLst>
        </pc:spChg>
        <pc:grpChg chg="mod">
          <ac:chgData name="Nazia Shah" userId="834fe6aa-7260-4947-9af5-9af74eff913c" providerId="ADAL" clId="{C36CF7D9-2DC2-4F22-8B74-A70235D7AD85}" dt="2023-05-19T12:07:12.833" v="645" actId="1076"/>
          <ac:grpSpMkLst>
            <pc:docMk/>
            <pc:sldMk cId="1550432304" sldId="550"/>
            <ac:grpSpMk id="10" creationId="{FDE9FAA4-3752-F567-4DE6-6A633E3063E8}"/>
          </ac:grpSpMkLst>
        </pc:grpChg>
        <pc:grpChg chg="mod">
          <ac:chgData name="Nazia Shah" userId="834fe6aa-7260-4947-9af5-9af74eff913c" providerId="ADAL" clId="{C36CF7D9-2DC2-4F22-8B74-A70235D7AD85}" dt="2023-05-19T12:07:12.833" v="645" actId="1076"/>
          <ac:grpSpMkLst>
            <pc:docMk/>
            <pc:sldMk cId="1550432304" sldId="550"/>
            <ac:grpSpMk id="13" creationId="{284D4E2B-46F0-BB54-447F-7D5D02138D7E}"/>
          </ac:grpSpMkLst>
        </pc:grpChg>
        <pc:picChg chg="mod">
          <ac:chgData name="Nazia Shah" userId="834fe6aa-7260-4947-9af5-9af74eff913c" providerId="ADAL" clId="{C36CF7D9-2DC2-4F22-8B74-A70235D7AD85}" dt="2023-05-19T12:07:14.406" v="647" actId="962"/>
          <ac:picMkLst>
            <pc:docMk/>
            <pc:sldMk cId="1550432304" sldId="550"/>
            <ac:picMk id="5" creationId="{8A4F1CF9-D466-A49D-CD53-29E963B53475}"/>
          </ac:picMkLst>
        </pc:picChg>
        <pc:picChg chg="mod">
          <ac:chgData name="Nazia Shah" userId="834fe6aa-7260-4947-9af5-9af74eff913c" providerId="ADAL" clId="{C36CF7D9-2DC2-4F22-8B74-A70235D7AD85}" dt="2023-05-19T12:07:57.353" v="653" actId="962"/>
          <ac:picMkLst>
            <pc:docMk/>
            <pc:sldMk cId="1550432304" sldId="550"/>
            <ac:picMk id="6" creationId="{78E23C22-FBA8-88A3-4F8D-85EFAF8868E6}"/>
          </ac:picMkLst>
        </pc:picChg>
        <pc:picChg chg="mod">
          <ac:chgData name="Nazia Shah" userId="834fe6aa-7260-4947-9af5-9af74eff913c" providerId="ADAL" clId="{C36CF7D9-2DC2-4F22-8B74-A70235D7AD85}" dt="2023-05-19T12:07:28.172" v="649" actId="962"/>
          <ac:picMkLst>
            <pc:docMk/>
            <pc:sldMk cId="1550432304" sldId="550"/>
            <ac:picMk id="12" creationId="{9BB5C8B7-A772-70B1-91D0-7CFE1F13FFCB}"/>
          </ac:picMkLst>
        </pc:picChg>
        <pc:picChg chg="mod">
          <ac:chgData name="Nazia Shah" userId="834fe6aa-7260-4947-9af5-9af74eff913c" providerId="ADAL" clId="{C36CF7D9-2DC2-4F22-8B74-A70235D7AD85}" dt="2023-05-19T12:07:42.697" v="651" actId="962"/>
          <ac:picMkLst>
            <pc:docMk/>
            <pc:sldMk cId="1550432304" sldId="550"/>
            <ac:picMk id="14" creationId="{406554F9-12FD-8A90-EBF9-02F87892A50A}"/>
          </ac:picMkLst>
        </pc:picChg>
      </pc:sldChg>
      <pc:sldChg chg="modSp mod">
        <pc:chgData name="Nazia Shah" userId="834fe6aa-7260-4947-9af5-9af74eff913c" providerId="ADAL" clId="{C36CF7D9-2DC2-4F22-8B74-A70235D7AD85}" dt="2023-05-03T01:51:15.227" v="561"/>
        <pc:sldMkLst>
          <pc:docMk/>
          <pc:sldMk cId="2874705653" sldId="551"/>
        </pc:sldMkLst>
        <pc:spChg chg="mod ord">
          <ac:chgData name="Nazia Shah" userId="834fe6aa-7260-4947-9af5-9af74eff913c" providerId="ADAL" clId="{C36CF7D9-2DC2-4F22-8B74-A70235D7AD85}" dt="2023-05-03T01:51:15.227" v="561"/>
          <ac:spMkLst>
            <pc:docMk/>
            <pc:sldMk cId="2874705653" sldId="551"/>
            <ac:spMk id="2" creationId="{291EE34A-31D6-E72D-A160-8C580B4E2B1F}"/>
          </ac:spMkLst>
        </pc:spChg>
        <pc:spChg chg="mod">
          <ac:chgData name="Nazia Shah" userId="834fe6aa-7260-4947-9af5-9af74eff913c" providerId="ADAL" clId="{C36CF7D9-2DC2-4F22-8B74-A70235D7AD85}" dt="2023-05-03T01:51:10.886" v="560" actId="962"/>
          <ac:spMkLst>
            <pc:docMk/>
            <pc:sldMk cId="2874705653" sldId="551"/>
            <ac:spMk id="5" creationId="{74E7D733-6BDC-F368-8B41-11E11BAD5473}"/>
          </ac:spMkLst>
        </pc:spChg>
      </pc:sldChg>
      <pc:sldChg chg="modSp mod">
        <pc:chgData name="Nazia Shah" userId="834fe6aa-7260-4947-9af5-9af74eff913c" providerId="ADAL" clId="{C36CF7D9-2DC2-4F22-8B74-A70235D7AD85}" dt="2023-05-19T12:06:35.772" v="644" actId="962"/>
        <pc:sldMkLst>
          <pc:docMk/>
          <pc:sldMk cId="1957048794" sldId="554"/>
        </pc:sldMkLst>
        <pc:spChg chg="mod">
          <ac:chgData name="Nazia Shah" userId="834fe6aa-7260-4947-9af5-9af74eff913c" providerId="ADAL" clId="{C36CF7D9-2DC2-4F22-8B74-A70235D7AD85}" dt="2023-05-03T00:12:26.811" v="130" actId="207"/>
          <ac:spMkLst>
            <pc:docMk/>
            <pc:sldMk cId="1957048794" sldId="554"/>
            <ac:spMk id="2" creationId="{291EE34A-31D6-E72D-A160-8C580B4E2B1F}"/>
          </ac:spMkLst>
        </pc:spChg>
        <pc:spChg chg="mod">
          <ac:chgData name="Nazia Shah" userId="834fe6aa-7260-4947-9af5-9af74eff913c" providerId="ADAL" clId="{C36CF7D9-2DC2-4F22-8B74-A70235D7AD85}" dt="2023-05-03T00:21:26.614" v="241" actId="962"/>
          <ac:spMkLst>
            <pc:docMk/>
            <pc:sldMk cId="1957048794" sldId="554"/>
            <ac:spMk id="16" creationId="{95CFE8D3-E33D-8573-0619-0929C72C5FC5}"/>
          </ac:spMkLst>
        </pc:spChg>
        <pc:picChg chg="mod">
          <ac:chgData name="Nazia Shah" userId="834fe6aa-7260-4947-9af5-9af74eff913c" providerId="ADAL" clId="{C36CF7D9-2DC2-4F22-8B74-A70235D7AD85}" dt="2023-05-19T12:06:23.382" v="642" actId="962"/>
          <ac:picMkLst>
            <pc:docMk/>
            <pc:sldMk cId="1957048794" sldId="554"/>
            <ac:picMk id="7" creationId="{20DA37C9-3BEB-45AF-81E1-FD2FE0CECE85}"/>
          </ac:picMkLst>
        </pc:picChg>
        <pc:picChg chg="mod">
          <ac:chgData name="Nazia Shah" userId="834fe6aa-7260-4947-9af5-9af74eff913c" providerId="ADAL" clId="{C36CF7D9-2DC2-4F22-8B74-A70235D7AD85}" dt="2023-05-19T12:06:35.772" v="644" actId="962"/>
          <ac:picMkLst>
            <pc:docMk/>
            <pc:sldMk cId="1957048794" sldId="554"/>
            <ac:picMk id="8" creationId="{48D14C18-8139-0F07-F387-C30456695896}"/>
          </ac:picMkLst>
        </pc:picChg>
      </pc:sldChg>
      <pc:sldChg chg="modSp mod">
        <pc:chgData name="Nazia Shah" userId="834fe6aa-7260-4947-9af5-9af74eff913c" providerId="ADAL" clId="{C36CF7D9-2DC2-4F22-8B74-A70235D7AD85}" dt="2023-05-03T01:50:46.025" v="555"/>
        <pc:sldMkLst>
          <pc:docMk/>
          <pc:sldMk cId="738040897" sldId="555"/>
        </pc:sldMkLst>
        <pc:spChg chg="mod ord">
          <ac:chgData name="Nazia Shah" userId="834fe6aa-7260-4947-9af5-9af74eff913c" providerId="ADAL" clId="{C36CF7D9-2DC2-4F22-8B74-A70235D7AD85}" dt="2023-05-03T01:50:46.025" v="555"/>
          <ac:spMkLst>
            <pc:docMk/>
            <pc:sldMk cId="738040897" sldId="555"/>
            <ac:spMk id="2" creationId="{291EE34A-31D6-E72D-A160-8C580B4E2B1F}"/>
          </ac:spMkLst>
        </pc:spChg>
        <pc:spChg chg="mod">
          <ac:chgData name="Nazia Shah" userId="834fe6aa-7260-4947-9af5-9af74eff913c" providerId="ADAL" clId="{C36CF7D9-2DC2-4F22-8B74-A70235D7AD85}" dt="2023-05-03T01:50:43.241" v="554" actId="962"/>
          <ac:spMkLst>
            <pc:docMk/>
            <pc:sldMk cId="738040897" sldId="555"/>
            <ac:spMk id="8" creationId="{487D612D-26E4-E3A9-C720-871425240666}"/>
          </ac:spMkLst>
        </pc:spChg>
      </pc:sldChg>
      <pc:sldChg chg="modSp mod">
        <pc:chgData name="Nazia Shah" userId="834fe6aa-7260-4947-9af5-9af74eff913c" providerId="ADAL" clId="{C36CF7D9-2DC2-4F22-8B74-A70235D7AD85}" dt="2023-05-03T01:44:42.922" v="504"/>
        <pc:sldMkLst>
          <pc:docMk/>
          <pc:sldMk cId="1051587429" sldId="563"/>
        </pc:sldMkLst>
        <pc:spChg chg="mod">
          <ac:chgData name="Nazia Shah" userId="834fe6aa-7260-4947-9af5-9af74eff913c" providerId="ADAL" clId="{C36CF7D9-2DC2-4F22-8B74-A70235D7AD85}" dt="2023-05-03T00:43:09.225" v="450" actId="962"/>
          <ac:spMkLst>
            <pc:docMk/>
            <pc:sldMk cId="1051587429" sldId="563"/>
            <ac:spMk id="2" creationId="{CA634068-5C65-8F8D-6623-A5C4E6F6F0FE}"/>
          </ac:spMkLst>
        </pc:spChg>
        <pc:spChg chg="mod">
          <ac:chgData name="Nazia Shah" userId="834fe6aa-7260-4947-9af5-9af74eff913c" providerId="ADAL" clId="{C36CF7D9-2DC2-4F22-8B74-A70235D7AD85}" dt="2023-05-03T00:10:51.835" v="110" actId="33553"/>
          <ac:spMkLst>
            <pc:docMk/>
            <pc:sldMk cId="1051587429" sldId="563"/>
            <ac:spMk id="3" creationId="{E511CEE9-68BC-A37A-2AE6-708FEF4F8A31}"/>
          </ac:spMkLst>
        </pc:spChg>
        <pc:grpChg chg="mod">
          <ac:chgData name="Nazia Shah" userId="834fe6aa-7260-4947-9af5-9af74eff913c" providerId="ADAL" clId="{C36CF7D9-2DC2-4F22-8B74-A70235D7AD85}" dt="2023-05-03T00:43:27.395" v="451" actId="962"/>
          <ac:grpSpMkLst>
            <pc:docMk/>
            <pc:sldMk cId="1051587429" sldId="563"/>
            <ac:grpSpMk id="14" creationId="{332293B4-DB52-A2C6-8944-6B65F6FA4921}"/>
          </ac:grpSpMkLst>
        </pc:grpChg>
        <pc:grpChg chg="mod">
          <ac:chgData name="Nazia Shah" userId="834fe6aa-7260-4947-9af5-9af74eff913c" providerId="ADAL" clId="{C36CF7D9-2DC2-4F22-8B74-A70235D7AD85}" dt="2023-05-03T01:44:42.922" v="504"/>
          <ac:grpSpMkLst>
            <pc:docMk/>
            <pc:sldMk cId="1051587429" sldId="563"/>
            <ac:grpSpMk id="16" creationId="{E3F6A4B7-5460-EAF5-C2DF-88E8F9D8234D}"/>
          </ac:grpSpMkLst>
        </pc:grpChg>
        <pc:grpChg chg="mod">
          <ac:chgData name="Nazia Shah" userId="834fe6aa-7260-4947-9af5-9af74eff913c" providerId="ADAL" clId="{C36CF7D9-2DC2-4F22-8B74-A70235D7AD85}" dt="2023-05-03T00:43:48.663" v="454" actId="962"/>
          <ac:grpSpMkLst>
            <pc:docMk/>
            <pc:sldMk cId="1051587429" sldId="563"/>
            <ac:grpSpMk id="18" creationId="{38EBC1A5-7267-958E-9A42-03C3DAABC107}"/>
          </ac:grpSpMkLst>
        </pc:grpChg>
        <pc:grpChg chg="mod">
          <ac:chgData name="Nazia Shah" userId="834fe6aa-7260-4947-9af5-9af74eff913c" providerId="ADAL" clId="{C36CF7D9-2DC2-4F22-8B74-A70235D7AD85}" dt="2023-05-03T00:43:59.575" v="455" actId="962"/>
          <ac:grpSpMkLst>
            <pc:docMk/>
            <pc:sldMk cId="1051587429" sldId="563"/>
            <ac:grpSpMk id="21" creationId="{ED1792EF-3D03-77B6-6879-48BBBC3A381D}"/>
          </ac:grpSpMkLst>
        </pc:grpChg>
      </pc:sldChg>
      <pc:sldChg chg="modSp mod">
        <pc:chgData name="Nazia Shah" userId="834fe6aa-7260-4947-9af5-9af74eff913c" providerId="ADAL" clId="{C36CF7D9-2DC2-4F22-8B74-A70235D7AD85}" dt="2023-05-03T00:45:55.083" v="459" actId="962"/>
        <pc:sldMkLst>
          <pc:docMk/>
          <pc:sldMk cId="2215085747" sldId="564"/>
        </pc:sldMkLst>
        <pc:spChg chg="mod">
          <ac:chgData name="Nazia Shah" userId="834fe6aa-7260-4947-9af5-9af74eff913c" providerId="ADAL" clId="{C36CF7D9-2DC2-4F22-8B74-A70235D7AD85}" dt="2023-05-03T00:45:51.490" v="458"/>
          <ac:spMkLst>
            <pc:docMk/>
            <pc:sldMk cId="2215085747" sldId="564"/>
            <ac:spMk id="3" creationId="{FC509728-37D6-6B6F-3897-2E5541585169}"/>
          </ac:spMkLst>
        </pc:spChg>
        <pc:spChg chg="mod">
          <ac:chgData name="Nazia Shah" userId="834fe6aa-7260-4947-9af5-9af74eff913c" providerId="ADAL" clId="{C36CF7D9-2DC2-4F22-8B74-A70235D7AD85}" dt="2023-05-03T00:45:55.083" v="459" actId="962"/>
          <ac:spMkLst>
            <pc:docMk/>
            <pc:sldMk cId="2215085747" sldId="564"/>
            <ac:spMk id="6" creationId="{71384A50-9356-7365-8BAC-3CE77B6556A2}"/>
          </ac:spMkLst>
        </pc:spChg>
      </pc:sldChg>
      <pc:sldChg chg="modSp mod">
        <pc:chgData name="Nazia Shah" userId="834fe6aa-7260-4947-9af5-9af74eff913c" providerId="ADAL" clId="{C36CF7D9-2DC2-4F22-8B74-A70235D7AD85}" dt="2023-05-19T12:06:03.912" v="640" actId="1076"/>
        <pc:sldMkLst>
          <pc:docMk/>
          <pc:sldMk cId="1917224726" sldId="565"/>
        </pc:sldMkLst>
        <pc:spChg chg="mod">
          <ac:chgData name="Nazia Shah" userId="834fe6aa-7260-4947-9af5-9af74eff913c" providerId="ADAL" clId="{C36CF7D9-2DC2-4F22-8B74-A70235D7AD85}" dt="2023-05-03T01:49:37.712" v="545" actId="962"/>
          <ac:spMkLst>
            <pc:docMk/>
            <pc:sldMk cId="1917224726" sldId="565"/>
            <ac:spMk id="2" creationId="{75884F3C-71B6-972A-B4CF-1EBB1E44F0A4}"/>
          </ac:spMkLst>
        </pc:spChg>
        <pc:spChg chg="mod">
          <ac:chgData name="Nazia Shah" userId="834fe6aa-7260-4947-9af5-9af74eff913c" providerId="ADAL" clId="{C36CF7D9-2DC2-4F22-8B74-A70235D7AD85}" dt="2023-05-03T00:12:20.412" v="129" actId="20577"/>
          <ac:spMkLst>
            <pc:docMk/>
            <pc:sldMk cId="1917224726" sldId="565"/>
            <ac:spMk id="3" creationId="{FC509728-37D6-6B6F-3897-2E5541585169}"/>
          </ac:spMkLst>
        </pc:spChg>
        <pc:spChg chg="mod">
          <ac:chgData name="Nazia Shah" userId="834fe6aa-7260-4947-9af5-9af74eff913c" providerId="ADAL" clId="{C36CF7D9-2DC2-4F22-8B74-A70235D7AD85}" dt="2023-05-03T00:21:06.483" v="238" actId="1076"/>
          <ac:spMkLst>
            <pc:docMk/>
            <pc:sldMk cId="1917224726" sldId="565"/>
            <ac:spMk id="10" creationId="{C355FDDB-43E5-EA07-F5B0-CC037AD75DE7}"/>
          </ac:spMkLst>
        </pc:spChg>
        <pc:spChg chg="mod">
          <ac:chgData name="Nazia Shah" userId="834fe6aa-7260-4947-9af5-9af74eff913c" providerId="ADAL" clId="{C36CF7D9-2DC2-4F22-8B74-A70235D7AD85}" dt="2023-05-19T12:06:03.912" v="640" actId="1076"/>
          <ac:spMkLst>
            <pc:docMk/>
            <pc:sldMk cId="1917224726" sldId="565"/>
            <ac:spMk id="12" creationId="{5D8CFC19-152B-851A-EFFB-05936A91642D}"/>
          </ac:spMkLst>
        </pc:spChg>
        <pc:spChg chg="mod">
          <ac:chgData name="Nazia Shah" userId="834fe6aa-7260-4947-9af5-9af74eff913c" providerId="ADAL" clId="{C36CF7D9-2DC2-4F22-8B74-A70235D7AD85}" dt="2023-05-03T00:21:06.483" v="238" actId="1076"/>
          <ac:spMkLst>
            <pc:docMk/>
            <pc:sldMk cId="1917224726" sldId="565"/>
            <ac:spMk id="16" creationId="{1EC5C984-EAAE-BFE6-3D83-C699ED3EC40B}"/>
          </ac:spMkLst>
        </pc:spChg>
        <pc:spChg chg="mod">
          <ac:chgData name="Nazia Shah" userId="834fe6aa-7260-4947-9af5-9af74eff913c" providerId="ADAL" clId="{C36CF7D9-2DC2-4F22-8B74-A70235D7AD85}" dt="2023-05-19T12:06:03.912" v="640" actId="1076"/>
          <ac:spMkLst>
            <pc:docMk/>
            <pc:sldMk cId="1917224726" sldId="565"/>
            <ac:spMk id="18" creationId="{4AD3249A-4B8F-9169-CFA1-DC14159AA7F8}"/>
          </ac:spMkLst>
        </pc:spChg>
        <pc:grpChg chg="mod">
          <ac:chgData name="Nazia Shah" userId="834fe6aa-7260-4947-9af5-9af74eff913c" providerId="ADAL" clId="{C36CF7D9-2DC2-4F22-8B74-A70235D7AD85}" dt="2023-05-03T00:21:06.483" v="238" actId="1076"/>
          <ac:grpSpMkLst>
            <pc:docMk/>
            <pc:sldMk cId="1917224726" sldId="565"/>
            <ac:grpSpMk id="9" creationId="{A43577ED-64CF-865F-8C21-C2DE64953CD4}"/>
          </ac:grpSpMkLst>
        </pc:grpChg>
        <pc:grpChg chg="mod">
          <ac:chgData name="Nazia Shah" userId="834fe6aa-7260-4947-9af5-9af74eff913c" providerId="ADAL" clId="{C36CF7D9-2DC2-4F22-8B74-A70235D7AD85}" dt="2023-05-03T00:21:06.483" v="238" actId="1076"/>
          <ac:grpSpMkLst>
            <pc:docMk/>
            <pc:sldMk cId="1917224726" sldId="565"/>
            <ac:grpSpMk id="11" creationId="{10A98EC6-DDA8-7F34-BDBB-7F6184675050}"/>
          </ac:grpSpMkLst>
        </pc:grpChg>
        <pc:grpChg chg="mod">
          <ac:chgData name="Nazia Shah" userId="834fe6aa-7260-4947-9af5-9af74eff913c" providerId="ADAL" clId="{C36CF7D9-2DC2-4F22-8B74-A70235D7AD85}" dt="2023-05-19T12:06:03.912" v="640" actId="1076"/>
          <ac:grpSpMkLst>
            <pc:docMk/>
            <pc:sldMk cId="1917224726" sldId="565"/>
            <ac:grpSpMk id="13" creationId="{98329065-68E0-5243-967C-F8C6929A827F}"/>
          </ac:grpSpMkLst>
        </pc:grpChg>
        <pc:grpChg chg="mod">
          <ac:chgData name="Nazia Shah" userId="834fe6aa-7260-4947-9af5-9af74eff913c" providerId="ADAL" clId="{C36CF7D9-2DC2-4F22-8B74-A70235D7AD85}" dt="2023-05-03T01:50:10.968" v="550" actId="962"/>
          <ac:grpSpMkLst>
            <pc:docMk/>
            <pc:sldMk cId="1917224726" sldId="565"/>
            <ac:grpSpMk id="17" creationId="{B90E16C5-9980-5C61-8B3E-3182790702D7}"/>
          </ac:grpSpMkLst>
        </pc:grpChg>
        <pc:grpChg chg="mod">
          <ac:chgData name="Nazia Shah" userId="834fe6aa-7260-4947-9af5-9af74eff913c" providerId="ADAL" clId="{C36CF7D9-2DC2-4F22-8B74-A70235D7AD85}" dt="2023-05-19T12:06:03.912" v="640" actId="1076"/>
          <ac:grpSpMkLst>
            <pc:docMk/>
            <pc:sldMk cId="1917224726" sldId="565"/>
            <ac:grpSpMk id="19" creationId="{F97E630F-BD73-A11C-AFC8-2E57585E786C}"/>
          </ac:grpSpMkLst>
        </pc:grpChg>
        <pc:picChg chg="mod">
          <ac:chgData name="Nazia Shah" userId="834fe6aa-7260-4947-9af5-9af74eff913c" providerId="ADAL" clId="{C36CF7D9-2DC2-4F22-8B74-A70235D7AD85}" dt="2023-05-19T12:04:40.605" v="635" actId="962"/>
          <ac:picMkLst>
            <pc:docMk/>
            <pc:sldMk cId="1917224726" sldId="565"/>
            <ac:picMk id="6" creationId="{83C6D316-E88E-8454-31E9-CD9B84B794DF}"/>
          </ac:picMkLst>
        </pc:picChg>
        <pc:picChg chg="mod">
          <ac:chgData name="Nazia Shah" userId="834fe6aa-7260-4947-9af5-9af74eff913c" providerId="ADAL" clId="{C36CF7D9-2DC2-4F22-8B74-A70235D7AD85}" dt="2023-05-19T12:04:57.464" v="637" actId="962"/>
          <ac:picMkLst>
            <pc:docMk/>
            <pc:sldMk cId="1917224726" sldId="565"/>
            <ac:picMk id="7" creationId="{0845601E-D3D9-86DE-62C4-6DFE31E53031}"/>
          </ac:picMkLst>
        </pc:picChg>
        <pc:picChg chg="mod">
          <ac:chgData name="Nazia Shah" userId="834fe6aa-7260-4947-9af5-9af74eff913c" providerId="ADAL" clId="{C36CF7D9-2DC2-4F22-8B74-A70235D7AD85}" dt="2023-05-19T12:06:03.912" v="640" actId="1076"/>
          <ac:picMkLst>
            <pc:docMk/>
            <pc:sldMk cId="1917224726" sldId="565"/>
            <ac:picMk id="8" creationId="{C10AC210-481C-D811-8F93-D4B432A0404D}"/>
          </ac:picMkLst>
        </pc:picChg>
      </pc:sldChg>
      <pc:sldChg chg="modSp mod">
        <pc:chgData name="Nazia Shah" userId="834fe6aa-7260-4947-9af5-9af74eff913c" providerId="ADAL" clId="{C36CF7D9-2DC2-4F22-8B74-A70235D7AD85}" dt="2023-05-03T01:50:56.391" v="557" actId="962"/>
        <pc:sldMkLst>
          <pc:docMk/>
          <pc:sldMk cId="3579713361" sldId="567"/>
        </pc:sldMkLst>
        <pc:spChg chg="mod ord">
          <ac:chgData name="Nazia Shah" userId="834fe6aa-7260-4947-9af5-9af74eff913c" providerId="ADAL" clId="{C36CF7D9-2DC2-4F22-8B74-A70235D7AD85}" dt="2023-05-03T01:50:50.213" v="556"/>
          <ac:spMkLst>
            <pc:docMk/>
            <pc:sldMk cId="3579713361" sldId="567"/>
            <ac:spMk id="2" creationId="{291EE34A-31D6-E72D-A160-8C580B4E2B1F}"/>
          </ac:spMkLst>
        </pc:spChg>
        <pc:spChg chg="mod">
          <ac:chgData name="Nazia Shah" userId="834fe6aa-7260-4947-9af5-9af74eff913c" providerId="ADAL" clId="{C36CF7D9-2DC2-4F22-8B74-A70235D7AD85}" dt="2023-05-03T01:50:56.391" v="557" actId="962"/>
          <ac:spMkLst>
            <pc:docMk/>
            <pc:sldMk cId="3579713361" sldId="567"/>
            <ac:spMk id="4" creationId="{D8FBD29B-0AD9-24FC-E463-2C2890729FF0}"/>
          </ac:spMkLst>
        </pc:spChg>
      </pc:sldChg>
      <pc:sldChg chg="modSp mod">
        <pc:chgData name="Nazia Shah" userId="834fe6aa-7260-4947-9af5-9af74eff913c" providerId="ADAL" clId="{C36CF7D9-2DC2-4F22-8B74-A70235D7AD85}" dt="2023-05-03T01:50:59.670" v="558" actId="962"/>
        <pc:sldMkLst>
          <pc:docMk/>
          <pc:sldMk cId="3057489616" sldId="568"/>
        </pc:sldMkLst>
        <pc:spChg chg="mod">
          <ac:chgData name="Nazia Shah" userId="834fe6aa-7260-4947-9af5-9af74eff913c" providerId="ADAL" clId="{C36CF7D9-2DC2-4F22-8B74-A70235D7AD85}" dt="2023-05-03T00:13:11.903" v="143" actId="33553"/>
          <ac:spMkLst>
            <pc:docMk/>
            <pc:sldMk cId="3057489616" sldId="568"/>
            <ac:spMk id="2" creationId="{291EE34A-31D6-E72D-A160-8C580B4E2B1F}"/>
          </ac:spMkLst>
        </pc:spChg>
        <pc:spChg chg="mod">
          <ac:chgData name="Nazia Shah" userId="834fe6aa-7260-4947-9af5-9af74eff913c" providerId="ADAL" clId="{C36CF7D9-2DC2-4F22-8B74-A70235D7AD85}" dt="2023-05-03T01:50:59.670" v="558" actId="962"/>
          <ac:spMkLst>
            <pc:docMk/>
            <pc:sldMk cId="3057489616" sldId="568"/>
            <ac:spMk id="4" creationId="{15C6BC1E-B82F-8E72-790C-C373448F2FDE}"/>
          </ac:spMkLst>
        </pc:spChg>
        <pc:picChg chg="mod">
          <ac:chgData name="Nazia Shah" userId="834fe6aa-7260-4947-9af5-9af74eff913c" providerId="ADAL" clId="{C36CF7D9-2DC2-4F22-8B74-A70235D7AD85}" dt="2023-05-03T00:22:02.283" v="361" actId="962"/>
          <ac:picMkLst>
            <pc:docMk/>
            <pc:sldMk cId="3057489616" sldId="568"/>
            <ac:picMk id="6" creationId="{8BA5BBB1-A72D-48E0-FE93-B2A879A464A3}"/>
          </ac:picMkLst>
        </pc:picChg>
      </pc:sldChg>
      <pc:sldChg chg="modSp mod">
        <pc:chgData name="Nazia Shah" userId="834fe6aa-7260-4947-9af5-9af74eff913c" providerId="ADAL" clId="{C36CF7D9-2DC2-4F22-8B74-A70235D7AD85}" dt="2023-05-03T01:51:22.770" v="563"/>
        <pc:sldMkLst>
          <pc:docMk/>
          <pc:sldMk cId="2953270816" sldId="569"/>
        </pc:sldMkLst>
        <pc:spChg chg="mod ord">
          <ac:chgData name="Nazia Shah" userId="834fe6aa-7260-4947-9af5-9af74eff913c" providerId="ADAL" clId="{C36CF7D9-2DC2-4F22-8B74-A70235D7AD85}" dt="2023-05-03T01:51:22.770" v="563"/>
          <ac:spMkLst>
            <pc:docMk/>
            <pc:sldMk cId="2953270816" sldId="569"/>
            <ac:spMk id="2" creationId="{291EE34A-31D6-E72D-A160-8C580B4E2B1F}"/>
          </ac:spMkLst>
        </pc:spChg>
        <pc:spChg chg="mod">
          <ac:chgData name="Nazia Shah" userId="834fe6aa-7260-4947-9af5-9af74eff913c" providerId="ADAL" clId="{C36CF7D9-2DC2-4F22-8B74-A70235D7AD85}" dt="2023-05-03T01:51:18.982" v="562" actId="962"/>
          <ac:spMkLst>
            <pc:docMk/>
            <pc:sldMk cId="2953270816" sldId="569"/>
            <ac:spMk id="5" creationId="{5B430818-9D3A-A64D-0D98-B1D589000163}"/>
          </ac:spMkLst>
        </pc:spChg>
      </pc:sldChg>
      <pc:sldChg chg="modSp mod">
        <pc:chgData name="Nazia Shah" userId="834fe6aa-7260-4947-9af5-9af74eff913c" providerId="ADAL" clId="{C36CF7D9-2DC2-4F22-8B74-A70235D7AD85}" dt="2023-05-03T01:51:32.403" v="565"/>
        <pc:sldMkLst>
          <pc:docMk/>
          <pc:sldMk cId="2524624148" sldId="570"/>
        </pc:sldMkLst>
        <pc:spChg chg="mod ord">
          <ac:chgData name="Nazia Shah" userId="834fe6aa-7260-4947-9af5-9af74eff913c" providerId="ADAL" clId="{C36CF7D9-2DC2-4F22-8B74-A70235D7AD85}" dt="2023-05-03T01:51:32.403" v="565"/>
          <ac:spMkLst>
            <pc:docMk/>
            <pc:sldMk cId="2524624148" sldId="570"/>
            <ac:spMk id="2" creationId="{291EE34A-31D6-E72D-A160-8C580B4E2B1F}"/>
          </ac:spMkLst>
        </pc:spChg>
        <pc:spChg chg="mod">
          <ac:chgData name="Nazia Shah" userId="834fe6aa-7260-4947-9af5-9af74eff913c" providerId="ADAL" clId="{C36CF7D9-2DC2-4F22-8B74-A70235D7AD85}" dt="2023-05-03T01:51:26.145" v="564" actId="962"/>
          <ac:spMkLst>
            <pc:docMk/>
            <pc:sldMk cId="2524624148" sldId="570"/>
            <ac:spMk id="4" creationId="{F132262E-C229-EE06-9A4D-5ADE3E3BEA4E}"/>
          </ac:spMkLst>
        </pc:spChg>
      </pc:sldChg>
      <pc:sldChg chg="modSp mod">
        <pc:chgData name="Nazia Shah" userId="834fe6aa-7260-4947-9af5-9af74eff913c" providerId="ADAL" clId="{C36CF7D9-2DC2-4F22-8B74-A70235D7AD85}" dt="2023-05-03T00:46:17.633" v="462" actId="962"/>
        <pc:sldMkLst>
          <pc:docMk/>
          <pc:sldMk cId="1710285255" sldId="571"/>
        </pc:sldMkLst>
        <pc:spChg chg="mod">
          <ac:chgData name="Nazia Shah" userId="834fe6aa-7260-4947-9af5-9af74eff913c" providerId="ADAL" clId="{C36CF7D9-2DC2-4F22-8B74-A70235D7AD85}" dt="2023-05-03T00:46:05.805" v="460"/>
          <ac:spMkLst>
            <pc:docMk/>
            <pc:sldMk cId="1710285255" sldId="571"/>
            <ac:spMk id="2" creationId="{291EE34A-31D6-E72D-A160-8C580B4E2B1F}"/>
          </ac:spMkLst>
        </pc:spChg>
        <pc:spChg chg="mod">
          <ac:chgData name="Nazia Shah" userId="834fe6aa-7260-4947-9af5-9af74eff913c" providerId="ADAL" clId="{C36CF7D9-2DC2-4F22-8B74-A70235D7AD85}" dt="2023-05-03T00:46:17.633" v="462" actId="962"/>
          <ac:spMkLst>
            <pc:docMk/>
            <pc:sldMk cId="1710285255" sldId="571"/>
            <ac:spMk id="5" creationId="{688FDAB7-479B-7E77-1AAD-7D4FB7DFA599}"/>
          </ac:spMkLst>
        </pc:spChg>
        <pc:grpChg chg="mod">
          <ac:chgData name="Nazia Shah" userId="834fe6aa-7260-4947-9af5-9af74eff913c" providerId="ADAL" clId="{C36CF7D9-2DC2-4F22-8B74-A70235D7AD85}" dt="2023-05-03T00:46:11.982" v="461"/>
          <ac:grpSpMkLst>
            <pc:docMk/>
            <pc:sldMk cId="1710285255" sldId="571"/>
            <ac:grpSpMk id="19" creationId="{2F548B29-F563-5A04-9594-BB72F13DA95B}"/>
          </ac:grpSpMkLst>
        </pc:grpChg>
      </pc:sldChg>
      <pc:sldChg chg="modSp mod">
        <pc:chgData name="Nazia Shah" userId="834fe6aa-7260-4947-9af5-9af74eff913c" providerId="ADAL" clId="{C36CF7D9-2DC2-4F22-8B74-A70235D7AD85}" dt="2023-05-03T01:51:46.543" v="567" actId="962"/>
        <pc:sldMkLst>
          <pc:docMk/>
          <pc:sldMk cId="5009829" sldId="572"/>
        </pc:sldMkLst>
        <pc:spChg chg="mod">
          <ac:chgData name="Nazia Shah" userId="834fe6aa-7260-4947-9af5-9af74eff913c" providerId="ADAL" clId="{C36CF7D9-2DC2-4F22-8B74-A70235D7AD85}" dt="2023-05-03T00:15:24.296" v="171" actId="33553"/>
          <ac:spMkLst>
            <pc:docMk/>
            <pc:sldMk cId="5009829" sldId="572"/>
            <ac:spMk id="2" creationId="{291EE34A-31D6-E72D-A160-8C580B4E2B1F}"/>
          </ac:spMkLst>
        </pc:spChg>
        <pc:spChg chg="mod">
          <ac:chgData name="Nazia Shah" userId="834fe6aa-7260-4947-9af5-9af74eff913c" providerId="ADAL" clId="{C36CF7D9-2DC2-4F22-8B74-A70235D7AD85}" dt="2023-05-03T01:51:46.543" v="567" actId="962"/>
          <ac:spMkLst>
            <pc:docMk/>
            <pc:sldMk cId="5009829" sldId="572"/>
            <ac:spMk id="5" creationId="{E0939A09-DE6A-8D1B-0937-4281AE9144F8}"/>
          </ac:spMkLst>
        </pc:spChg>
        <pc:spChg chg="ord">
          <ac:chgData name="Nazia Shah" userId="834fe6aa-7260-4947-9af5-9af74eff913c" providerId="ADAL" clId="{C36CF7D9-2DC2-4F22-8B74-A70235D7AD85}" dt="2023-05-03T01:51:41.955" v="566"/>
          <ac:spMkLst>
            <pc:docMk/>
            <pc:sldMk cId="5009829" sldId="572"/>
            <ac:spMk id="17411" creationId="{00000000-0000-0000-0000-000000000000}"/>
          </ac:spMkLst>
        </pc:spChg>
      </pc:sldChg>
      <pc:sldChg chg="modSp mod">
        <pc:chgData name="Nazia Shah" userId="834fe6aa-7260-4947-9af5-9af74eff913c" providerId="ADAL" clId="{C36CF7D9-2DC2-4F22-8B74-A70235D7AD85}" dt="2023-05-03T01:54:00.908" v="587" actId="962"/>
        <pc:sldMkLst>
          <pc:docMk/>
          <pc:sldMk cId="1826928654" sldId="574"/>
        </pc:sldMkLst>
        <pc:spChg chg="mod ord">
          <ac:chgData name="Nazia Shah" userId="834fe6aa-7260-4947-9af5-9af74eff913c" providerId="ADAL" clId="{C36CF7D9-2DC2-4F22-8B74-A70235D7AD85}" dt="2023-05-03T01:53:53.971" v="585"/>
          <ac:spMkLst>
            <pc:docMk/>
            <pc:sldMk cId="1826928654" sldId="574"/>
            <ac:spMk id="2" creationId="{291EE34A-31D6-E72D-A160-8C580B4E2B1F}"/>
          </ac:spMkLst>
        </pc:spChg>
        <pc:spChg chg="mod">
          <ac:chgData name="Nazia Shah" userId="834fe6aa-7260-4947-9af5-9af74eff913c" providerId="ADAL" clId="{C36CF7D9-2DC2-4F22-8B74-A70235D7AD85}" dt="2023-05-03T01:53:55.515" v="586" actId="962"/>
          <ac:spMkLst>
            <pc:docMk/>
            <pc:sldMk cId="1826928654" sldId="574"/>
            <ac:spMk id="4" creationId="{1DB8E443-52A5-1F9E-261B-B9BE2CEBBBC6}"/>
          </ac:spMkLst>
        </pc:spChg>
        <pc:picChg chg="mod">
          <ac:chgData name="Nazia Shah" userId="834fe6aa-7260-4947-9af5-9af74eff913c" providerId="ADAL" clId="{C36CF7D9-2DC2-4F22-8B74-A70235D7AD85}" dt="2023-05-03T01:54:00.908" v="587" actId="962"/>
          <ac:picMkLst>
            <pc:docMk/>
            <pc:sldMk cId="1826928654" sldId="574"/>
            <ac:picMk id="8" creationId="{46D996FE-8D15-33E6-565B-B5178FB48D59}"/>
          </ac:picMkLst>
        </pc:picChg>
      </pc:sldChg>
      <pc:sldChg chg="modSp mod">
        <pc:chgData name="Nazia Shah" userId="834fe6aa-7260-4947-9af5-9af74eff913c" providerId="ADAL" clId="{C36CF7D9-2DC2-4F22-8B74-A70235D7AD85}" dt="2023-05-03T00:53:50.762" v="501"/>
        <pc:sldMkLst>
          <pc:docMk/>
          <pc:sldMk cId="3361289547" sldId="575"/>
        </pc:sldMkLst>
        <pc:spChg chg="mod">
          <ac:chgData name="Nazia Shah" userId="834fe6aa-7260-4947-9af5-9af74eff913c" providerId="ADAL" clId="{C36CF7D9-2DC2-4F22-8B74-A70235D7AD85}" dt="2023-05-03T00:52:55.844" v="492"/>
          <ac:spMkLst>
            <pc:docMk/>
            <pc:sldMk cId="3361289547" sldId="575"/>
            <ac:spMk id="2" creationId="{291EE34A-31D6-E72D-A160-8C580B4E2B1F}"/>
          </ac:spMkLst>
        </pc:spChg>
        <pc:spChg chg="mod">
          <ac:chgData name="Nazia Shah" userId="834fe6aa-7260-4947-9af5-9af74eff913c" providerId="ADAL" clId="{C36CF7D9-2DC2-4F22-8B74-A70235D7AD85}" dt="2023-05-03T00:53:12.966" v="496" actId="962"/>
          <ac:spMkLst>
            <pc:docMk/>
            <pc:sldMk cId="3361289547" sldId="575"/>
            <ac:spMk id="6" creationId="{89FB56C5-FBDE-F0B6-3467-3FB5584DCCE9}"/>
          </ac:spMkLst>
        </pc:spChg>
        <pc:picChg chg="mod">
          <ac:chgData name="Nazia Shah" userId="834fe6aa-7260-4947-9af5-9af74eff913c" providerId="ADAL" clId="{C36CF7D9-2DC2-4F22-8B74-A70235D7AD85}" dt="2023-05-03T00:53:04.996" v="494"/>
          <ac:picMkLst>
            <pc:docMk/>
            <pc:sldMk cId="3361289547" sldId="575"/>
            <ac:picMk id="5" creationId="{075D126C-A158-3D47-2B96-A30B6C513E8D}"/>
          </ac:picMkLst>
        </pc:picChg>
        <pc:picChg chg="mod">
          <ac:chgData name="Nazia Shah" userId="834fe6aa-7260-4947-9af5-9af74eff913c" providerId="ADAL" clId="{C36CF7D9-2DC2-4F22-8B74-A70235D7AD85}" dt="2023-05-03T00:53:36.762" v="497" actId="962"/>
          <ac:picMkLst>
            <pc:docMk/>
            <pc:sldMk cId="3361289547" sldId="575"/>
            <ac:picMk id="8" creationId="{CF097DDA-8352-20F7-9C60-753A7A72F98D}"/>
          </ac:picMkLst>
        </pc:picChg>
        <pc:picChg chg="mod">
          <ac:chgData name="Nazia Shah" userId="834fe6aa-7260-4947-9af5-9af74eff913c" providerId="ADAL" clId="{C36CF7D9-2DC2-4F22-8B74-A70235D7AD85}" dt="2023-05-03T00:53:50.762" v="501"/>
          <ac:picMkLst>
            <pc:docMk/>
            <pc:sldMk cId="3361289547" sldId="575"/>
            <ac:picMk id="9" creationId="{E9E87F13-FD6C-F444-C4D9-CD39AB4F5876}"/>
          </ac:picMkLst>
        </pc:picChg>
      </pc:sldChg>
      <pc:sldChg chg="modSp mod">
        <pc:chgData name="Nazia Shah" userId="834fe6aa-7260-4947-9af5-9af74eff913c" providerId="ADAL" clId="{C36CF7D9-2DC2-4F22-8B74-A70235D7AD85}" dt="2023-05-03T00:54:21.177" v="503" actId="962"/>
        <pc:sldMkLst>
          <pc:docMk/>
          <pc:sldMk cId="881740831" sldId="576"/>
        </pc:sldMkLst>
        <pc:spChg chg="mod">
          <ac:chgData name="Nazia Shah" userId="834fe6aa-7260-4947-9af5-9af74eff913c" providerId="ADAL" clId="{C36CF7D9-2DC2-4F22-8B74-A70235D7AD85}" dt="2023-05-03T00:19:47.510" v="228" actId="33553"/>
          <ac:spMkLst>
            <pc:docMk/>
            <pc:sldMk cId="881740831" sldId="576"/>
            <ac:spMk id="2" creationId="{291EE34A-31D6-E72D-A160-8C580B4E2B1F}"/>
          </ac:spMkLst>
        </pc:spChg>
        <pc:spChg chg="mod">
          <ac:chgData name="Nazia Shah" userId="834fe6aa-7260-4947-9af5-9af74eff913c" providerId="ADAL" clId="{C36CF7D9-2DC2-4F22-8B74-A70235D7AD85}" dt="2023-05-03T00:54:21.177" v="503" actId="962"/>
          <ac:spMkLst>
            <pc:docMk/>
            <pc:sldMk cId="881740831" sldId="576"/>
            <ac:spMk id="4" creationId="{E19DE3C7-1E72-9F42-E2DB-D3CCA02A0E3D}"/>
          </ac:spMkLst>
        </pc:spChg>
        <pc:picChg chg="mod">
          <ac:chgData name="Nazia Shah" userId="834fe6aa-7260-4947-9af5-9af74eff913c" providerId="ADAL" clId="{C36CF7D9-2DC2-4F22-8B74-A70235D7AD85}" dt="2023-05-03T00:54:14.159" v="502"/>
          <ac:picMkLst>
            <pc:docMk/>
            <pc:sldMk cId="881740831" sldId="576"/>
            <ac:picMk id="12" creationId="{896801E3-DB0C-29C7-A391-D9A93A4F523F}"/>
          </ac:picMkLst>
        </pc:picChg>
      </pc:sldChg>
      <pc:sldChg chg="modSp mod">
        <pc:chgData name="Nazia Shah" userId="834fe6aa-7260-4947-9af5-9af74eff913c" providerId="ADAL" clId="{C36CF7D9-2DC2-4F22-8B74-A70235D7AD85}" dt="2023-05-03T00:35:14.214" v="406" actId="962"/>
        <pc:sldMkLst>
          <pc:docMk/>
          <pc:sldMk cId="836727273" sldId="578"/>
        </pc:sldMkLst>
        <pc:spChg chg="mod">
          <ac:chgData name="Nazia Shah" userId="834fe6aa-7260-4947-9af5-9af74eff913c" providerId="ADAL" clId="{C36CF7D9-2DC2-4F22-8B74-A70235D7AD85}" dt="2023-05-03T00:35:05.127" v="405"/>
          <ac:spMkLst>
            <pc:docMk/>
            <pc:sldMk cId="836727273" sldId="578"/>
            <ac:spMk id="3" creationId="{CCC0BE9A-FEC1-9FD6-FD31-12E0A4A4BE18}"/>
          </ac:spMkLst>
        </pc:spChg>
        <pc:spChg chg="mod">
          <ac:chgData name="Nazia Shah" userId="834fe6aa-7260-4947-9af5-9af74eff913c" providerId="ADAL" clId="{C36CF7D9-2DC2-4F22-8B74-A70235D7AD85}" dt="2023-05-03T00:35:14.214" v="406" actId="962"/>
          <ac:spMkLst>
            <pc:docMk/>
            <pc:sldMk cId="836727273" sldId="578"/>
            <ac:spMk id="8" creationId="{0D592508-F88F-C595-0D85-02E7E8DE02BB}"/>
          </ac:spMkLst>
        </pc:spChg>
      </pc:sldChg>
      <pc:sldChg chg="modSp mod">
        <pc:chgData name="Nazia Shah" userId="834fe6aa-7260-4947-9af5-9af74eff913c" providerId="ADAL" clId="{C36CF7D9-2DC2-4F22-8B74-A70235D7AD85}" dt="2023-05-03T00:35:48.762" v="413" actId="962"/>
        <pc:sldMkLst>
          <pc:docMk/>
          <pc:sldMk cId="2631129568" sldId="585"/>
        </pc:sldMkLst>
        <pc:spChg chg="mod">
          <ac:chgData name="Nazia Shah" userId="834fe6aa-7260-4947-9af5-9af74eff913c" providerId="ADAL" clId="{C36CF7D9-2DC2-4F22-8B74-A70235D7AD85}" dt="2023-05-03T00:35:24.815" v="407"/>
          <ac:spMkLst>
            <pc:docMk/>
            <pc:sldMk cId="2631129568" sldId="585"/>
            <ac:spMk id="3" creationId="{CCC0BE9A-FEC1-9FD6-FD31-12E0A4A4BE18}"/>
          </ac:spMkLst>
        </pc:spChg>
        <pc:spChg chg="mod">
          <ac:chgData name="Nazia Shah" userId="834fe6aa-7260-4947-9af5-9af74eff913c" providerId="ADAL" clId="{C36CF7D9-2DC2-4F22-8B74-A70235D7AD85}" dt="2023-05-03T00:35:48.762" v="413" actId="962"/>
          <ac:spMkLst>
            <pc:docMk/>
            <pc:sldMk cId="2631129568" sldId="585"/>
            <ac:spMk id="8" creationId="{A62BC2FE-C02A-3760-D89D-D631CEE11703}"/>
          </ac:spMkLst>
        </pc:spChg>
        <pc:grpChg chg="mod">
          <ac:chgData name="Nazia Shah" userId="834fe6aa-7260-4947-9af5-9af74eff913c" providerId="ADAL" clId="{C36CF7D9-2DC2-4F22-8B74-A70235D7AD85}" dt="2023-05-03T00:35:44.137" v="412"/>
          <ac:grpSpMkLst>
            <pc:docMk/>
            <pc:sldMk cId="2631129568" sldId="585"/>
            <ac:grpSpMk id="15" creationId="{C48A1D1E-9573-0278-56EC-E831DF3D4EA5}"/>
          </ac:grpSpMkLst>
        </pc:grpChg>
        <pc:picChg chg="mod">
          <ac:chgData name="Nazia Shah" userId="834fe6aa-7260-4947-9af5-9af74eff913c" providerId="ADAL" clId="{C36CF7D9-2DC2-4F22-8B74-A70235D7AD85}" dt="2023-05-03T00:35:34.443" v="410"/>
          <ac:picMkLst>
            <pc:docMk/>
            <pc:sldMk cId="2631129568" sldId="585"/>
            <ac:picMk id="16" creationId="{E7D75C2C-FA15-D626-8967-67D0906F428E}"/>
          </ac:picMkLst>
        </pc:picChg>
        <pc:picChg chg="mod">
          <ac:chgData name="Nazia Shah" userId="834fe6aa-7260-4947-9af5-9af74eff913c" providerId="ADAL" clId="{C36CF7D9-2DC2-4F22-8B74-A70235D7AD85}" dt="2023-05-03T00:35:40.120" v="411"/>
          <ac:picMkLst>
            <pc:docMk/>
            <pc:sldMk cId="2631129568" sldId="585"/>
            <ac:picMk id="17" creationId="{C4C38B2B-2929-0027-777C-D7B94CC29EBF}"/>
          </ac:picMkLst>
        </pc:picChg>
      </pc:sldChg>
      <pc:sldChg chg="modSp mod">
        <pc:chgData name="Nazia Shah" userId="834fe6aa-7260-4947-9af5-9af74eff913c" providerId="ADAL" clId="{C36CF7D9-2DC2-4F22-8B74-A70235D7AD85}" dt="2023-05-03T00:31:29.965" v="376" actId="962"/>
        <pc:sldMkLst>
          <pc:docMk/>
          <pc:sldMk cId="4115891594" sldId="594"/>
        </pc:sldMkLst>
        <pc:spChg chg="mod">
          <ac:chgData name="Nazia Shah" userId="834fe6aa-7260-4947-9af5-9af74eff913c" providerId="ADAL" clId="{C36CF7D9-2DC2-4F22-8B74-A70235D7AD85}" dt="2023-05-03T00:31:26.057" v="375"/>
          <ac:spMkLst>
            <pc:docMk/>
            <pc:sldMk cId="4115891594" sldId="594"/>
            <ac:spMk id="3" creationId="{DFA9EF77-1B61-F7A4-2D65-B42BC6C87A3E}"/>
          </ac:spMkLst>
        </pc:spChg>
        <pc:spChg chg="mod">
          <ac:chgData name="Nazia Shah" userId="834fe6aa-7260-4947-9af5-9af74eff913c" providerId="ADAL" clId="{C36CF7D9-2DC2-4F22-8B74-A70235D7AD85}" dt="2023-05-03T00:31:29.965" v="376" actId="962"/>
          <ac:spMkLst>
            <pc:docMk/>
            <pc:sldMk cId="4115891594" sldId="594"/>
            <ac:spMk id="5" creationId="{CF0F5A56-F71C-68A2-840B-3CF04E4FDFF9}"/>
          </ac:spMkLst>
        </pc:spChg>
      </pc:sldChg>
      <pc:sldChg chg="modSp mod">
        <pc:chgData name="Nazia Shah" userId="834fe6aa-7260-4947-9af5-9af74eff913c" providerId="ADAL" clId="{C36CF7D9-2DC2-4F22-8B74-A70235D7AD85}" dt="2023-05-03T00:36:01.656" v="415"/>
        <pc:sldMkLst>
          <pc:docMk/>
          <pc:sldMk cId="2461668478" sldId="595"/>
        </pc:sldMkLst>
        <pc:spChg chg="mod">
          <ac:chgData name="Nazia Shah" userId="834fe6aa-7260-4947-9af5-9af74eff913c" providerId="ADAL" clId="{C36CF7D9-2DC2-4F22-8B74-A70235D7AD85}" dt="2023-05-03T00:36:01.656" v="415"/>
          <ac:spMkLst>
            <pc:docMk/>
            <pc:sldMk cId="2461668478" sldId="595"/>
            <ac:spMk id="3" creationId="{2FA1F448-8B33-AAE9-3D8B-06D1AFE925B3}"/>
          </ac:spMkLst>
        </pc:spChg>
        <pc:spChg chg="mod">
          <ac:chgData name="Nazia Shah" userId="834fe6aa-7260-4947-9af5-9af74eff913c" providerId="ADAL" clId="{C36CF7D9-2DC2-4F22-8B74-A70235D7AD85}" dt="2023-05-03T00:35:59.664" v="414" actId="962"/>
          <ac:spMkLst>
            <pc:docMk/>
            <pc:sldMk cId="2461668478" sldId="595"/>
            <ac:spMk id="5" creationId="{B891CECB-1800-A2A3-D945-CED83757F410}"/>
          </ac:spMkLst>
        </pc:spChg>
      </pc:sldChg>
      <pc:sldChg chg="modSp mod">
        <pc:chgData name="Nazia Shah" userId="834fe6aa-7260-4947-9af5-9af74eff913c" providerId="ADAL" clId="{C36CF7D9-2DC2-4F22-8B74-A70235D7AD85}" dt="2023-05-03T00:50:39.332" v="479" actId="962"/>
        <pc:sldMkLst>
          <pc:docMk/>
          <pc:sldMk cId="4160720812" sldId="596"/>
        </pc:sldMkLst>
        <pc:spChg chg="mod">
          <ac:chgData name="Nazia Shah" userId="834fe6aa-7260-4947-9af5-9af74eff913c" providerId="ADAL" clId="{C36CF7D9-2DC2-4F22-8B74-A70235D7AD85}" dt="2023-05-03T00:50:39.332" v="479" actId="962"/>
          <ac:spMkLst>
            <pc:docMk/>
            <pc:sldMk cId="4160720812" sldId="596"/>
            <ac:spMk id="3" creationId="{943980E7-7C2B-1A35-5E9A-CB60AEA84097}"/>
          </ac:spMkLst>
        </pc:spChg>
        <pc:spChg chg="mod">
          <ac:chgData name="Nazia Shah" userId="834fe6aa-7260-4947-9af5-9af74eff913c" providerId="ADAL" clId="{C36CF7D9-2DC2-4F22-8B74-A70235D7AD85}" dt="2023-05-03T00:50:26.236" v="476"/>
          <ac:spMkLst>
            <pc:docMk/>
            <pc:sldMk cId="4160720812" sldId="596"/>
            <ac:spMk id="5" creationId="{60807EC1-F774-44E2-2DEF-F29E216C2229}"/>
          </ac:spMkLst>
        </pc:spChg>
        <pc:spChg chg="mod">
          <ac:chgData name="Nazia Shah" userId="834fe6aa-7260-4947-9af5-9af74eff913c" providerId="ADAL" clId="{C36CF7D9-2DC2-4F22-8B74-A70235D7AD85}" dt="2023-05-03T00:23:13.075" v="366" actId="962"/>
          <ac:spMkLst>
            <pc:docMk/>
            <pc:sldMk cId="4160720812" sldId="596"/>
            <ac:spMk id="7" creationId="{D3199800-9760-9CD6-6E68-24CD9785D922}"/>
          </ac:spMkLst>
        </pc:spChg>
        <pc:spChg chg="mod">
          <ac:chgData name="Nazia Shah" userId="834fe6aa-7260-4947-9af5-9af74eff913c" providerId="ADAL" clId="{C36CF7D9-2DC2-4F22-8B74-A70235D7AD85}" dt="2023-05-03T00:50:33.304" v="478"/>
          <ac:spMkLst>
            <pc:docMk/>
            <pc:sldMk cId="4160720812" sldId="596"/>
            <ac:spMk id="8" creationId="{F2866F4D-98CF-A1F3-DC75-2C4B482D18F7}"/>
          </ac:spMkLst>
        </pc:spChg>
      </pc:sldChg>
      <pc:sldChg chg="modSp mod">
        <pc:chgData name="Nazia Shah" userId="834fe6aa-7260-4947-9af5-9af74eff913c" providerId="ADAL" clId="{C36CF7D9-2DC2-4F22-8B74-A70235D7AD85}" dt="2023-05-03T00:36:14.744" v="417" actId="962"/>
        <pc:sldMkLst>
          <pc:docMk/>
          <pc:sldMk cId="777949516" sldId="597"/>
        </pc:sldMkLst>
        <pc:spChg chg="mod">
          <ac:chgData name="Nazia Shah" userId="834fe6aa-7260-4947-9af5-9af74eff913c" providerId="ADAL" clId="{C36CF7D9-2DC2-4F22-8B74-A70235D7AD85}" dt="2023-05-03T00:36:11.748" v="416"/>
          <ac:spMkLst>
            <pc:docMk/>
            <pc:sldMk cId="777949516" sldId="597"/>
            <ac:spMk id="3" creationId="{5ABC327D-9DF8-A52F-799C-54071EB6EC38}"/>
          </ac:spMkLst>
        </pc:spChg>
        <pc:spChg chg="mod">
          <ac:chgData name="Nazia Shah" userId="834fe6aa-7260-4947-9af5-9af74eff913c" providerId="ADAL" clId="{C36CF7D9-2DC2-4F22-8B74-A70235D7AD85}" dt="2023-05-03T00:36:14.744" v="417" actId="962"/>
          <ac:spMkLst>
            <pc:docMk/>
            <pc:sldMk cId="777949516" sldId="597"/>
            <ac:spMk id="5" creationId="{C327BFC5-43D7-0674-B5A3-0CACFE166521}"/>
          </ac:spMkLst>
        </pc:spChg>
      </pc:sldChg>
      <pc:sldChg chg="modSp mod">
        <pc:chgData name="Nazia Shah" userId="834fe6aa-7260-4947-9af5-9af74eff913c" providerId="ADAL" clId="{C36CF7D9-2DC2-4F22-8B74-A70235D7AD85}" dt="2023-05-03T00:36:34.047" v="419" actId="962"/>
        <pc:sldMkLst>
          <pc:docMk/>
          <pc:sldMk cId="3955197555" sldId="598"/>
        </pc:sldMkLst>
        <pc:spChg chg="mod">
          <ac:chgData name="Nazia Shah" userId="834fe6aa-7260-4947-9af5-9af74eff913c" providerId="ADAL" clId="{C36CF7D9-2DC2-4F22-8B74-A70235D7AD85}" dt="2023-05-03T00:36:29.271" v="418"/>
          <ac:spMkLst>
            <pc:docMk/>
            <pc:sldMk cId="3955197555" sldId="598"/>
            <ac:spMk id="6" creationId="{9F439138-34DA-0A89-A694-3B1B857A0C52}"/>
          </ac:spMkLst>
        </pc:spChg>
        <pc:spChg chg="mod">
          <ac:chgData name="Nazia Shah" userId="834fe6aa-7260-4947-9af5-9af74eff913c" providerId="ADAL" clId="{C36CF7D9-2DC2-4F22-8B74-A70235D7AD85}" dt="2023-05-03T00:36:34.047" v="419" actId="962"/>
          <ac:spMkLst>
            <pc:docMk/>
            <pc:sldMk cId="3955197555" sldId="598"/>
            <ac:spMk id="9" creationId="{683199C9-E858-31DB-FB97-49BC4ABAD567}"/>
          </ac:spMkLst>
        </pc:spChg>
      </pc:sldChg>
      <pc:sldChg chg="delSp modSp mod">
        <pc:chgData name="Nazia Shah" userId="834fe6aa-7260-4947-9af5-9af74eff913c" providerId="ADAL" clId="{C36CF7D9-2DC2-4F22-8B74-A70235D7AD85}" dt="2023-05-03T00:32:00.804" v="380" actId="962"/>
        <pc:sldMkLst>
          <pc:docMk/>
          <pc:sldMk cId="1410261182" sldId="599"/>
        </pc:sldMkLst>
        <pc:spChg chg="mod">
          <ac:chgData name="Nazia Shah" userId="834fe6aa-7260-4947-9af5-9af74eff913c" providerId="ADAL" clId="{C36CF7D9-2DC2-4F22-8B74-A70235D7AD85}" dt="2023-05-03T00:31:57.807" v="379"/>
          <ac:spMkLst>
            <pc:docMk/>
            <pc:sldMk cId="1410261182" sldId="599"/>
            <ac:spMk id="3" creationId="{DDCEEA1F-D95F-3B21-A2C0-93E895105558}"/>
          </ac:spMkLst>
        </pc:spChg>
        <pc:spChg chg="del">
          <ac:chgData name="Nazia Shah" userId="834fe6aa-7260-4947-9af5-9af74eff913c" providerId="ADAL" clId="{C36CF7D9-2DC2-4F22-8B74-A70235D7AD85}" dt="2023-05-03T00:20:28.084" v="232" actId="478"/>
          <ac:spMkLst>
            <pc:docMk/>
            <pc:sldMk cId="1410261182" sldId="599"/>
            <ac:spMk id="5" creationId="{023FD922-75D9-9319-7785-1B9F6EA97F41}"/>
          </ac:spMkLst>
        </pc:spChg>
        <pc:spChg chg="mod">
          <ac:chgData name="Nazia Shah" userId="834fe6aa-7260-4947-9af5-9af74eff913c" providerId="ADAL" clId="{C36CF7D9-2DC2-4F22-8B74-A70235D7AD85}" dt="2023-05-03T00:32:00.804" v="380" actId="962"/>
          <ac:spMkLst>
            <pc:docMk/>
            <pc:sldMk cId="1410261182" sldId="599"/>
            <ac:spMk id="6" creationId="{633AC389-6B61-EA91-C303-4FF5C5E75EF6}"/>
          </ac:spMkLst>
        </pc:spChg>
      </pc:sldChg>
    </pc:docChg>
  </pc:docChgLst>
  <pc:docChgLst>
    <pc:chgData name="Mersal Zaman" userId="f7dbc6cb-78f0-4d6e-8369-a8b9e421e308" providerId="ADAL" clId="{5FD106C3-3A47-4E43-823F-0D6BC5A8AA3E}"/>
    <pc:docChg chg="modSld">
      <pc:chgData name="Mersal Zaman" userId="f7dbc6cb-78f0-4d6e-8369-a8b9e421e308" providerId="ADAL" clId="{5FD106C3-3A47-4E43-823F-0D6BC5A8AA3E}" dt="2023-04-25T18:38:40.669" v="296" actId="20577"/>
      <pc:docMkLst>
        <pc:docMk/>
      </pc:docMkLst>
      <pc:sldChg chg="modSp">
        <pc:chgData name="Mersal Zaman" userId="f7dbc6cb-78f0-4d6e-8369-a8b9e421e308" providerId="ADAL" clId="{5FD106C3-3A47-4E43-823F-0D6BC5A8AA3E}" dt="2023-04-25T18:25:44.646" v="64" actId="962"/>
        <pc:sldMkLst>
          <pc:docMk/>
          <pc:sldMk cId="2057547054" sldId="274"/>
        </pc:sldMkLst>
        <pc:picChg chg="mod">
          <ac:chgData name="Mersal Zaman" userId="f7dbc6cb-78f0-4d6e-8369-a8b9e421e308" providerId="ADAL" clId="{5FD106C3-3A47-4E43-823F-0D6BC5A8AA3E}" dt="2023-04-25T18:25:44.646" v="64" actId="962"/>
          <ac:picMkLst>
            <pc:docMk/>
            <pc:sldMk cId="2057547054" sldId="274"/>
            <ac:picMk id="4" creationId="{543318CA-4614-B5C3-B886-D9B8422C195B}"/>
          </ac:picMkLst>
        </pc:picChg>
      </pc:sldChg>
      <pc:sldChg chg="modSp modNotesTx">
        <pc:chgData name="Mersal Zaman" userId="f7dbc6cb-78f0-4d6e-8369-a8b9e421e308" providerId="ADAL" clId="{5FD106C3-3A47-4E43-823F-0D6BC5A8AA3E}" dt="2023-04-25T18:19:55.621" v="8" actId="20577"/>
        <pc:sldMkLst>
          <pc:docMk/>
          <pc:sldMk cId="3301438562" sldId="286"/>
        </pc:sldMkLst>
        <pc:picChg chg="mod">
          <ac:chgData name="Mersal Zaman" userId="f7dbc6cb-78f0-4d6e-8369-a8b9e421e308" providerId="ADAL" clId="{5FD106C3-3A47-4E43-823F-0D6BC5A8AA3E}" dt="2023-04-25T18:19:37.444" v="3" actId="962"/>
          <ac:picMkLst>
            <pc:docMk/>
            <pc:sldMk cId="3301438562" sldId="286"/>
            <ac:picMk id="8" creationId="{50F00BB5-F8F4-D49F-DFA3-A3A141761EF6}"/>
          </ac:picMkLst>
        </pc:picChg>
        <pc:picChg chg="mod">
          <ac:chgData name="Mersal Zaman" userId="f7dbc6cb-78f0-4d6e-8369-a8b9e421e308" providerId="ADAL" clId="{5FD106C3-3A47-4E43-823F-0D6BC5A8AA3E}" dt="2023-04-25T18:19:48.874" v="7" actId="962"/>
          <ac:picMkLst>
            <pc:docMk/>
            <pc:sldMk cId="3301438562" sldId="286"/>
            <ac:picMk id="9" creationId="{374BBE0C-CE66-6FE7-4FC5-47663EC86D9E}"/>
          </ac:picMkLst>
        </pc:picChg>
      </pc:sldChg>
      <pc:sldChg chg="modSp mod modNotesTx">
        <pc:chgData name="Mersal Zaman" userId="f7dbc6cb-78f0-4d6e-8369-a8b9e421e308" providerId="ADAL" clId="{5FD106C3-3A47-4E43-823F-0D6BC5A8AA3E}" dt="2023-04-25T18:23:09.394" v="31" actId="20577"/>
        <pc:sldMkLst>
          <pc:docMk/>
          <pc:sldMk cId="656128851" sldId="495"/>
        </pc:sldMkLst>
        <pc:picChg chg="mod">
          <ac:chgData name="Mersal Zaman" userId="f7dbc6cb-78f0-4d6e-8369-a8b9e421e308" providerId="ADAL" clId="{5FD106C3-3A47-4E43-823F-0D6BC5A8AA3E}" dt="2023-04-25T18:22:59.515" v="29" actId="962"/>
          <ac:picMkLst>
            <pc:docMk/>
            <pc:sldMk cId="656128851" sldId="495"/>
            <ac:picMk id="6" creationId="{FEE5FD3D-767B-520A-DF50-3AA964732837}"/>
          </ac:picMkLst>
        </pc:picChg>
        <pc:picChg chg="mod">
          <ac:chgData name="Mersal Zaman" userId="f7dbc6cb-78f0-4d6e-8369-a8b9e421e308" providerId="ADAL" clId="{5FD106C3-3A47-4E43-823F-0D6BC5A8AA3E}" dt="2023-04-25T18:22:33.052" v="23" actId="962"/>
          <ac:picMkLst>
            <pc:docMk/>
            <pc:sldMk cId="656128851" sldId="495"/>
            <ac:picMk id="11" creationId="{F4A4EE48-119D-DD48-3D07-FE7CE5E62D41}"/>
          </ac:picMkLst>
        </pc:picChg>
      </pc:sldChg>
      <pc:sldChg chg="modSp mod">
        <pc:chgData name="Mersal Zaman" userId="f7dbc6cb-78f0-4d6e-8369-a8b9e421e308" providerId="ADAL" clId="{5FD106C3-3A47-4E43-823F-0D6BC5A8AA3E}" dt="2023-04-25T18:20:58.068" v="10" actId="962"/>
        <pc:sldMkLst>
          <pc:docMk/>
          <pc:sldMk cId="1257290380" sldId="514"/>
        </pc:sldMkLst>
        <pc:picChg chg="mod">
          <ac:chgData name="Mersal Zaman" userId="f7dbc6cb-78f0-4d6e-8369-a8b9e421e308" providerId="ADAL" clId="{5FD106C3-3A47-4E43-823F-0D6BC5A8AA3E}" dt="2023-04-25T18:20:58.068" v="10" actId="962"/>
          <ac:picMkLst>
            <pc:docMk/>
            <pc:sldMk cId="1257290380" sldId="514"/>
            <ac:picMk id="7" creationId="{60CB45B5-6E35-A174-DF62-C3A55ECB3E16}"/>
          </ac:picMkLst>
        </pc:picChg>
      </pc:sldChg>
      <pc:sldChg chg="modSp">
        <pc:chgData name="Mersal Zaman" userId="f7dbc6cb-78f0-4d6e-8369-a8b9e421e308" providerId="ADAL" clId="{5FD106C3-3A47-4E43-823F-0D6BC5A8AA3E}" dt="2023-04-25T18:23:20.009" v="33" actId="962"/>
        <pc:sldMkLst>
          <pc:docMk/>
          <pc:sldMk cId="2021168666" sldId="516"/>
        </pc:sldMkLst>
        <pc:picChg chg="mod">
          <ac:chgData name="Mersal Zaman" userId="f7dbc6cb-78f0-4d6e-8369-a8b9e421e308" providerId="ADAL" clId="{5FD106C3-3A47-4E43-823F-0D6BC5A8AA3E}" dt="2023-04-25T18:23:20.009" v="33" actId="962"/>
          <ac:picMkLst>
            <pc:docMk/>
            <pc:sldMk cId="2021168666" sldId="516"/>
            <ac:picMk id="8" creationId="{B3146289-5FBA-AF39-3703-85860E5101EE}"/>
          </ac:picMkLst>
        </pc:picChg>
      </pc:sldChg>
      <pc:sldChg chg="modSp">
        <pc:chgData name="Mersal Zaman" userId="f7dbc6cb-78f0-4d6e-8369-a8b9e421e308" providerId="ADAL" clId="{5FD106C3-3A47-4E43-823F-0D6BC5A8AA3E}" dt="2023-04-25T18:25:55.492" v="78" actId="962"/>
        <pc:sldMkLst>
          <pc:docMk/>
          <pc:sldMk cId="2622304321" sldId="517"/>
        </pc:sldMkLst>
        <pc:picChg chg="mod">
          <ac:chgData name="Mersal Zaman" userId="f7dbc6cb-78f0-4d6e-8369-a8b9e421e308" providerId="ADAL" clId="{5FD106C3-3A47-4E43-823F-0D6BC5A8AA3E}" dt="2023-04-25T18:25:55.492" v="78" actId="962"/>
          <ac:picMkLst>
            <pc:docMk/>
            <pc:sldMk cId="2622304321" sldId="517"/>
            <ac:picMk id="3" creationId="{B900ADE3-9FC6-4101-19B6-3C24AB933AA5}"/>
          </ac:picMkLst>
        </pc:picChg>
      </pc:sldChg>
      <pc:sldChg chg="modSp mod">
        <pc:chgData name="Mersal Zaman" userId="f7dbc6cb-78f0-4d6e-8369-a8b9e421e308" providerId="ADAL" clId="{5FD106C3-3A47-4E43-823F-0D6BC5A8AA3E}" dt="2023-04-25T18:27:09.052" v="84" actId="962"/>
        <pc:sldMkLst>
          <pc:docMk/>
          <pc:sldMk cId="1689830498" sldId="520"/>
        </pc:sldMkLst>
        <pc:grpChg chg="mod">
          <ac:chgData name="Mersal Zaman" userId="f7dbc6cb-78f0-4d6e-8369-a8b9e421e308" providerId="ADAL" clId="{5FD106C3-3A47-4E43-823F-0D6BC5A8AA3E}" dt="2023-04-25T18:27:09.052" v="84" actId="962"/>
          <ac:grpSpMkLst>
            <pc:docMk/>
            <pc:sldMk cId="1689830498" sldId="520"/>
            <ac:grpSpMk id="24" creationId="{BA0CF403-CACE-D09F-EBB2-290EE229EF91}"/>
          </ac:grpSpMkLst>
        </pc:grpChg>
      </pc:sldChg>
      <pc:sldChg chg="modSp mod modNotesTx">
        <pc:chgData name="Mersal Zaman" userId="f7dbc6cb-78f0-4d6e-8369-a8b9e421e308" providerId="ADAL" clId="{5FD106C3-3A47-4E43-823F-0D6BC5A8AA3E}" dt="2023-04-25T18:25:34.452" v="62" actId="20577"/>
        <pc:sldMkLst>
          <pc:docMk/>
          <pc:sldMk cId="40287372" sldId="522"/>
        </pc:sldMkLst>
        <pc:picChg chg="mod">
          <ac:chgData name="Mersal Zaman" userId="f7dbc6cb-78f0-4d6e-8369-a8b9e421e308" providerId="ADAL" clId="{5FD106C3-3A47-4E43-823F-0D6BC5A8AA3E}" dt="2023-04-25T18:25:21.277" v="59" actId="962"/>
          <ac:picMkLst>
            <pc:docMk/>
            <pc:sldMk cId="40287372" sldId="522"/>
            <ac:picMk id="4" creationId="{F7049741-EDA0-5943-F81C-D5F430DB832D}"/>
          </ac:picMkLst>
        </pc:picChg>
        <pc:picChg chg="mod">
          <ac:chgData name="Mersal Zaman" userId="f7dbc6cb-78f0-4d6e-8369-a8b9e421e308" providerId="ADAL" clId="{5FD106C3-3A47-4E43-823F-0D6BC5A8AA3E}" dt="2023-04-25T18:25:28.958" v="61" actId="962"/>
          <ac:picMkLst>
            <pc:docMk/>
            <pc:sldMk cId="40287372" sldId="522"/>
            <ac:picMk id="5" creationId="{F662391B-C490-1EE5-607A-40F74BC514AB}"/>
          </ac:picMkLst>
        </pc:picChg>
      </pc:sldChg>
      <pc:sldChg chg="modSp mod modNotesTx">
        <pc:chgData name="Mersal Zaman" userId="f7dbc6cb-78f0-4d6e-8369-a8b9e421e308" providerId="ADAL" clId="{5FD106C3-3A47-4E43-823F-0D6BC5A8AA3E}" dt="2023-04-25T18:22:10.738" v="19" actId="20577"/>
        <pc:sldMkLst>
          <pc:docMk/>
          <pc:sldMk cId="414229698" sldId="524"/>
        </pc:sldMkLst>
        <pc:picChg chg="mod">
          <ac:chgData name="Mersal Zaman" userId="f7dbc6cb-78f0-4d6e-8369-a8b9e421e308" providerId="ADAL" clId="{5FD106C3-3A47-4E43-823F-0D6BC5A8AA3E}" dt="2023-04-25T18:22:00.791" v="16" actId="962"/>
          <ac:picMkLst>
            <pc:docMk/>
            <pc:sldMk cId="414229698" sldId="524"/>
            <ac:picMk id="11" creationId="{C01FCCB5-DD82-959C-3864-22480FDED17B}"/>
          </ac:picMkLst>
        </pc:picChg>
        <pc:picChg chg="mod">
          <ac:chgData name="Mersal Zaman" userId="f7dbc6cb-78f0-4d6e-8369-a8b9e421e308" providerId="ADAL" clId="{5FD106C3-3A47-4E43-823F-0D6BC5A8AA3E}" dt="2023-04-25T18:22:06.417" v="18" actId="962"/>
          <ac:picMkLst>
            <pc:docMk/>
            <pc:sldMk cId="414229698" sldId="524"/>
            <ac:picMk id="12" creationId="{CE6F9D9B-3ED3-02CA-5B12-26E98A43A10A}"/>
          </ac:picMkLst>
        </pc:picChg>
      </pc:sldChg>
      <pc:sldChg chg="modSp">
        <pc:chgData name="Mersal Zaman" userId="f7dbc6cb-78f0-4d6e-8369-a8b9e421e308" providerId="ADAL" clId="{5FD106C3-3A47-4E43-823F-0D6BC5A8AA3E}" dt="2023-04-25T18:34:44.052" v="242" actId="962"/>
        <pc:sldMkLst>
          <pc:docMk/>
          <pc:sldMk cId="2322170504" sldId="529"/>
        </pc:sldMkLst>
        <pc:picChg chg="mod">
          <ac:chgData name="Mersal Zaman" userId="f7dbc6cb-78f0-4d6e-8369-a8b9e421e308" providerId="ADAL" clId="{5FD106C3-3A47-4E43-823F-0D6BC5A8AA3E}" dt="2023-04-25T18:34:44.052" v="242" actId="962"/>
          <ac:picMkLst>
            <pc:docMk/>
            <pc:sldMk cId="2322170504" sldId="529"/>
            <ac:picMk id="5" creationId="{053D23C3-C41D-ED37-A757-5D00E603578E}"/>
          </ac:picMkLst>
        </pc:picChg>
      </pc:sldChg>
      <pc:sldChg chg="modSp modNotesTx">
        <pc:chgData name="Mersal Zaman" userId="f7dbc6cb-78f0-4d6e-8369-a8b9e421e308" providerId="ADAL" clId="{5FD106C3-3A47-4E43-823F-0D6BC5A8AA3E}" dt="2023-04-25T18:34:32.872" v="240" actId="20577"/>
        <pc:sldMkLst>
          <pc:docMk/>
          <pc:sldMk cId="1968009114" sldId="531"/>
        </pc:sldMkLst>
        <pc:grpChg chg="mod">
          <ac:chgData name="Mersal Zaman" userId="f7dbc6cb-78f0-4d6e-8369-a8b9e421e308" providerId="ADAL" clId="{5FD106C3-3A47-4E43-823F-0D6BC5A8AA3E}" dt="2023-04-25T18:34:24.150" v="239" actId="962"/>
          <ac:grpSpMkLst>
            <pc:docMk/>
            <pc:sldMk cId="1968009114" sldId="531"/>
            <ac:grpSpMk id="19" creationId="{49DAA34C-30EF-621F-1DD6-9800101775FD}"/>
          </ac:grpSpMkLst>
        </pc:grpChg>
        <pc:grpChg chg="mod">
          <ac:chgData name="Mersal Zaman" userId="f7dbc6cb-78f0-4d6e-8369-a8b9e421e308" providerId="ADAL" clId="{5FD106C3-3A47-4E43-823F-0D6BC5A8AA3E}" dt="2023-04-25T18:34:14.408" v="235" actId="962"/>
          <ac:grpSpMkLst>
            <pc:docMk/>
            <pc:sldMk cId="1968009114" sldId="531"/>
            <ac:grpSpMk id="20" creationId="{8F8F8105-22D5-FA95-BC47-FBA61FA5878D}"/>
          </ac:grpSpMkLst>
        </pc:grpChg>
      </pc:sldChg>
      <pc:sldChg chg="modSp mod modNotesTx">
        <pc:chgData name="Mersal Zaman" userId="f7dbc6cb-78f0-4d6e-8369-a8b9e421e308" providerId="ADAL" clId="{5FD106C3-3A47-4E43-823F-0D6BC5A8AA3E}" dt="2023-04-25T18:27:42.165" v="98" actId="20577"/>
        <pc:sldMkLst>
          <pc:docMk/>
          <pc:sldMk cId="3108869028" sldId="543"/>
        </pc:sldMkLst>
        <pc:picChg chg="mod">
          <ac:chgData name="Mersal Zaman" userId="f7dbc6cb-78f0-4d6e-8369-a8b9e421e308" providerId="ADAL" clId="{5FD106C3-3A47-4E43-823F-0D6BC5A8AA3E}" dt="2023-04-25T18:27:22.385" v="90" actId="962"/>
          <ac:picMkLst>
            <pc:docMk/>
            <pc:sldMk cId="3108869028" sldId="543"/>
            <ac:picMk id="5" creationId="{CCF52022-B646-7071-A4EC-FE2117BFC169}"/>
          </ac:picMkLst>
        </pc:picChg>
        <pc:picChg chg="mod">
          <ac:chgData name="Mersal Zaman" userId="f7dbc6cb-78f0-4d6e-8369-a8b9e421e308" providerId="ADAL" clId="{5FD106C3-3A47-4E43-823F-0D6BC5A8AA3E}" dt="2023-04-25T18:27:35" v="94" actId="962"/>
          <ac:picMkLst>
            <pc:docMk/>
            <pc:sldMk cId="3108869028" sldId="543"/>
            <ac:picMk id="6" creationId="{6EFA2692-B86B-6029-96A8-B4A82134E13D}"/>
          </ac:picMkLst>
        </pc:picChg>
      </pc:sldChg>
      <pc:sldChg chg="modSp mod modNotesTx">
        <pc:chgData name="Mersal Zaman" userId="f7dbc6cb-78f0-4d6e-8369-a8b9e421e308" providerId="ADAL" clId="{5FD106C3-3A47-4E43-823F-0D6BC5A8AA3E}" dt="2023-04-25T18:28:09.077" v="113" actId="20577"/>
        <pc:sldMkLst>
          <pc:docMk/>
          <pc:sldMk cId="1375540297" sldId="546"/>
        </pc:sldMkLst>
        <pc:grpChg chg="mod">
          <ac:chgData name="Mersal Zaman" userId="f7dbc6cb-78f0-4d6e-8369-a8b9e421e308" providerId="ADAL" clId="{5FD106C3-3A47-4E43-823F-0D6BC5A8AA3E}" dt="2023-04-25T18:27:54.587" v="100" actId="962"/>
          <ac:grpSpMkLst>
            <pc:docMk/>
            <pc:sldMk cId="1375540297" sldId="546"/>
            <ac:grpSpMk id="12" creationId="{E562694B-04B6-6DEE-EC95-B386042C9C27}"/>
          </ac:grpSpMkLst>
        </pc:grpChg>
        <pc:grpChg chg="mod">
          <ac:chgData name="Mersal Zaman" userId="f7dbc6cb-78f0-4d6e-8369-a8b9e421e308" providerId="ADAL" clId="{5FD106C3-3A47-4E43-823F-0D6BC5A8AA3E}" dt="2023-04-25T18:27:58.243" v="102" actId="962"/>
          <ac:grpSpMkLst>
            <pc:docMk/>
            <pc:sldMk cId="1375540297" sldId="546"/>
            <ac:grpSpMk id="16" creationId="{5B27A282-0959-6EC2-322F-93CC5203508B}"/>
          </ac:grpSpMkLst>
        </pc:grpChg>
        <pc:grpChg chg="mod">
          <ac:chgData name="Mersal Zaman" userId="f7dbc6cb-78f0-4d6e-8369-a8b9e421e308" providerId="ADAL" clId="{5FD106C3-3A47-4E43-823F-0D6BC5A8AA3E}" dt="2023-04-25T18:27:59.925" v="104" actId="962"/>
          <ac:grpSpMkLst>
            <pc:docMk/>
            <pc:sldMk cId="1375540297" sldId="546"/>
            <ac:grpSpMk id="20" creationId="{292335EF-9529-2D1D-E896-2AD23A9F4D2B}"/>
          </ac:grpSpMkLst>
        </pc:grpChg>
        <pc:grpChg chg="mod">
          <ac:chgData name="Mersal Zaman" userId="f7dbc6cb-78f0-4d6e-8369-a8b9e421e308" providerId="ADAL" clId="{5FD106C3-3A47-4E43-823F-0D6BC5A8AA3E}" dt="2023-04-25T18:28:03.571" v="108" actId="962"/>
          <ac:grpSpMkLst>
            <pc:docMk/>
            <pc:sldMk cId="1375540297" sldId="546"/>
            <ac:grpSpMk id="26" creationId="{E54E537B-1C43-DB23-75D3-DEF15FA7D047}"/>
          </ac:grpSpMkLst>
        </pc:grpChg>
        <pc:grpChg chg="mod">
          <ac:chgData name="Mersal Zaman" userId="f7dbc6cb-78f0-4d6e-8369-a8b9e421e308" providerId="ADAL" clId="{5FD106C3-3A47-4E43-823F-0D6BC5A8AA3E}" dt="2023-04-25T18:28:01.806" v="106" actId="962"/>
          <ac:grpSpMkLst>
            <pc:docMk/>
            <pc:sldMk cId="1375540297" sldId="546"/>
            <ac:grpSpMk id="30" creationId="{8F395719-A92A-3DCA-5061-8C70052E1487}"/>
          </ac:grpSpMkLst>
        </pc:grpChg>
        <pc:grpChg chg="mod">
          <ac:chgData name="Mersal Zaman" userId="f7dbc6cb-78f0-4d6e-8369-a8b9e421e308" providerId="ADAL" clId="{5FD106C3-3A47-4E43-823F-0D6BC5A8AA3E}" dt="2023-04-25T18:28:07.114" v="112" actId="962"/>
          <ac:grpSpMkLst>
            <pc:docMk/>
            <pc:sldMk cId="1375540297" sldId="546"/>
            <ac:grpSpMk id="33" creationId="{A77CF6AA-FF16-45CE-88B7-1CB7D98AC72D}"/>
          </ac:grpSpMkLst>
        </pc:grpChg>
        <pc:grpChg chg="mod">
          <ac:chgData name="Mersal Zaman" userId="f7dbc6cb-78f0-4d6e-8369-a8b9e421e308" providerId="ADAL" clId="{5FD106C3-3A47-4E43-823F-0D6BC5A8AA3E}" dt="2023-04-25T18:28:05.298" v="110" actId="962"/>
          <ac:grpSpMkLst>
            <pc:docMk/>
            <pc:sldMk cId="1375540297" sldId="546"/>
            <ac:grpSpMk id="34" creationId="{4F05BE3B-262C-0D0E-C2DE-A55F10E2225B}"/>
          </ac:grpSpMkLst>
        </pc:grpChg>
      </pc:sldChg>
      <pc:sldChg chg="modSp mod modNotesTx">
        <pc:chgData name="Mersal Zaman" userId="f7dbc6cb-78f0-4d6e-8369-a8b9e421e308" providerId="ADAL" clId="{5FD106C3-3A47-4E43-823F-0D6BC5A8AA3E}" dt="2023-04-25T18:28:31.724" v="124" actId="20577"/>
        <pc:sldMkLst>
          <pc:docMk/>
          <pc:sldMk cId="2504241309" sldId="547"/>
        </pc:sldMkLst>
        <pc:grpChg chg="mod">
          <ac:chgData name="Mersal Zaman" userId="f7dbc6cb-78f0-4d6e-8369-a8b9e421e308" providerId="ADAL" clId="{5FD106C3-3A47-4E43-823F-0D6BC5A8AA3E}" dt="2023-04-25T18:28:21.392" v="117" actId="962"/>
          <ac:grpSpMkLst>
            <pc:docMk/>
            <pc:sldMk cId="2504241309" sldId="547"/>
            <ac:grpSpMk id="40" creationId="{4A7BC79C-7FE2-388F-EA74-38C833EE8BF7}"/>
          </ac:grpSpMkLst>
        </pc:grpChg>
        <pc:grpChg chg="mod">
          <ac:chgData name="Mersal Zaman" userId="f7dbc6cb-78f0-4d6e-8369-a8b9e421e308" providerId="ADAL" clId="{5FD106C3-3A47-4E43-823F-0D6BC5A8AA3E}" dt="2023-04-25T18:28:23.241" v="119" actId="962"/>
          <ac:grpSpMkLst>
            <pc:docMk/>
            <pc:sldMk cId="2504241309" sldId="547"/>
            <ac:grpSpMk id="45" creationId="{DA95B2DE-4AEA-A537-BECF-A918B06B2EE3}"/>
          </ac:grpSpMkLst>
        </pc:grpChg>
        <pc:grpChg chg="mod">
          <ac:chgData name="Mersal Zaman" userId="f7dbc6cb-78f0-4d6e-8369-a8b9e421e308" providerId="ADAL" clId="{5FD106C3-3A47-4E43-823F-0D6BC5A8AA3E}" dt="2023-04-25T18:28:25.405" v="121" actId="962"/>
          <ac:grpSpMkLst>
            <pc:docMk/>
            <pc:sldMk cId="2504241309" sldId="547"/>
            <ac:grpSpMk id="48" creationId="{0F0E1BC3-3308-F69B-F7E1-FC5F2F694119}"/>
          </ac:grpSpMkLst>
        </pc:grpChg>
        <pc:grpChg chg="mod">
          <ac:chgData name="Mersal Zaman" userId="f7dbc6cb-78f0-4d6e-8369-a8b9e421e308" providerId="ADAL" clId="{5FD106C3-3A47-4E43-823F-0D6BC5A8AA3E}" dt="2023-04-25T18:28:27.171" v="123" actId="962"/>
          <ac:grpSpMkLst>
            <pc:docMk/>
            <pc:sldMk cId="2504241309" sldId="547"/>
            <ac:grpSpMk id="50" creationId="{1B07A51E-DF0A-B3F6-E34A-894AACAFC908}"/>
          </ac:grpSpMkLst>
        </pc:grpChg>
        <pc:grpChg chg="mod">
          <ac:chgData name="Mersal Zaman" userId="f7dbc6cb-78f0-4d6e-8369-a8b9e421e308" providerId="ADAL" clId="{5FD106C3-3A47-4E43-823F-0D6BC5A8AA3E}" dt="2023-04-25T18:28:18.298" v="115" actId="962"/>
          <ac:grpSpMkLst>
            <pc:docMk/>
            <pc:sldMk cId="2504241309" sldId="547"/>
            <ac:grpSpMk id="52" creationId="{7A443F86-0A1A-5DA3-83DC-AF5A3C52C8F3}"/>
          </ac:grpSpMkLst>
        </pc:grpChg>
      </pc:sldChg>
      <pc:sldChg chg="modSp mod modNotesTx">
        <pc:chgData name="Mersal Zaman" userId="f7dbc6cb-78f0-4d6e-8369-a8b9e421e308" providerId="ADAL" clId="{5FD106C3-3A47-4E43-823F-0D6BC5A8AA3E}" dt="2023-04-25T18:35:39.338" v="253" actId="20577"/>
        <pc:sldMkLst>
          <pc:docMk/>
          <pc:sldMk cId="1741664680" sldId="548"/>
        </pc:sldMkLst>
        <pc:picChg chg="mod">
          <ac:chgData name="Mersal Zaman" userId="f7dbc6cb-78f0-4d6e-8369-a8b9e421e308" providerId="ADAL" clId="{5FD106C3-3A47-4E43-823F-0D6BC5A8AA3E}" dt="2023-04-25T18:35:36.340" v="252" actId="962"/>
          <ac:picMkLst>
            <pc:docMk/>
            <pc:sldMk cId="1741664680" sldId="548"/>
            <ac:picMk id="6" creationId="{7B0F0E79-CF5C-C026-F0C0-AABDF8ED027F}"/>
          </ac:picMkLst>
        </pc:picChg>
        <pc:picChg chg="mod">
          <ac:chgData name="Mersal Zaman" userId="f7dbc6cb-78f0-4d6e-8369-a8b9e421e308" providerId="ADAL" clId="{5FD106C3-3A47-4E43-823F-0D6BC5A8AA3E}" dt="2023-04-25T18:35:07.904" v="246" actId="962"/>
          <ac:picMkLst>
            <pc:docMk/>
            <pc:sldMk cId="1741664680" sldId="548"/>
            <ac:picMk id="7" creationId="{26E5580F-7CB7-B462-ACF7-5C4B94734AF1}"/>
          </ac:picMkLst>
        </pc:picChg>
      </pc:sldChg>
      <pc:sldChg chg="modSp modNotesTx">
        <pc:chgData name="Mersal Zaman" userId="f7dbc6cb-78f0-4d6e-8369-a8b9e421e308" providerId="ADAL" clId="{5FD106C3-3A47-4E43-823F-0D6BC5A8AA3E}" dt="2023-04-25T18:31:52.242" v="171" actId="20577"/>
        <pc:sldMkLst>
          <pc:docMk/>
          <pc:sldMk cId="1550432304" sldId="550"/>
        </pc:sldMkLst>
        <pc:grpChg chg="mod">
          <ac:chgData name="Mersal Zaman" userId="f7dbc6cb-78f0-4d6e-8369-a8b9e421e308" providerId="ADAL" clId="{5FD106C3-3A47-4E43-823F-0D6BC5A8AA3E}" dt="2023-04-25T18:31:36.411" v="165" actId="962"/>
          <ac:grpSpMkLst>
            <pc:docMk/>
            <pc:sldMk cId="1550432304" sldId="550"/>
            <ac:grpSpMk id="13" creationId="{284D4E2B-46F0-BB54-447F-7D5D02138D7E}"/>
          </ac:grpSpMkLst>
        </pc:grpChg>
        <pc:grpChg chg="mod">
          <ac:chgData name="Mersal Zaman" userId="f7dbc6cb-78f0-4d6e-8369-a8b9e421e308" providerId="ADAL" clId="{5FD106C3-3A47-4E43-823F-0D6BC5A8AA3E}" dt="2023-04-25T18:31:49.920" v="170" actId="962"/>
          <ac:grpSpMkLst>
            <pc:docMk/>
            <pc:sldMk cId="1550432304" sldId="550"/>
            <ac:grpSpMk id="16" creationId="{9C97C053-9ED1-EEB0-01CC-1BD21AE164F1}"/>
          </ac:grpSpMkLst>
        </pc:grpChg>
      </pc:sldChg>
      <pc:sldChg chg="modSp">
        <pc:chgData name="Mersal Zaman" userId="f7dbc6cb-78f0-4d6e-8369-a8b9e421e308" providerId="ADAL" clId="{5FD106C3-3A47-4E43-823F-0D6BC5A8AA3E}" dt="2023-04-25T18:32:02.536" v="185" actId="962"/>
        <pc:sldMkLst>
          <pc:docMk/>
          <pc:sldMk cId="2874705653" sldId="551"/>
        </pc:sldMkLst>
        <pc:picChg chg="mod">
          <ac:chgData name="Mersal Zaman" userId="f7dbc6cb-78f0-4d6e-8369-a8b9e421e308" providerId="ADAL" clId="{5FD106C3-3A47-4E43-823F-0D6BC5A8AA3E}" dt="2023-04-25T18:32:02.536" v="185" actId="962"/>
          <ac:picMkLst>
            <pc:docMk/>
            <pc:sldMk cId="2874705653" sldId="551"/>
            <ac:picMk id="4" creationId="{1676A827-27DF-3E26-DDC8-65B61DB2F582}"/>
          </ac:picMkLst>
        </pc:picChg>
      </pc:sldChg>
      <pc:sldChg chg="modSp modNotesTx">
        <pc:chgData name="Mersal Zaman" userId="f7dbc6cb-78f0-4d6e-8369-a8b9e421e308" providerId="ADAL" clId="{5FD106C3-3A47-4E43-823F-0D6BC5A8AA3E}" dt="2023-04-25T18:30:37.739" v="155" actId="20577"/>
        <pc:sldMkLst>
          <pc:docMk/>
          <pc:sldMk cId="1957048794" sldId="554"/>
        </pc:sldMkLst>
        <pc:grpChg chg="mod">
          <ac:chgData name="Mersal Zaman" userId="f7dbc6cb-78f0-4d6e-8369-a8b9e421e308" providerId="ADAL" clId="{5FD106C3-3A47-4E43-823F-0D6BC5A8AA3E}" dt="2023-04-25T18:30:09.724" v="150" actId="962"/>
          <ac:grpSpMkLst>
            <pc:docMk/>
            <pc:sldMk cId="1957048794" sldId="554"/>
            <ac:grpSpMk id="13" creationId="{E6633C16-9FDA-D8E8-7163-04B8BB2F976C}"/>
          </ac:grpSpMkLst>
        </pc:grpChg>
        <pc:picChg chg="mod">
          <ac:chgData name="Mersal Zaman" userId="f7dbc6cb-78f0-4d6e-8369-a8b9e421e308" providerId="ADAL" clId="{5FD106C3-3A47-4E43-823F-0D6BC5A8AA3E}" dt="2023-04-25T18:30:28.831" v="154" actId="962"/>
          <ac:picMkLst>
            <pc:docMk/>
            <pc:sldMk cId="1957048794" sldId="554"/>
            <ac:picMk id="15" creationId="{4027C6E8-0A1A-50EB-7C1A-9BE022156BF5}"/>
          </ac:picMkLst>
        </pc:picChg>
      </pc:sldChg>
      <pc:sldChg chg="modSp">
        <pc:chgData name="Mersal Zaman" userId="f7dbc6cb-78f0-4d6e-8369-a8b9e421e308" providerId="ADAL" clId="{5FD106C3-3A47-4E43-823F-0D6BC5A8AA3E}" dt="2023-04-25T18:30:51.798" v="158" actId="962"/>
        <pc:sldMkLst>
          <pc:docMk/>
          <pc:sldMk cId="738040897" sldId="555"/>
        </pc:sldMkLst>
        <pc:spChg chg="mod">
          <ac:chgData name="Mersal Zaman" userId="f7dbc6cb-78f0-4d6e-8369-a8b9e421e308" providerId="ADAL" clId="{5FD106C3-3A47-4E43-823F-0D6BC5A8AA3E}" dt="2023-04-25T18:30:50.011" v="156" actId="1076"/>
          <ac:spMkLst>
            <pc:docMk/>
            <pc:sldMk cId="738040897" sldId="555"/>
            <ac:spMk id="6" creationId="{0BE3C0D8-38BD-D70B-34E2-76F2D981F2B4}"/>
          </ac:spMkLst>
        </pc:spChg>
        <pc:spChg chg="mod">
          <ac:chgData name="Mersal Zaman" userId="f7dbc6cb-78f0-4d6e-8369-a8b9e421e308" providerId="ADAL" clId="{5FD106C3-3A47-4E43-823F-0D6BC5A8AA3E}" dt="2023-04-25T18:30:50.011" v="156" actId="1076"/>
          <ac:spMkLst>
            <pc:docMk/>
            <pc:sldMk cId="738040897" sldId="555"/>
            <ac:spMk id="7" creationId="{918C0ACE-3073-CB0E-4C2C-157CD74A8FDA}"/>
          </ac:spMkLst>
        </pc:spChg>
        <pc:grpChg chg="mod">
          <ac:chgData name="Mersal Zaman" userId="f7dbc6cb-78f0-4d6e-8369-a8b9e421e308" providerId="ADAL" clId="{5FD106C3-3A47-4E43-823F-0D6BC5A8AA3E}" dt="2023-04-25T18:30:51.798" v="158" actId="962"/>
          <ac:grpSpMkLst>
            <pc:docMk/>
            <pc:sldMk cId="738040897" sldId="555"/>
            <ac:grpSpMk id="4" creationId="{8DE95B82-B7F6-FE2E-9383-63B8F34D9334}"/>
          </ac:grpSpMkLst>
        </pc:grpChg>
        <pc:picChg chg="mod">
          <ac:chgData name="Mersal Zaman" userId="f7dbc6cb-78f0-4d6e-8369-a8b9e421e308" providerId="ADAL" clId="{5FD106C3-3A47-4E43-823F-0D6BC5A8AA3E}" dt="2023-04-25T18:30:50.011" v="156" actId="1076"/>
          <ac:picMkLst>
            <pc:docMk/>
            <pc:sldMk cId="738040897" sldId="555"/>
            <ac:picMk id="5" creationId="{E93FBADD-9121-3D46-B344-F9F8305C2458}"/>
          </ac:picMkLst>
        </pc:picChg>
      </pc:sldChg>
      <pc:sldChg chg="modSp modNotesTx">
        <pc:chgData name="Mersal Zaman" userId="f7dbc6cb-78f0-4d6e-8369-a8b9e421e308" providerId="ADAL" clId="{5FD106C3-3A47-4E43-823F-0D6BC5A8AA3E}" dt="2023-04-25T18:29:07.788" v="133" actId="20577"/>
        <pc:sldMkLst>
          <pc:docMk/>
          <pc:sldMk cId="1051587429" sldId="563"/>
        </pc:sldMkLst>
        <pc:grpChg chg="mod">
          <ac:chgData name="Mersal Zaman" userId="f7dbc6cb-78f0-4d6e-8369-a8b9e421e308" providerId="ADAL" clId="{5FD106C3-3A47-4E43-823F-0D6BC5A8AA3E}" dt="2023-04-25T18:28:59.346" v="126" actId="962"/>
          <ac:grpSpMkLst>
            <pc:docMk/>
            <pc:sldMk cId="1051587429" sldId="563"/>
            <ac:grpSpMk id="14" creationId="{332293B4-DB52-A2C6-8944-6B65F6FA4921}"/>
          </ac:grpSpMkLst>
        </pc:grpChg>
        <pc:grpChg chg="mod">
          <ac:chgData name="Mersal Zaman" userId="f7dbc6cb-78f0-4d6e-8369-a8b9e421e308" providerId="ADAL" clId="{5FD106C3-3A47-4E43-823F-0D6BC5A8AA3E}" dt="2023-04-25T18:29:04.486" v="132" actId="962"/>
          <ac:grpSpMkLst>
            <pc:docMk/>
            <pc:sldMk cId="1051587429" sldId="563"/>
            <ac:grpSpMk id="16" creationId="{E3F6A4B7-5460-EAF5-C2DF-88E8F9D8234D}"/>
          </ac:grpSpMkLst>
        </pc:grpChg>
        <pc:grpChg chg="mod">
          <ac:chgData name="Mersal Zaman" userId="f7dbc6cb-78f0-4d6e-8369-a8b9e421e308" providerId="ADAL" clId="{5FD106C3-3A47-4E43-823F-0D6BC5A8AA3E}" dt="2023-04-25T18:29:00.993" v="128" actId="962"/>
          <ac:grpSpMkLst>
            <pc:docMk/>
            <pc:sldMk cId="1051587429" sldId="563"/>
            <ac:grpSpMk id="18" creationId="{38EBC1A5-7267-958E-9A42-03C3DAABC107}"/>
          </ac:grpSpMkLst>
        </pc:grpChg>
        <pc:grpChg chg="mod">
          <ac:chgData name="Mersal Zaman" userId="f7dbc6cb-78f0-4d6e-8369-a8b9e421e308" providerId="ADAL" clId="{5FD106C3-3A47-4E43-823F-0D6BC5A8AA3E}" dt="2023-04-25T18:29:02.550" v="130" actId="962"/>
          <ac:grpSpMkLst>
            <pc:docMk/>
            <pc:sldMk cId="1051587429" sldId="563"/>
            <ac:grpSpMk id="21" creationId="{ED1792EF-3D03-77B6-6879-48BBBC3A381D}"/>
          </ac:grpSpMkLst>
        </pc:grpChg>
      </pc:sldChg>
      <pc:sldChg chg="modSp modNotesTx">
        <pc:chgData name="Mersal Zaman" userId="f7dbc6cb-78f0-4d6e-8369-a8b9e421e308" providerId="ADAL" clId="{5FD106C3-3A47-4E43-823F-0D6BC5A8AA3E}" dt="2023-04-25T18:29:48.994" v="146" actId="20577"/>
        <pc:sldMkLst>
          <pc:docMk/>
          <pc:sldMk cId="2215085747" sldId="564"/>
        </pc:sldMkLst>
        <pc:picChg chg="mod">
          <ac:chgData name="Mersal Zaman" userId="f7dbc6cb-78f0-4d6e-8369-a8b9e421e308" providerId="ADAL" clId="{5FD106C3-3A47-4E43-823F-0D6BC5A8AA3E}" dt="2023-04-25T18:29:46.166" v="145" actId="962"/>
          <ac:picMkLst>
            <pc:docMk/>
            <pc:sldMk cId="2215085747" sldId="564"/>
            <ac:picMk id="5" creationId="{6C36599A-8943-CADD-0900-7D83C508D661}"/>
          </ac:picMkLst>
        </pc:picChg>
      </pc:sldChg>
      <pc:sldChg chg="modSp modNotesTx">
        <pc:chgData name="Mersal Zaman" userId="f7dbc6cb-78f0-4d6e-8369-a8b9e421e308" providerId="ADAL" clId="{5FD106C3-3A47-4E43-823F-0D6BC5A8AA3E}" dt="2023-04-25T18:31:08.033" v="161" actId="20577"/>
        <pc:sldMkLst>
          <pc:docMk/>
          <pc:sldMk cId="3579713361" sldId="567"/>
        </pc:sldMkLst>
        <pc:picChg chg="mod">
          <ac:chgData name="Mersal Zaman" userId="f7dbc6cb-78f0-4d6e-8369-a8b9e421e308" providerId="ADAL" clId="{5FD106C3-3A47-4E43-823F-0D6BC5A8AA3E}" dt="2023-04-25T18:31:00.191" v="160" actId="962"/>
          <ac:picMkLst>
            <pc:docMk/>
            <pc:sldMk cId="3579713361" sldId="567"/>
            <ac:picMk id="9" creationId="{E3C3A175-0C67-03A2-C78C-4A9DE6098BB3}"/>
          </ac:picMkLst>
        </pc:picChg>
      </pc:sldChg>
      <pc:sldChg chg="modSp">
        <pc:chgData name="Mersal Zaman" userId="f7dbc6cb-78f0-4d6e-8369-a8b9e421e308" providerId="ADAL" clId="{5FD106C3-3A47-4E43-823F-0D6BC5A8AA3E}" dt="2023-04-25T18:32:09.999" v="199" actId="962"/>
        <pc:sldMkLst>
          <pc:docMk/>
          <pc:sldMk cId="2953270816" sldId="569"/>
        </pc:sldMkLst>
        <pc:picChg chg="mod">
          <ac:chgData name="Mersal Zaman" userId="f7dbc6cb-78f0-4d6e-8369-a8b9e421e308" providerId="ADAL" clId="{5FD106C3-3A47-4E43-823F-0D6BC5A8AA3E}" dt="2023-04-25T18:32:09.999" v="199" actId="962"/>
          <ac:picMkLst>
            <pc:docMk/>
            <pc:sldMk cId="2953270816" sldId="569"/>
            <ac:picMk id="4" creationId="{5B59C72D-3E3B-B2FA-0EB7-98FA11F90B47}"/>
          </ac:picMkLst>
        </pc:picChg>
      </pc:sldChg>
      <pc:sldChg chg="modSp mod modNotesTx">
        <pc:chgData name="Mersal Zaman" userId="f7dbc6cb-78f0-4d6e-8369-a8b9e421e308" providerId="ADAL" clId="{5FD106C3-3A47-4E43-823F-0D6BC5A8AA3E}" dt="2023-04-25T18:32:52.651" v="212" actId="20577"/>
        <pc:sldMkLst>
          <pc:docMk/>
          <pc:sldMk cId="2524624148" sldId="570"/>
        </pc:sldMkLst>
        <pc:picChg chg="mod">
          <ac:chgData name="Mersal Zaman" userId="f7dbc6cb-78f0-4d6e-8369-a8b9e421e308" providerId="ADAL" clId="{5FD106C3-3A47-4E43-823F-0D6BC5A8AA3E}" dt="2023-04-25T18:32:23.404" v="205" actId="962"/>
          <ac:picMkLst>
            <pc:docMk/>
            <pc:sldMk cId="2524624148" sldId="570"/>
            <ac:picMk id="5" creationId="{42FF5600-FE10-BE7D-8C26-C686A739E351}"/>
          </ac:picMkLst>
        </pc:picChg>
        <pc:picChg chg="mod">
          <ac:chgData name="Mersal Zaman" userId="f7dbc6cb-78f0-4d6e-8369-a8b9e421e308" providerId="ADAL" clId="{5FD106C3-3A47-4E43-823F-0D6BC5A8AA3E}" dt="2023-04-25T18:32:38.374" v="211" actId="962"/>
          <ac:picMkLst>
            <pc:docMk/>
            <pc:sldMk cId="2524624148" sldId="570"/>
            <ac:picMk id="6" creationId="{5CBCE0E6-72E3-2344-6FB4-25F4D4AD9761}"/>
          </ac:picMkLst>
        </pc:picChg>
      </pc:sldChg>
      <pc:sldChg chg="modSp modNotesTx">
        <pc:chgData name="Mersal Zaman" userId="f7dbc6cb-78f0-4d6e-8369-a8b9e421e308" providerId="ADAL" clId="{5FD106C3-3A47-4E43-823F-0D6BC5A8AA3E}" dt="2023-04-25T18:33:06.327" v="217" actId="20577"/>
        <pc:sldMkLst>
          <pc:docMk/>
          <pc:sldMk cId="1710285255" sldId="571"/>
        </pc:sldMkLst>
        <pc:grpChg chg="mod">
          <ac:chgData name="Mersal Zaman" userId="f7dbc6cb-78f0-4d6e-8369-a8b9e421e308" providerId="ADAL" clId="{5FD106C3-3A47-4E43-823F-0D6BC5A8AA3E}" dt="2023-04-25T18:33:03.861" v="216" actId="962"/>
          <ac:grpSpMkLst>
            <pc:docMk/>
            <pc:sldMk cId="1710285255" sldId="571"/>
            <ac:grpSpMk id="18" creationId="{97FD601F-69B2-EEE8-0374-4751B4F97762}"/>
          </ac:grpSpMkLst>
        </pc:grpChg>
        <pc:grpChg chg="mod">
          <ac:chgData name="Mersal Zaman" userId="f7dbc6cb-78f0-4d6e-8369-a8b9e421e308" providerId="ADAL" clId="{5FD106C3-3A47-4E43-823F-0D6BC5A8AA3E}" dt="2023-04-25T18:33:02.170" v="214" actId="962"/>
          <ac:grpSpMkLst>
            <pc:docMk/>
            <pc:sldMk cId="1710285255" sldId="571"/>
            <ac:grpSpMk id="19" creationId="{2F548B29-F563-5A04-9594-BB72F13DA95B}"/>
          </ac:grpSpMkLst>
        </pc:grpChg>
      </pc:sldChg>
      <pc:sldChg chg="modSp mod modNotesTx">
        <pc:chgData name="Mersal Zaman" userId="f7dbc6cb-78f0-4d6e-8369-a8b9e421e308" providerId="ADAL" clId="{5FD106C3-3A47-4E43-823F-0D6BC5A8AA3E}" dt="2023-04-25T18:33:15.485" v="220" actId="20577"/>
        <pc:sldMkLst>
          <pc:docMk/>
          <pc:sldMk cId="5009829" sldId="572"/>
        </pc:sldMkLst>
        <pc:picChg chg="mod">
          <ac:chgData name="Mersal Zaman" userId="f7dbc6cb-78f0-4d6e-8369-a8b9e421e308" providerId="ADAL" clId="{5FD106C3-3A47-4E43-823F-0D6BC5A8AA3E}" dt="2023-04-25T18:33:12.413" v="219" actId="962"/>
          <ac:picMkLst>
            <pc:docMk/>
            <pc:sldMk cId="5009829" sldId="572"/>
            <ac:picMk id="4" creationId="{BC2281E2-ACAE-173D-9F57-40A710E6CFAE}"/>
          </ac:picMkLst>
        </pc:picChg>
      </pc:sldChg>
      <pc:sldChg chg="modSp mod modNotesTx">
        <pc:chgData name="Mersal Zaman" userId="f7dbc6cb-78f0-4d6e-8369-a8b9e421e308" providerId="ADAL" clId="{5FD106C3-3A47-4E43-823F-0D6BC5A8AA3E}" dt="2023-04-25T18:36:19.394" v="270" actId="20577"/>
        <pc:sldMkLst>
          <pc:docMk/>
          <pc:sldMk cId="1826928654" sldId="574"/>
        </pc:sldMkLst>
        <pc:picChg chg="mod">
          <ac:chgData name="Mersal Zaman" userId="f7dbc6cb-78f0-4d6e-8369-a8b9e421e308" providerId="ADAL" clId="{5FD106C3-3A47-4E43-823F-0D6BC5A8AA3E}" dt="2023-04-25T18:35:49.875" v="257" actId="962"/>
          <ac:picMkLst>
            <pc:docMk/>
            <pc:sldMk cId="1826928654" sldId="574"/>
            <ac:picMk id="7" creationId="{049BD7A8-2986-D1E7-9E13-B30C2F7E108B}"/>
          </ac:picMkLst>
        </pc:picChg>
        <pc:picChg chg="mod">
          <ac:chgData name="Mersal Zaman" userId="f7dbc6cb-78f0-4d6e-8369-a8b9e421e308" providerId="ADAL" clId="{5FD106C3-3A47-4E43-823F-0D6BC5A8AA3E}" dt="2023-04-25T18:36:12.735" v="266" actId="962"/>
          <ac:picMkLst>
            <pc:docMk/>
            <pc:sldMk cId="1826928654" sldId="574"/>
            <ac:picMk id="8" creationId="{46D996FE-8D15-33E6-565B-B5178FB48D59}"/>
          </ac:picMkLst>
        </pc:picChg>
        <pc:picChg chg="mod">
          <ac:chgData name="Mersal Zaman" userId="f7dbc6cb-78f0-4d6e-8369-a8b9e421e308" providerId="ADAL" clId="{5FD106C3-3A47-4E43-823F-0D6BC5A8AA3E}" dt="2023-04-25T18:35:59.881" v="261" actId="962"/>
          <ac:picMkLst>
            <pc:docMk/>
            <pc:sldMk cId="1826928654" sldId="574"/>
            <ac:picMk id="10" creationId="{747E5302-6278-41B8-E219-29C61AB3F015}"/>
          </ac:picMkLst>
        </pc:picChg>
      </pc:sldChg>
      <pc:sldChg chg="modSp mod modNotesTx">
        <pc:chgData name="Mersal Zaman" userId="f7dbc6cb-78f0-4d6e-8369-a8b9e421e308" providerId="ADAL" clId="{5FD106C3-3A47-4E43-823F-0D6BC5A8AA3E}" dt="2023-04-25T18:36:45.957" v="285" actId="20577"/>
        <pc:sldMkLst>
          <pc:docMk/>
          <pc:sldMk cId="3361289547" sldId="575"/>
        </pc:sldMkLst>
        <pc:picChg chg="mod">
          <ac:chgData name="Mersal Zaman" userId="f7dbc6cb-78f0-4d6e-8369-a8b9e421e308" providerId="ADAL" clId="{5FD106C3-3A47-4E43-823F-0D6BC5A8AA3E}" dt="2023-04-25T18:36:43.909" v="284" actId="962"/>
          <ac:picMkLst>
            <pc:docMk/>
            <pc:sldMk cId="3361289547" sldId="575"/>
            <ac:picMk id="4" creationId="{595103DE-4ABD-410C-4399-FCE63DA859DE}"/>
          </ac:picMkLst>
        </pc:picChg>
        <pc:picChg chg="mod">
          <ac:chgData name="Mersal Zaman" userId="f7dbc6cb-78f0-4d6e-8369-a8b9e421e308" providerId="ADAL" clId="{5FD106C3-3A47-4E43-823F-0D6BC5A8AA3E}" dt="2023-04-25T18:36:41.863" v="282" actId="962"/>
          <ac:picMkLst>
            <pc:docMk/>
            <pc:sldMk cId="3361289547" sldId="575"/>
            <ac:picMk id="5" creationId="{075D126C-A158-3D47-2B96-A30B6C513E8D}"/>
          </ac:picMkLst>
        </pc:picChg>
        <pc:picChg chg="mod">
          <ac:chgData name="Mersal Zaman" userId="f7dbc6cb-78f0-4d6e-8369-a8b9e421e308" providerId="ADAL" clId="{5FD106C3-3A47-4E43-823F-0D6BC5A8AA3E}" dt="2023-04-25T18:36:34.071" v="276" actId="962"/>
          <ac:picMkLst>
            <pc:docMk/>
            <pc:sldMk cId="3361289547" sldId="575"/>
            <ac:picMk id="7" creationId="{EC38F9CF-B312-98F6-18F2-C76C156AF82F}"/>
          </ac:picMkLst>
        </pc:picChg>
        <pc:picChg chg="mod">
          <ac:chgData name="Mersal Zaman" userId="f7dbc6cb-78f0-4d6e-8369-a8b9e421e308" providerId="ADAL" clId="{5FD106C3-3A47-4E43-823F-0D6BC5A8AA3E}" dt="2023-04-25T18:36:37.935" v="278" actId="962"/>
          <ac:picMkLst>
            <pc:docMk/>
            <pc:sldMk cId="3361289547" sldId="575"/>
            <ac:picMk id="8" creationId="{CF097DDA-8352-20F7-9C60-753A7A72F98D}"/>
          </ac:picMkLst>
        </pc:picChg>
        <pc:picChg chg="mod">
          <ac:chgData name="Mersal Zaman" userId="f7dbc6cb-78f0-4d6e-8369-a8b9e421e308" providerId="ADAL" clId="{5FD106C3-3A47-4E43-823F-0D6BC5A8AA3E}" dt="2023-04-25T18:36:40.343" v="280" actId="962"/>
          <ac:picMkLst>
            <pc:docMk/>
            <pc:sldMk cId="3361289547" sldId="575"/>
            <ac:picMk id="9" creationId="{E9E87F13-FD6C-F444-C4D9-CD39AB4F5876}"/>
          </ac:picMkLst>
        </pc:picChg>
      </pc:sldChg>
      <pc:sldChg chg="modSp modNotesTx">
        <pc:chgData name="Mersal Zaman" userId="f7dbc6cb-78f0-4d6e-8369-a8b9e421e308" providerId="ADAL" clId="{5FD106C3-3A47-4E43-823F-0D6BC5A8AA3E}" dt="2023-04-25T18:38:40.669" v="296" actId="20577"/>
        <pc:sldMkLst>
          <pc:docMk/>
          <pc:sldMk cId="881740831" sldId="576"/>
        </pc:sldMkLst>
        <pc:picChg chg="mod">
          <ac:chgData name="Mersal Zaman" userId="f7dbc6cb-78f0-4d6e-8369-a8b9e421e308" providerId="ADAL" clId="{5FD106C3-3A47-4E43-823F-0D6BC5A8AA3E}" dt="2023-04-25T18:37:14.256" v="291" actId="962"/>
          <ac:picMkLst>
            <pc:docMk/>
            <pc:sldMk cId="881740831" sldId="576"/>
            <ac:picMk id="11" creationId="{2FB7D72B-4449-3F07-8D76-8DB5A8B68D9A}"/>
          </ac:picMkLst>
        </pc:picChg>
        <pc:picChg chg="mod">
          <ac:chgData name="Mersal Zaman" userId="f7dbc6cb-78f0-4d6e-8369-a8b9e421e308" providerId="ADAL" clId="{5FD106C3-3A47-4E43-823F-0D6BC5A8AA3E}" dt="2023-04-25T18:36:59.864" v="289" actId="962"/>
          <ac:picMkLst>
            <pc:docMk/>
            <pc:sldMk cId="881740831" sldId="576"/>
            <ac:picMk id="12" creationId="{896801E3-DB0C-29C7-A391-D9A93A4F523F}"/>
          </ac:picMkLst>
        </pc:picChg>
        <pc:picChg chg="mod">
          <ac:chgData name="Mersal Zaman" userId="f7dbc6cb-78f0-4d6e-8369-a8b9e421e308" providerId="ADAL" clId="{5FD106C3-3A47-4E43-823F-0D6BC5A8AA3E}" dt="2023-04-25T18:37:16.608" v="293" actId="962"/>
          <ac:picMkLst>
            <pc:docMk/>
            <pc:sldMk cId="881740831" sldId="576"/>
            <ac:picMk id="13" creationId="{996F2EC2-A3E2-B8E9-5BCD-8CC4C5724DFB}"/>
          </ac:picMkLst>
        </pc:picChg>
      </pc:sldChg>
      <pc:sldChg chg="modSp">
        <pc:chgData name="Mersal Zaman" userId="f7dbc6cb-78f0-4d6e-8369-a8b9e421e308" providerId="ADAL" clId="{5FD106C3-3A47-4E43-823F-0D6BC5A8AA3E}" dt="2023-04-25T18:23:40.835" v="39" actId="962"/>
        <pc:sldMkLst>
          <pc:docMk/>
          <pc:sldMk cId="836727273" sldId="578"/>
        </pc:sldMkLst>
        <pc:picChg chg="mod">
          <ac:chgData name="Mersal Zaman" userId="f7dbc6cb-78f0-4d6e-8369-a8b9e421e308" providerId="ADAL" clId="{5FD106C3-3A47-4E43-823F-0D6BC5A8AA3E}" dt="2023-04-25T18:23:32.652" v="35" actId="962"/>
          <ac:picMkLst>
            <pc:docMk/>
            <pc:sldMk cId="836727273" sldId="578"/>
            <ac:picMk id="4" creationId="{5CA07AE0-EA10-5A5E-7F0D-825FD3998A11}"/>
          </ac:picMkLst>
        </pc:picChg>
        <pc:picChg chg="mod">
          <ac:chgData name="Mersal Zaman" userId="f7dbc6cb-78f0-4d6e-8369-a8b9e421e308" providerId="ADAL" clId="{5FD106C3-3A47-4E43-823F-0D6BC5A8AA3E}" dt="2023-04-25T18:23:40.835" v="39" actId="962"/>
          <ac:picMkLst>
            <pc:docMk/>
            <pc:sldMk cId="836727273" sldId="578"/>
            <ac:picMk id="6" creationId="{5577489E-8A71-16AA-99CB-9B294702ECB8}"/>
          </ac:picMkLst>
        </pc:picChg>
        <pc:picChg chg="mod">
          <ac:chgData name="Mersal Zaman" userId="f7dbc6cb-78f0-4d6e-8369-a8b9e421e308" providerId="ADAL" clId="{5FD106C3-3A47-4E43-823F-0D6BC5A8AA3E}" dt="2023-04-25T18:23:36.825" v="37" actId="962"/>
          <ac:picMkLst>
            <pc:docMk/>
            <pc:sldMk cId="836727273" sldId="578"/>
            <ac:picMk id="7" creationId="{4D148F85-348F-E47A-EF46-61C149A851BB}"/>
          </ac:picMkLst>
        </pc:picChg>
      </pc:sldChg>
      <pc:sldChg chg="modSp mod modNotesTx">
        <pc:chgData name="Mersal Zaman" userId="f7dbc6cb-78f0-4d6e-8369-a8b9e421e308" providerId="ADAL" clId="{5FD106C3-3A47-4E43-823F-0D6BC5A8AA3E}" dt="2023-04-25T18:25:01.605" v="55" actId="20577"/>
        <pc:sldMkLst>
          <pc:docMk/>
          <pc:sldMk cId="2631129568" sldId="585"/>
        </pc:sldMkLst>
        <pc:grpChg chg="mod">
          <ac:chgData name="Mersal Zaman" userId="f7dbc6cb-78f0-4d6e-8369-a8b9e421e308" providerId="ADAL" clId="{5FD106C3-3A47-4E43-823F-0D6BC5A8AA3E}" dt="2023-04-25T18:24:04.626" v="43" actId="962"/>
          <ac:grpSpMkLst>
            <pc:docMk/>
            <pc:sldMk cId="2631129568" sldId="585"/>
            <ac:grpSpMk id="15" creationId="{C48A1D1E-9573-0278-56EC-E831DF3D4EA5}"/>
          </ac:grpSpMkLst>
        </pc:grpChg>
        <pc:picChg chg="mod">
          <ac:chgData name="Mersal Zaman" userId="f7dbc6cb-78f0-4d6e-8369-a8b9e421e308" providerId="ADAL" clId="{5FD106C3-3A47-4E43-823F-0D6BC5A8AA3E}" dt="2023-04-25T18:24:58.378" v="54" actId="962"/>
          <ac:picMkLst>
            <pc:docMk/>
            <pc:sldMk cId="2631129568" sldId="585"/>
            <ac:picMk id="6" creationId="{B85F5C8E-1CA8-CD0D-1824-731D23229896}"/>
          </ac:picMkLst>
        </pc:picChg>
        <pc:picChg chg="mod">
          <ac:chgData name="Mersal Zaman" userId="f7dbc6cb-78f0-4d6e-8369-a8b9e421e308" providerId="ADAL" clId="{5FD106C3-3A47-4E43-823F-0D6BC5A8AA3E}" dt="2023-04-25T18:24:49.003" v="50" actId="962"/>
          <ac:picMkLst>
            <pc:docMk/>
            <pc:sldMk cId="2631129568" sldId="585"/>
            <ac:picMk id="16" creationId="{E7D75C2C-FA15-D626-8967-67D0906F428E}"/>
          </ac:picMkLst>
        </pc:picChg>
        <pc:picChg chg="mod">
          <ac:chgData name="Mersal Zaman" userId="f7dbc6cb-78f0-4d6e-8369-a8b9e421e308" providerId="ADAL" clId="{5FD106C3-3A47-4E43-823F-0D6BC5A8AA3E}" dt="2023-04-25T18:24:54.673" v="52" actId="962"/>
          <ac:picMkLst>
            <pc:docMk/>
            <pc:sldMk cId="2631129568" sldId="585"/>
            <ac:picMk id="17" creationId="{C4C38B2B-2929-0027-777C-D7B94CC29EBF}"/>
          </ac:picMkLst>
        </pc:picChg>
      </pc:sldChg>
      <pc:sldChg chg="modSp mod modNotesTx">
        <pc:chgData name="Mersal Zaman" userId="f7dbc6cb-78f0-4d6e-8369-a8b9e421e308" providerId="ADAL" clId="{5FD106C3-3A47-4E43-823F-0D6BC5A8AA3E}" dt="2023-04-25T18:33:59.556" v="231" actId="20577"/>
        <pc:sldMkLst>
          <pc:docMk/>
          <pc:sldMk cId="4160720812" sldId="596"/>
        </pc:sldMkLst>
        <pc:spChg chg="mod">
          <ac:chgData name="Mersal Zaman" userId="f7dbc6cb-78f0-4d6e-8369-a8b9e421e308" providerId="ADAL" clId="{5FD106C3-3A47-4E43-823F-0D6BC5A8AA3E}" dt="2023-04-25T18:33:36.910" v="224" actId="962"/>
          <ac:spMkLst>
            <pc:docMk/>
            <pc:sldMk cId="4160720812" sldId="596"/>
            <ac:spMk id="8" creationId="{F2866F4D-98CF-A1F3-DC75-2C4B482D18F7}"/>
          </ac:spMkLst>
        </pc:spChg>
        <pc:picChg chg="mod">
          <ac:chgData name="Mersal Zaman" userId="f7dbc6cb-78f0-4d6e-8369-a8b9e421e308" providerId="ADAL" clId="{5FD106C3-3A47-4E43-823F-0D6BC5A8AA3E}" dt="2023-04-25T18:33:56.527" v="230" actId="962"/>
          <ac:picMkLst>
            <pc:docMk/>
            <pc:sldMk cId="4160720812" sldId="596"/>
            <ac:picMk id="6" creationId="{2D8CA118-BF0E-149D-ACE1-9A88BEF8D82C}"/>
          </ac:picMkLst>
        </pc:picChg>
      </pc:sldChg>
      <pc:sldChg chg="modSp mod">
        <pc:chgData name="Mersal Zaman" userId="f7dbc6cb-78f0-4d6e-8369-a8b9e421e308" providerId="ADAL" clId="{5FD106C3-3A47-4E43-823F-0D6BC5A8AA3E}" dt="2023-04-25T18:26:57.476" v="82" actId="962"/>
        <pc:sldMkLst>
          <pc:docMk/>
          <pc:sldMk cId="3955197555" sldId="598"/>
        </pc:sldMkLst>
        <pc:picChg chg="mod">
          <ac:chgData name="Mersal Zaman" userId="f7dbc6cb-78f0-4d6e-8369-a8b9e421e308" providerId="ADAL" clId="{5FD106C3-3A47-4E43-823F-0D6BC5A8AA3E}" dt="2023-04-25T18:26:57.476" v="82" actId="962"/>
          <ac:picMkLst>
            <pc:docMk/>
            <pc:sldMk cId="3955197555" sldId="598"/>
            <ac:picMk id="8" creationId="{8E53C212-450D-C198-7667-80BACF02E627}"/>
          </ac:picMkLst>
        </pc:picChg>
      </pc:sldChg>
    </pc:docChg>
  </pc:docChgLst>
  <pc:docChgLst>
    <pc:chgData name="Jim Goss" userId="d9056c2780bbacdc" providerId="LiveId" clId="{E7161BDC-6240-45EC-AA44-E6483CFA827F}"/>
    <pc:docChg chg="undo custSel addSld delSld modSld">
      <pc:chgData name="Jim Goss" userId="d9056c2780bbacdc" providerId="LiveId" clId="{E7161BDC-6240-45EC-AA44-E6483CFA827F}" dt="2023-04-13T16:56:26.572" v="2412" actId="20577"/>
      <pc:docMkLst>
        <pc:docMk/>
      </pc:docMkLst>
      <pc:sldChg chg="modNotesTx">
        <pc:chgData name="Jim Goss" userId="d9056c2780bbacdc" providerId="LiveId" clId="{E7161BDC-6240-45EC-AA44-E6483CFA827F}" dt="2023-04-12T21:48:54.156" v="769" actId="20577"/>
        <pc:sldMkLst>
          <pc:docMk/>
          <pc:sldMk cId="2057547054" sldId="274"/>
        </pc:sldMkLst>
      </pc:sldChg>
      <pc:sldChg chg="modNotesTx">
        <pc:chgData name="Jim Goss" userId="d9056c2780bbacdc" providerId="LiveId" clId="{E7161BDC-6240-45EC-AA44-E6483CFA827F}" dt="2023-04-12T20:41:21.017" v="101" actId="20577"/>
        <pc:sldMkLst>
          <pc:docMk/>
          <pc:sldMk cId="3301438562" sldId="286"/>
        </pc:sldMkLst>
      </pc:sldChg>
      <pc:sldChg chg="modNotesTx">
        <pc:chgData name="Jim Goss" userId="d9056c2780bbacdc" providerId="LiveId" clId="{E7161BDC-6240-45EC-AA44-E6483CFA827F}" dt="2023-04-12T20:58:15.788" v="342" actId="20577"/>
        <pc:sldMkLst>
          <pc:docMk/>
          <pc:sldMk cId="656128851" sldId="495"/>
        </pc:sldMkLst>
      </pc:sldChg>
      <pc:sldChg chg="modSp mod modNotesTx">
        <pc:chgData name="Jim Goss" userId="d9056c2780bbacdc" providerId="LiveId" clId="{E7161BDC-6240-45EC-AA44-E6483CFA827F}" dt="2023-04-12T21:07:10.075" v="430" actId="20577"/>
        <pc:sldMkLst>
          <pc:docMk/>
          <pc:sldMk cId="2021168666" sldId="516"/>
        </pc:sldMkLst>
        <pc:spChg chg="mod">
          <ac:chgData name="Jim Goss" userId="d9056c2780bbacdc" providerId="LiveId" clId="{E7161BDC-6240-45EC-AA44-E6483CFA827F}" dt="2023-04-12T21:06:06.174" v="383" actId="20577"/>
          <ac:spMkLst>
            <pc:docMk/>
            <pc:sldMk cId="2021168666" sldId="516"/>
            <ac:spMk id="4" creationId="{C7653F4C-4528-2EB1-5BD8-48408E5C9BEE}"/>
          </ac:spMkLst>
        </pc:spChg>
      </pc:sldChg>
      <pc:sldChg chg="modNotesTx">
        <pc:chgData name="Jim Goss" userId="d9056c2780bbacdc" providerId="LiveId" clId="{E7161BDC-6240-45EC-AA44-E6483CFA827F}" dt="2023-04-12T21:40:18.228" v="727" actId="20577"/>
        <pc:sldMkLst>
          <pc:docMk/>
          <pc:sldMk cId="40287372" sldId="522"/>
        </pc:sldMkLst>
      </pc:sldChg>
      <pc:sldChg chg="modSp mod modNotesTx">
        <pc:chgData name="Jim Goss" userId="d9056c2780bbacdc" providerId="LiveId" clId="{E7161BDC-6240-45EC-AA44-E6483CFA827F}" dt="2023-04-12T20:54:14.246" v="195" actId="20577"/>
        <pc:sldMkLst>
          <pc:docMk/>
          <pc:sldMk cId="414229698" sldId="524"/>
        </pc:sldMkLst>
        <pc:spChg chg="mod">
          <ac:chgData name="Jim Goss" userId="d9056c2780bbacdc" providerId="LiveId" clId="{E7161BDC-6240-45EC-AA44-E6483CFA827F}" dt="2023-04-12T20:42:09.980" v="105" actId="20577"/>
          <ac:spMkLst>
            <pc:docMk/>
            <pc:sldMk cId="414229698" sldId="524"/>
            <ac:spMk id="2" creationId="{48D0D9A1-DC51-219A-8835-2CCFD689A80E}"/>
          </ac:spMkLst>
        </pc:spChg>
      </pc:sldChg>
      <pc:sldChg chg="modNotesTx">
        <pc:chgData name="Jim Goss" userId="d9056c2780bbacdc" providerId="LiveId" clId="{E7161BDC-6240-45EC-AA44-E6483CFA827F}" dt="2023-04-13T16:43:55.107" v="1949" actId="20577"/>
        <pc:sldMkLst>
          <pc:docMk/>
          <pc:sldMk cId="1968009114" sldId="531"/>
        </pc:sldMkLst>
      </pc:sldChg>
      <pc:sldChg chg="modNotesTx">
        <pc:chgData name="Jim Goss" userId="d9056c2780bbacdc" providerId="LiveId" clId="{E7161BDC-6240-45EC-AA44-E6483CFA827F}" dt="2023-04-12T22:07:21.825" v="945" actId="20577"/>
        <pc:sldMkLst>
          <pc:docMk/>
          <pc:sldMk cId="3108869028" sldId="543"/>
        </pc:sldMkLst>
      </pc:sldChg>
      <pc:sldChg chg="modNotesTx">
        <pc:chgData name="Jim Goss" userId="d9056c2780bbacdc" providerId="LiveId" clId="{E7161BDC-6240-45EC-AA44-E6483CFA827F}" dt="2023-04-12T22:12:03.078" v="981" actId="20577"/>
        <pc:sldMkLst>
          <pc:docMk/>
          <pc:sldMk cId="1375540297" sldId="546"/>
        </pc:sldMkLst>
      </pc:sldChg>
      <pc:sldChg chg="modNotesTx">
        <pc:chgData name="Jim Goss" userId="d9056c2780bbacdc" providerId="LiveId" clId="{E7161BDC-6240-45EC-AA44-E6483CFA827F}" dt="2023-04-12T22:12:22.825" v="982"/>
        <pc:sldMkLst>
          <pc:docMk/>
          <pc:sldMk cId="2504241309" sldId="547"/>
        </pc:sldMkLst>
      </pc:sldChg>
      <pc:sldChg chg="modNotesTx">
        <pc:chgData name="Jim Goss" userId="d9056c2780bbacdc" providerId="LiveId" clId="{E7161BDC-6240-45EC-AA44-E6483CFA827F}" dt="2023-04-13T16:46:38.536" v="2079" actId="20577"/>
        <pc:sldMkLst>
          <pc:docMk/>
          <pc:sldMk cId="1741664680" sldId="548"/>
        </pc:sldMkLst>
      </pc:sldChg>
      <pc:sldChg chg="modNotesTx">
        <pc:chgData name="Jim Goss" userId="d9056c2780bbacdc" providerId="LiveId" clId="{E7161BDC-6240-45EC-AA44-E6483CFA827F}" dt="2023-04-12T22:41:43.637" v="1463" actId="20577"/>
        <pc:sldMkLst>
          <pc:docMk/>
          <pc:sldMk cId="1550432304" sldId="550"/>
        </pc:sldMkLst>
      </pc:sldChg>
      <pc:sldChg chg="modNotesTx">
        <pc:chgData name="Jim Goss" userId="d9056c2780bbacdc" providerId="LiveId" clId="{E7161BDC-6240-45EC-AA44-E6483CFA827F}" dt="2023-04-12T22:22:05.184" v="1186" actId="20577"/>
        <pc:sldMkLst>
          <pc:docMk/>
          <pc:sldMk cId="1957048794" sldId="554"/>
        </pc:sldMkLst>
      </pc:sldChg>
      <pc:sldChg chg="modNotesTx">
        <pc:chgData name="Jim Goss" userId="d9056c2780bbacdc" providerId="LiveId" clId="{E7161BDC-6240-45EC-AA44-E6483CFA827F}" dt="2023-04-12T22:25:22.036" v="1244" actId="20577"/>
        <pc:sldMkLst>
          <pc:docMk/>
          <pc:sldMk cId="738040897" sldId="555"/>
        </pc:sldMkLst>
      </pc:sldChg>
      <pc:sldChg chg="modNotesTx">
        <pc:chgData name="Jim Goss" userId="d9056c2780bbacdc" providerId="LiveId" clId="{E7161BDC-6240-45EC-AA44-E6483CFA827F}" dt="2023-04-12T22:12:39.130" v="983"/>
        <pc:sldMkLst>
          <pc:docMk/>
          <pc:sldMk cId="1051587429" sldId="563"/>
        </pc:sldMkLst>
      </pc:sldChg>
      <pc:sldChg chg="modNotesTx">
        <pc:chgData name="Jim Goss" userId="d9056c2780bbacdc" providerId="LiveId" clId="{E7161BDC-6240-45EC-AA44-E6483CFA827F}" dt="2023-04-12T22:13:42.716" v="1044" actId="20577"/>
        <pc:sldMkLst>
          <pc:docMk/>
          <pc:sldMk cId="2215085747" sldId="564"/>
        </pc:sldMkLst>
      </pc:sldChg>
      <pc:sldChg chg="modNotesTx">
        <pc:chgData name="Jim Goss" userId="d9056c2780bbacdc" providerId="LiveId" clId="{E7161BDC-6240-45EC-AA44-E6483CFA827F}" dt="2023-04-12T22:33:38.636" v="1341" actId="20577"/>
        <pc:sldMkLst>
          <pc:docMk/>
          <pc:sldMk cId="3579713361" sldId="567"/>
        </pc:sldMkLst>
      </pc:sldChg>
      <pc:sldChg chg="modNotesTx">
        <pc:chgData name="Jim Goss" userId="d9056c2780bbacdc" providerId="LiveId" clId="{E7161BDC-6240-45EC-AA44-E6483CFA827F}" dt="2023-04-13T16:35:16.462" v="1652" actId="20577"/>
        <pc:sldMkLst>
          <pc:docMk/>
          <pc:sldMk cId="2524624148" sldId="570"/>
        </pc:sldMkLst>
      </pc:sldChg>
      <pc:sldChg chg="add del modNotesTx">
        <pc:chgData name="Jim Goss" userId="d9056c2780bbacdc" providerId="LiveId" clId="{E7161BDC-6240-45EC-AA44-E6483CFA827F}" dt="2023-04-13T16:37:24.329" v="1709" actId="20577"/>
        <pc:sldMkLst>
          <pc:docMk/>
          <pc:sldMk cId="1710285255" sldId="571"/>
        </pc:sldMkLst>
      </pc:sldChg>
      <pc:sldChg chg="add del modNotesTx">
        <pc:chgData name="Jim Goss" userId="d9056c2780bbacdc" providerId="LiveId" clId="{E7161BDC-6240-45EC-AA44-E6483CFA827F}" dt="2023-04-13T16:37:59.468" v="1710"/>
        <pc:sldMkLst>
          <pc:docMk/>
          <pc:sldMk cId="5009829" sldId="572"/>
        </pc:sldMkLst>
      </pc:sldChg>
      <pc:sldChg chg="modNotesTx">
        <pc:chgData name="Jim Goss" userId="d9056c2780bbacdc" providerId="LiveId" clId="{E7161BDC-6240-45EC-AA44-E6483CFA827F}" dt="2023-04-13T16:51:11.097" v="2246" actId="20577"/>
        <pc:sldMkLst>
          <pc:docMk/>
          <pc:sldMk cId="1826928654" sldId="574"/>
        </pc:sldMkLst>
      </pc:sldChg>
      <pc:sldChg chg="modNotesTx">
        <pc:chgData name="Jim Goss" userId="d9056c2780bbacdc" providerId="LiveId" clId="{E7161BDC-6240-45EC-AA44-E6483CFA827F}" dt="2023-04-13T16:53:55.386" v="2325" actId="20577"/>
        <pc:sldMkLst>
          <pc:docMk/>
          <pc:sldMk cId="3361289547" sldId="575"/>
        </pc:sldMkLst>
      </pc:sldChg>
      <pc:sldChg chg="modNotesTx">
        <pc:chgData name="Jim Goss" userId="d9056c2780bbacdc" providerId="LiveId" clId="{E7161BDC-6240-45EC-AA44-E6483CFA827F}" dt="2023-04-13T16:56:26.572" v="2412" actId="20577"/>
        <pc:sldMkLst>
          <pc:docMk/>
          <pc:sldMk cId="881740831" sldId="576"/>
        </pc:sldMkLst>
      </pc:sldChg>
      <pc:sldChg chg="modNotesTx">
        <pc:chgData name="Jim Goss" userId="d9056c2780bbacdc" providerId="LiveId" clId="{E7161BDC-6240-45EC-AA44-E6483CFA827F}" dt="2023-04-12T21:09:21.514" v="510" actId="20577"/>
        <pc:sldMkLst>
          <pc:docMk/>
          <pc:sldMk cId="836727273" sldId="578"/>
        </pc:sldMkLst>
      </pc:sldChg>
      <pc:sldChg chg="modSp modNotesTx">
        <pc:chgData name="Jim Goss" userId="d9056c2780bbacdc" providerId="LiveId" clId="{E7161BDC-6240-45EC-AA44-E6483CFA827F}" dt="2023-04-12T21:20:19.804" v="669" actId="20577"/>
        <pc:sldMkLst>
          <pc:docMk/>
          <pc:sldMk cId="2631129568" sldId="585"/>
        </pc:sldMkLst>
        <pc:picChg chg="mod">
          <ac:chgData name="Jim Goss" userId="d9056c2780bbacdc" providerId="LiveId" clId="{E7161BDC-6240-45EC-AA44-E6483CFA827F}" dt="2023-04-12T21:13:30.851" v="598" actId="1076"/>
          <ac:picMkLst>
            <pc:docMk/>
            <pc:sldMk cId="2631129568" sldId="585"/>
            <ac:picMk id="16" creationId="{E7D75C2C-FA15-D626-8967-67D0906F428E}"/>
          </ac:picMkLst>
        </pc:picChg>
      </pc:sldChg>
      <pc:sldChg chg="modNotesTx">
        <pc:chgData name="Jim Goss" userId="d9056c2780bbacdc" providerId="LiveId" clId="{E7161BDC-6240-45EC-AA44-E6483CFA827F}" dt="2023-04-13T16:41:44.197" v="1856" actId="20577"/>
        <pc:sldMkLst>
          <pc:docMk/>
          <pc:sldMk cId="4160720812" sldId="596"/>
        </pc:sldMkLst>
      </pc:sldChg>
      <pc:sldChg chg="modNotesTx">
        <pc:chgData name="Jim Goss" userId="d9056c2780bbacdc" providerId="LiveId" clId="{E7161BDC-6240-45EC-AA44-E6483CFA827F}" dt="2023-04-12T21:51:02.205" v="850" actId="20577"/>
        <pc:sldMkLst>
          <pc:docMk/>
          <pc:sldMk cId="3955197555" sldId="59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6.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osha.gov/laws-regs/interlinking/standards/1926.502(d)(8)"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osha.gov/laws-regs/interlinking/standards/1926.502(d)(15)"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d)(9)"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osha.gov/laws-regs/interlinking/standards/1926.502(d)(16)(v)"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osha.gov/laws-regs/interlinking/standards/1926.502(d)(15)" TargetMode="External"/><Relationship Id="rId2" Type="http://schemas.openxmlformats.org/officeDocument/2006/relationships/slide" Target="../slides/slide30.xml"/><Relationship Id="rId1" Type="http://schemas.openxmlformats.org/officeDocument/2006/relationships/notesMaster" Target="../notesMasters/notesMaster1.xml"/><Relationship Id="rId5" Type="http://schemas.openxmlformats.org/officeDocument/2006/relationships/hyperlink" Target="https://www.osha.gov/laws-regs/interlinking/standards/1926.502(d)(15)(ii)" TargetMode="External"/><Relationship Id="rId4" Type="http://schemas.openxmlformats.org/officeDocument/2006/relationships/hyperlink" Target="https://www.osha.gov/laws-regs/interlinking/standards/1926.502(d)(15)(i)"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nam12.safelinks.protection.outlook.com/?url=https%3A%2F%2Fwww.osha.gov%2Flaws-regs%2Finterlinking%2Fstandards%2F1926.502(d)(20)&amp;data=05%7C01%7Cnazia.shah%40agc.org%7Cfb8d4d5485634227dc2e08db30615efb%7C4602d740c1bb4d33b33a435efb6aa1bd%7C0%7C0%7C638156967012977613%7CUnknown%7CTWFpbGZsb3d8eyJWIjoiMC4wLjAwMDAiLCJQIjoiV2luMzIiLCJBTiI6Ik1haWwiLCJXVCI6Mn0%3D%7C3000%7C%7C%7C&amp;sdata=2btrBefqJnxg5OgljVXd%2B5dWs2BPUBrHXjcHFX%2BLxx8%3D&amp;reserved=0"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9.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7.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11.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8.xml.rels><?xml version="1.0" encoding="UTF-8" standalone="yes"?>
<Relationships xmlns="http://schemas.openxmlformats.org/package/2006/relationships"><Relationship Id="rId8" Type="http://schemas.openxmlformats.org/officeDocument/2006/relationships/hyperlink" Target="https://www.osha.gov/laws-regs/interlinking/standards/1926.502(b)(10)" TargetMode="External"/><Relationship Id="rId3" Type="http://schemas.openxmlformats.org/officeDocument/2006/relationships/hyperlink" Target="https://www.osha.gov/laws-regs/interlinking/standards/1926.502(b)" TargetMode="External"/><Relationship Id="rId7" Type="http://schemas.openxmlformats.org/officeDocument/2006/relationships/hyperlink" Target="https://www.osha.gov/laws-regs/interlinking/standards/1926.502(b)(4)" TargetMode="External"/><Relationship Id="rId2" Type="http://schemas.openxmlformats.org/officeDocument/2006/relationships/slide" Target="../slides/slide12.xml"/><Relationship Id="rId1" Type="http://schemas.openxmlformats.org/officeDocument/2006/relationships/notesMaster" Target="../notesMasters/notesMaster1.xml"/><Relationship Id="rId6" Type="http://schemas.openxmlformats.org/officeDocument/2006/relationships/hyperlink" Target="https://www.osha.gov/laws-regs/interlinking/standards/1926.502(b)(3)" TargetMode="External"/><Relationship Id="rId5" Type="http://schemas.openxmlformats.org/officeDocument/2006/relationships/hyperlink" Target="https://www.osha.gov/laws-regs/interlinking/standards/1926.502(b)(2)(i)" TargetMode="External"/><Relationship Id="rId4" Type="http://schemas.openxmlformats.org/officeDocument/2006/relationships/hyperlink" Target="https://www.osha.gov/laws-regs/interlinking/standards/1926.502(b)(1)"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osha.gov/laws-regs/interlinking/standards/1926.502(c)(4)"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osha.gov/laws-regs/interlinking/standards/1926.502(c)(4)(ii)"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460898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333333"/>
              </a:solidFill>
              <a:effectLst/>
              <a:latin typeface="Helvetica Neue"/>
            </a:endParaRPr>
          </a:p>
          <a:p>
            <a:pPr algn="l"/>
            <a:r>
              <a:rPr lang="en-US" b="0" i="0" dirty="0">
                <a:solidFill>
                  <a:srgbClr val="333333"/>
                </a:solidFill>
                <a:effectLst/>
                <a:latin typeface="Helvetica Neue"/>
              </a:rPr>
              <a:t>1926.502(c)"Safety net systems." Safety net systems and their use shall comply with the following provisions:</a:t>
            </a:r>
          </a:p>
          <a:p>
            <a:pPr algn="l"/>
            <a:r>
              <a:rPr lang="en-US"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b="0" i="0" dirty="0">
                <a:solidFill>
                  <a:srgbClr val="333333"/>
                </a:solidFill>
                <a:effectLst/>
                <a:latin typeface="Helvetica Neue"/>
              </a:rPr>
              <a:t>1926.502(c)(2)Safety nets shall extend outward from the outermost projection of the work surface as follows:</a:t>
            </a:r>
          </a:p>
          <a:p>
            <a:pPr algn="l"/>
            <a:r>
              <a:rPr lang="en-US"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b="0" i="0" u="none" strike="noStrike" dirty="0">
                <a:solidFill>
                  <a:srgbClr val="003399"/>
                </a:solidFill>
                <a:effectLst/>
                <a:latin typeface="Helvetica Neue"/>
                <a:hlinkClick r:id="rId3"/>
              </a:rPr>
              <a:t>1926.502(c)(4)</a:t>
            </a:r>
            <a:r>
              <a:rPr lang="en-US" b="0" i="0" dirty="0">
                <a:solidFill>
                  <a:srgbClr val="333333"/>
                </a:solidFill>
                <a:effectLst/>
                <a:latin typeface="Helvetica Neue"/>
              </a:rPr>
              <a:t>Safety nets and their installations shall be capable of absorbing an impact force equal to that produced by the drop test specified in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a:t>
            </a:r>
          </a:p>
          <a:p>
            <a:pPr algn="l"/>
            <a:r>
              <a:rPr lang="en-US" b="0" i="0" dirty="0">
                <a:solidFill>
                  <a:srgbClr val="333333"/>
                </a:solidFill>
                <a:effectLst/>
                <a:latin typeface="Helvetica Neue"/>
              </a:rPr>
              <a:t>1926.502(c)(4)(</a:t>
            </a:r>
            <a:r>
              <a:rPr lang="en-US" b="0" i="0" dirty="0" err="1">
                <a:solidFill>
                  <a:srgbClr val="333333"/>
                </a:solidFill>
                <a:effectLst/>
                <a:latin typeface="Helvetica Neue"/>
              </a:rPr>
              <a:t>i</a:t>
            </a:r>
            <a:r>
              <a:rPr lang="en-US"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b="0" i="0" u="none" strike="noStrike" dirty="0">
                <a:solidFill>
                  <a:srgbClr val="003399"/>
                </a:solidFill>
                <a:effectLst/>
                <a:latin typeface="Helvetica Neue"/>
                <a:hlinkClick r:id="rId4"/>
              </a:rPr>
              <a:t>1926.502(c)(4)(ii)</a:t>
            </a:r>
            <a:r>
              <a:rPr lang="en-US" b="0" i="0" dirty="0">
                <a:solidFill>
                  <a:srgbClr val="333333"/>
                </a:solidFill>
                <a:effectLst/>
                <a:latin typeface="Helvetica Neue"/>
              </a:rPr>
              <a:t>When the employer can demonstrate that it is unreasonable to perform the drop-test required by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b="0" i="0" dirty="0" err="1">
                <a:solidFill>
                  <a:srgbClr val="333333"/>
                </a:solidFill>
                <a:effectLst/>
                <a:latin typeface="Helvetica Neue"/>
              </a:rPr>
              <a:t>i</a:t>
            </a:r>
            <a:r>
              <a:rPr lang="en-US"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b="0" i="0" dirty="0">
                <a:solidFill>
                  <a:srgbClr val="333333"/>
                </a:solidFill>
                <a:effectLst/>
                <a:latin typeface="Helvetica Neue"/>
              </a:rPr>
              <a:t>1926.502(c)(8)Each safety net (or section of it) shall have a border rope for webbing with a minimum breaking strength of 5,000 pounds (22.2 </a:t>
            </a:r>
            <a:r>
              <a:rPr lang="en-US" b="0" i="0" dirty="0" err="1">
                <a:solidFill>
                  <a:srgbClr val="333333"/>
                </a:solidFill>
                <a:effectLst/>
                <a:latin typeface="Helvetica Neue"/>
              </a:rPr>
              <a:t>kN</a:t>
            </a:r>
            <a:r>
              <a:rPr lang="en-US" b="0" i="0" dirty="0">
                <a:solidFill>
                  <a:srgbClr val="333333"/>
                </a:solidFill>
                <a:effectLst/>
                <a:latin typeface="Helvetica Neue"/>
              </a:rPr>
              <a:t>).</a:t>
            </a:r>
          </a:p>
          <a:p>
            <a:pPr algn="l"/>
            <a:r>
              <a:rPr lang="en-US"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dirty="0"/>
          </a:p>
        </p:txBody>
      </p:sp>
    </p:spTree>
    <p:extLst>
      <p:ext uri="{BB962C8B-B14F-4D97-AF65-F5344CB8AC3E}">
        <p14:creationId xmlns:p14="http://schemas.microsoft.com/office/powerpoint/2010/main" val="28181329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Helvetica Neue"/>
              </a:rPr>
              <a:t>1926.502(c)"Safety net systems." Safety net systems and their use shall comply with the following provisions:</a:t>
            </a:r>
          </a:p>
          <a:p>
            <a:pPr algn="l"/>
            <a:r>
              <a:rPr lang="en-US"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b="0" i="0" dirty="0">
                <a:solidFill>
                  <a:srgbClr val="333333"/>
                </a:solidFill>
                <a:effectLst/>
                <a:latin typeface="Helvetica Neue"/>
              </a:rPr>
              <a:t>1926.502(c)(2)Safety nets shall extend outward from the outermost projection of the work surface as follows:</a:t>
            </a:r>
          </a:p>
          <a:p>
            <a:pPr algn="l"/>
            <a:r>
              <a:rPr lang="en-US"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b="0" i="0" u="none" strike="noStrike" dirty="0">
                <a:solidFill>
                  <a:srgbClr val="003399"/>
                </a:solidFill>
                <a:effectLst/>
                <a:latin typeface="Helvetica Neue"/>
                <a:hlinkClick r:id="rId3"/>
              </a:rPr>
              <a:t>1926.502(c)(4)</a:t>
            </a:r>
            <a:r>
              <a:rPr lang="en-US" b="0" i="0" dirty="0">
                <a:solidFill>
                  <a:srgbClr val="333333"/>
                </a:solidFill>
                <a:effectLst/>
                <a:latin typeface="Helvetica Neue"/>
              </a:rPr>
              <a:t>Safety nets and their installations shall be capable of absorbing an impact force equal to that produced by the drop test specified in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a:t>
            </a:r>
          </a:p>
          <a:p>
            <a:pPr algn="l"/>
            <a:r>
              <a:rPr lang="en-US" b="0" i="0" dirty="0">
                <a:solidFill>
                  <a:srgbClr val="333333"/>
                </a:solidFill>
                <a:effectLst/>
                <a:latin typeface="Helvetica Neue"/>
              </a:rPr>
              <a:t>1926.502(c)(4)(</a:t>
            </a:r>
            <a:r>
              <a:rPr lang="en-US" b="0" i="0" dirty="0" err="1">
                <a:solidFill>
                  <a:srgbClr val="333333"/>
                </a:solidFill>
                <a:effectLst/>
                <a:latin typeface="Helvetica Neue"/>
              </a:rPr>
              <a:t>i</a:t>
            </a:r>
            <a:r>
              <a:rPr lang="en-US"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b="0" i="0" u="none" strike="noStrike" dirty="0">
                <a:solidFill>
                  <a:srgbClr val="003399"/>
                </a:solidFill>
                <a:effectLst/>
                <a:latin typeface="Helvetica Neue"/>
                <a:hlinkClick r:id="rId4"/>
              </a:rPr>
              <a:t>1926.502(c)(4)(ii)</a:t>
            </a:r>
            <a:r>
              <a:rPr lang="en-US" b="0" i="0" dirty="0">
                <a:solidFill>
                  <a:srgbClr val="333333"/>
                </a:solidFill>
                <a:effectLst/>
                <a:latin typeface="Helvetica Neue"/>
              </a:rPr>
              <a:t>When the employer can demonstrate that it is unreasonable to perform the drop-test required by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b="0" i="0" dirty="0" err="1">
                <a:solidFill>
                  <a:srgbClr val="333333"/>
                </a:solidFill>
                <a:effectLst/>
                <a:latin typeface="Helvetica Neue"/>
              </a:rPr>
              <a:t>i</a:t>
            </a:r>
            <a:r>
              <a:rPr lang="en-US"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b="0" i="0" dirty="0">
                <a:solidFill>
                  <a:srgbClr val="333333"/>
                </a:solidFill>
                <a:effectLst/>
                <a:latin typeface="Helvetica Neue"/>
              </a:rPr>
              <a:t>1926.502(c)(8)Each safety net (or section of it) shall have a border rope for webbing with a minimum breaking strength of 5,000 pounds (22.2 </a:t>
            </a:r>
            <a:r>
              <a:rPr lang="en-US" b="0" i="0" dirty="0" err="1">
                <a:solidFill>
                  <a:srgbClr val="333333"/>
                </a:solidFill>
                <a:effectLst/>
                <a:latin typeface="Helvetica Neue"/>
              </a:rPr>
              <a:t>kN</a:t>
            </a:r>
            <a:r>
              <a:rPr lang="en-US" b="0" i="0" dirty="0">
                <a:solidFill>
                  <a:srgbClr val="333333"/>
                </a:solidFill>
                <a:effectLst/>
                <a:latin typeface="Helvetica Neue"/>
              </a:rPr>
              <a:t>).</a:t>
            </a:r>
          </a:p>
          <a:p>
            <a:pPr algn="l"/>
            <a:r>
              <a:rPr lang="en-US"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dirty="0"/>
          </a:p>
        </p:txBody>
      </p:sp>
    </p:spTree>
    <p:extLst>
      <p:ext uri="{BB962C8B-B14F-4D97-AF65-F5344CB8AC3E}">
        <p14:creationId xmlns:p14="http://schemas.microsoft.com/office/powerpoint/2010/main" val="4118340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Helvetica Neue"/>
              </a:rPr>
              <a:t>1926.502(c)"Safety net systems." Safety net systems and their use shall comply with the following provisions:</a:t>
            </a:r>
          </a:p>
          <a:p>
            <a:pPr algn="l"/>
            <a:r>
              <a:rPr lang="en-US"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b="0" i="0" dirty="0">
                <a:solidFill>
                  <a:srgbClr val="333333"/>
                </a:solidFill>
                <a:effectLst/>
                <a:latin typeface="Helvetica Neue"/>
              </a:rPr>
              <a:t>1926.502(c)(2)Safety nets shall extend outward from the outermost projection of the work surface as follows:</a:t>
            </a:r>
          </a:p>
          <a:p>
            <a:pPr algn="l"/>
            <a:r>
              <a:rPr lang="en-US"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b="0" i="0" u="none" strike="noStrike" dirty="0">
                <a:solidFill>
                  <a:srgbClr val="003399"/>
                </a:solidFill>
                <a:effectLst/>
                <a:latin typeface="Helvetica Neue"/>
                <a:hlinkClick r:id="rId3"/>
              </a:rPr>
              <a:t>1926.502(c)(4)</a:t>
            </a:r>
            <a:r>
              <a:rPr lang="en-US" b="0" i="0" dirty="0">
                <a:solidFill>
                  <a:srgbClr val="333333"/>
                </a:solidFill>
                <a:effectLst/>
                <a:latin typeface="Helvetica Neue"/>
              </a:rPr>
              <a:t>Safety nets and their installations shall be capable of absorbing an impact force equal to that produced by the drop test specified in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a:t>
            </a:r>
          </a:p>
          <a:p>
            <a:pPr algn="l"/>
            <a:r>
              <a:rPr lang="en-US" b="0" i="0" dirty="0">
                <a:solidFill>
                  <a:srgbClr val="333333"/>
                </a:solidFill>
                <a:effectLst/>
                <a:latin typeface="Helvetica Neue"/>
              </a:rPr>
              <a:t>1926.502(c)(4)(</a:t>
            </a:r>
            <a:r>
              <a:rPr lang="en-US" b="0" i="0" dirty="0" err="1">
                <a:solidFill>
                  <a:srgbClr val="333333"/>
                </a:solidFill>
                <a:effectLst/>
                <a:latin typeface="Helvetica Neue"/>
              </a:rPr>
              <a:t>i</a:t>
            </a:r>
            <a:r>
              <a:rPr lang="en-US"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b="0" i="0" u="none" strike="noStrike" dirty="0">
                <a:solidFill>
                  <a:srgbClr val="003399"/>
                </a:solidFill>
                <a:effectLst/>
                <a:latin typeface="Helvetica Neue"/>
                <a:hlinkClick r:id="rId4"/>
              </a:rPr>
              <a:t>1926.502(c)(4)(ii)</a:t>
            </a:r>
            <a:r>
              <a:rPr lang="en-US" b="0" i="0" dirty="0">
                <a:solidFill>
                  <a:srgbClr val="333333"/>
                </a:solidFill>
                <a:effectLst/>
                <a:latin typeface="Helvetica Neue"/>
              </a:rPr>
              <a:t>When the employer can demonstrate that it is unreasonable to perform the drop-test required by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b="0" i="0" dirty="0" err="1">
                <a:solidFill>
                  <a:srgbClr val="333333"/>
                </a:solidFill>
                <a:effectLst/>
                <a:latin typeface="Helvetica Neue"/>
              </a:rPr>
              <a:t>i</a:t>
            </a:r>
            <a:r>
              <a:rPr lang="en-US"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b="0" i="0" dirty="0">
                <a:solidFill>
                  <a:srgbClr val="333333"/>
                </a:solidFill>
                <a:effectLst/>
                <a:latin typeface="Helvetica Neue"/>
              </a:rPr>
              <a:t>1926.502(c)(8)Each safety net (or section of it) shall have a border rope for webbing with a minimum breaking strength of 5,000 pounds (22.2 </a:t>
            </a:r>
            <a:r>
              <a:rPr lang="en-US" b="0" i="0" dirty="0" err="1">
                <a:solidFill>
                  <a:srgbClr val="333333"/>
                </a:solidFill>
                <a:effectLst/>
                <a:latin typeface="Helvetica Neue"/>
              </a:rPr>
              <a:t>kN</a:t>
            </a:r>
            <a:r>
              <a:rPr lang="en-US" b="0" i="0" dirty="0">
                <a:solidFill>
                  <a:srgbClr val="333333"/>
                </a:solidFill>
                <a:effectLst/>
                <a:latin typeface="Helvetica Neue"/>
              </a:rPr>
              <a:t>).</a:t>
            </a:r>
          </a:p>
          <a:p>
            <a:pPr algn="l"/>
            <a:r>
              <a:rPr lang="en-US"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dirty="0"/>
          </a:p>
        </p:txBody>
      </p:sp>
    </p:spTree>
    <p:extLst>
      <p:ext uri="{BB962C8B-B14F-4D97-AF65-F5344CB8AC3E}">
        <p14:creationId xmlns:p14="http://schemas.microsoft.com/office/powerpoint/2010/main" val="7405437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Helvetica Neue"/>
              </a:rPr>
              <a:t>1926.502(c)"Safety net systems." Safety net systems and their use shall comply with the following provisions:</a:t>
            </a:r>
          </a:p>
          <a:p>
            <a:pPr algn="l"/>
            <a:r>
              <a:rPr lang="en-US"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b="0" i="0" dirty="0">
                <a:solidFill>
                  <a:srgbClr val="333333"/>
                </a:solidFill>
                <a:effectLst/>
                <a:latin typeface="Helvetica Neue"/>
              </a:rPr>
              <a:t>1926.502(c)(2)Safety nets shall extend outward from the outermost projection of the work surface as follows:</a:t>
            </a:r>
          </a:p>
          <a:p>
            <a:pPr algn="l"/>
            <a:r>
              <a:rPr lang="en-US"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b="0" i="0" u="none" strike="noStrike" dirty="0">
                <a:solidFill>
                  <a:srgbClr val="003399"/>
                </a:solidFill>
                <a:effectLst/>
                <a:latin typeface="Helvetica Neue"/>
                <a:hlinkClick r:id="rId3"/>
              </a:rPr>
              <a:t>1926.502(c)(4)</a:t>
            </a:r>
            <a:r>
              <a:rPr lang="en-US" b="0" i="0" dirty="0">
                <a:solidFill>
                  <a:srgbClr val="333333"/>
                </a:solidFill>
                <a:effectLst/>
                <a:latin typeface="Helvetica Neue"/>
              </a:rPr>
              <a:t>Safety nets and their installations shall be capable of absorbing an impact force equal to that produced by the drop test specified in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a:t>
            </a:r>
          </a:p>
          <a:p>
            <a:pPr algn="l"/>
            <a:r>
              <a:rPr lang="en-US" b="0" i="0" dirty="0">
                <a:solidFill>
                  <a:srgbClr val="333333"/>
                </a:solidFill>
                <a:effectLst/>
                <a:latin typeface="Helvetica Neue"/>
              </a:rPr>
              <a:t>1926.502(c)(4)(</a:t>
            </a:r>
            <a:r>
              <a:rPr lang="en-US" b="0" i="0" dirty="0" err="1">
                <a:solidFill>
                  <a:srgbClr val="333333"/>
                </a:solidFill>
                <a:effectLst/>
                <a:latin typeface="Helvetica Neue"/>
              </a:rPr>
              <a:t>i</a:t>
            </a:r>
            <a:r>
              <a:rPr lang="en-US"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b="0" i="0" u="none" strike="noStrike" dirty="0">
                <a:solidFill>
                  <a:srgbClr val="003399"/>
                </a:solidFill>
                <a:effectLst/>
                <a:latin typeface="Helvetica Neue"/>
                <a:hlinkClick r:id="rId4"/>
              </a:rPr>
              <a:t>1926.502(c)(4)(ii)</a:t>
            </a:r>
            <a:r>
              <a:rPr lang="en-US" b="0" i="0" dirty="0">
                <a:solidFill>
                  <a:srgbClr val="333333"/>
                </a:solidFill>
                <a:effectLst/>
                <a:latin typeface="Helvetica Neue"/>
              </a:rPr>
              <a:t>When the employer can demonstrate that it is unreasonable to perform the drop-test required by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b="0" i="0" dirty="0" err="1">
                <a:solidFill>
                  <a:srgbClr val="333333"/>
                </a:solidFill>
                <a:effectLst/>
                <a:latin typeface="Helvetica Neue"/>
              </a:rPr>
              <a:t>i</a:t>
            </a:r>
            <a:r>
              <a:rPr lang="en-US"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b="0" i="0" dirty="0">
                <a:solidFill>
                  <a:srgbClr val="333333"/>
                </a:solidFill>
                <a:effectLst/>
                <a:latin typeface="Helvetica Neue"/>
              </a:rPr>
              <a:t>1926.502(c)(8)Each safety net (or section of it) shall have a border rope for webbing with a minimum breaking strength of 5,000 pounds (22.2 </a:t>
            </a:r>
            <a:r>
              <a:rPr lang="en-US" b="0" i="0" dirty="0" err="1">
                <a:solidFill>
                  <a:srgbClr val="333333"/>
                </a:solidFill>
                <a:effectLst/>
                <a:latin typeface="Helvetica Neue"/>
              </a:rPr>
              <a:t>kN</a:t>
            </a:r>
            <a:r>
              <a:rPr lang="en-US" b="0" i="0" dirty="0">
                <a:solidFill>
                  <a:srgbClr val="333333"/>
                </a:solidFill>
                <a:effectLst/>
                <a:latin typeface="Helvetica Neue"/>
              </a:rPr>
              <a:t>).</a:t>
            </a:r>
          </a:p>
          <a:p>
            <a:pPr algn="l"/>
            <a:r>
              <a:rPr lang="en-US"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dirty="0"/>
          </a:p>
        </p:txBody>
      </p:sp>
    </p:spTree>
    <p:extLst>
      <p:ext uri="{BB962C8B-B14F-4D97-AF65-F5344CB8AC3E}">
        <p14:creationId xmlns:p14="http://schemas.microsoft.com/office/powerpoint/2010/main" val="16995995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40938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latin typeface="Arial" charset="0"/>
              <a:ea typeface="+mn-ea"/>
              <a:cs typeface="+mn-cs"/>
            </a:endParaRPr>
          </a:p>
        </p:txBody>
      </p:sp>
    </p:spTree>
    <p:extLst>
      <p:ext uri="{BB962C8B-B14F-4D97-AF65-F5344CB8AC3E}">
        <p14:creationId xmlns:p14="http://schemas.microsoft.com/office/powerpoint/2010/main" val="42388575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rial" charset="0"/>
              </a:rPr>
              <a:t>NOTE---HORIZONTAL LIFELINES---ONLY OPTION IS TWICE MAXIMUM ARRESTING FORCE – which will require some calculation, unless using a manufactured system in accordance with the manufacturers’ requirements</a:t>
            </a:r>
          </a:p>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1926.502(d)(8)</a:t>
            </a:r>
            <a:r>
              <a:rPr lang="en-US" b="0" i="0" dirty="0">
                <a:solidFill>
                  <a:srgbClr val="333333"/>
                </a:solidFill>
                <a:effectLst/>
                <a:latin typeface="Helvetica Neue"/>
              </a:rPr>
              <a:t>Horizontal lifelines shall be designed, installed, and used, under the supervision of a qualified person, as part of a complete personal fall arrest system, which maintains a safety factor of at least two.</a:t>
            </a:r>
          </a:p>
          <a:p>
            <a:endParaRPr lang="en-US" dirty="0"/>
          </a:p>
        </p:txBody>
      </p:sp>
    </p:spTree>
    <p:extLst>
      <p:ext uri="{BB962C8B-B14F-4D97-AF65-F5344CB8AC3E}">
        <p14:creationId xmlns:p14="http://schemas.microsoft.com/office/powerpoint/2010/main" val="41555016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endParaRPr>
          </a:p>
          <a:p>
            <a:pPr algn="l"/>
            <a:r>
              <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rPr>
              <a:t>1926.502(d)(15)</a:t>
            </a:r>
            <a:r>
              <a:rPr lang="en-US" b="0" i="0" dirty="0">
                <a:solidFill>
                  <a:srgbClr val="333333"/>
                </a:solidFill>
                <a:effectLst/>
                <a:latin typeface="Helvetica Neue"/>
              </a:rPr>
              <a:t>Anchorages used for attachment of personal fall arrest equipment shall be independent of any anchorage being used to support or suspend platforms and capable of supporting at least 5,000 pounds (22.2 </a:t>
            </a:r>
            <a:r>
              <a:rPr lang="en-US" b="0" i="0" dirty="0" err="1">
                <a:solidFill>
                  <a:srgbClr val="333333"/>
                </a:solidFill>
                <a:effectLst/>
                <a:latin typeface="Helvetica Neue"/>
              </a:rPr>
              <a:t>kN</a:t>
            </a:r>
            <a:r>
              <a:rPr lang="en-US" b="0" i="0" dirty="0">
                <a:solidFill>
                  <a:srgbClr val="333333"/>
                </a:solidFill>
                <a:effectLst/>
                <a:latin typeface="Helvetica Neue"/>
              </a:rPr>
              <a:t>) per employee attached, or shall be designed, installed, and used as follows:</a:t>
            </a:r>
          </a:p>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4"/>
              </a:rPr>
              <a:t>1926.502(d)(9)</a:t>
            </a:r>
            <a:r>
              <a:rPr lang="en-US" b="0" i="0" dirty="0">
                <a:solidFill>
                  <a:srgbClr val="333333"/>
                </a:solidFill>
                <a:effectLst/>
                <a:latin typeface="Helvetica Neue"/>
              </a:rPr>
              <a:t>Lanyards and vertical lifelines shall have a minimum breaking strength of 5,000 pounds (22.2 </a:t>
            </a:r>
            <a:r>
              <a:rPr lang="en-US" b="0" i="0" dirty="0" err="1">
                <a:solidFill>
                  <a:srgbClr val="333333"/>
                </a:solidFill>
                <a:effectLst/>
                <a:latin typeface="Helvetica Neue"/>
              </a:rPr>
              <a:t>kN</a:t>
            </a:r>
            <a:r>
              <a:rPr lang="en-US" b="0" i="0" dirty="0">
                <a:solidFill>
                  <a:srgbClr val="333333"/>
                </a:solidFill>
                <a:effectLst/>
                <a:latin typeface="Helvetica Neue"/>
              </a:rPr>
              <a:t>).</a:t>
            </a:r>
          </a:p>
          <a:p>
            <a:endParaRPr lang="en-US" dirty="0"/>
          </a:p>
        </p:txBody>
      </p:sp>
    </p:spTree>
    <p:extLst>
      <p:ext uri="{BB962C8B-B14F-4D97-AF65-F5344CB8AC3E}">
        <p14:creationId xmlns:p14="http://schemas.microsoft.com/office/powerpoint/2010/main" val="3061843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66503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21842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1926.502(b)</a:t>
            </a:r>
            <a:r>
              <a:rPr lang="en-US" b="0" i="0" dirty="0">
                <a:solidFill>
                  <a:srgbClr val="333333"/>
                </a:solidFill>
                <a:effectLst/>
                <a:latin typeface="Helvetica Neue"/>
              </a:rPr>
              <a:t>"Guardrail systems." Guardrail systems and their use shall comply with the following provisions:</a:t>
            </a:r>
          </a:p>
          <a:p>
            <a:pPr algn="l"/>
            <a:r>
              <a:rPr lang="en-US" b="0" i="0" u="none" strike="noStrike" dirty="0">
                <a:solidFill>
                  <a:srgbClr val="003399"/>
                </a:solidFill>
                <a:effectLst/>
                <a:latin typeface="Helvetica Neue"/>
                <a:hlinkClick r:id="rId4"/>
              </a:rPr>
              <a:t>1926.502(b)(1)</a:t>
            </a:r>
            <a:r>
              <a:rPr lang="en-US"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b="0" i="0" dirty="0">
                <a:solidFill>
                  <a:srgbClr val="333333"/>
                </a:solidFill>
                <a:effectLst/>
                <a:latin typeface="Helvetica Neue"/>
              </a:rPr>
              <a:t>1926.502(b)(2)</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b="0" i="0" u="none" strike="noStrike" dirty="0">
                <a:solidFill>
                  <a:srgbClr val="003399"/>
                </a:solidFill>
                <a:effectLst/>
                <a:latin typeface="Helvetica Neue"/>
                <a:hlinkClick r:id="rId5"/>
              </a:rPr>
              <a:t>1926.502(b)(2)(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err="1">
                <a:solidFill>
                  <a:srgbClr val="333333"/>
                </a:solidFill>
                <a:effectLst/>
                <a:latin typeface="Helvetica Neue"/>
              </a:rPr>
              <a:t>Midrails</a:t>
            </a:r>
            <a:r>
              <a:rPr lang="en-US" b="0" i="0" dirty="0">
                <a:solidFill>
                  <a:srgbClr val="333333"/>
                </a:solidFill>
                <a:effectLst/>
                <a:latin typeface="Helvetica Neue"/>
              </a:rPr>
              <a:t>, when used, shall be installed at a height midway between the top edge of the guardrail system and the walking/working level.</a:t>
            </a:r>
          </a:p>
          <a:p>
            <a:pPr algn="l"/>
            <a:r>
              <a:rPr lang="en-US"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b="0" i="0" dirty="0">
                <a:solidFill>
                  <a:srgbClr val="333333"/>
                </a:solidFill>
                <a:effectLst/>
                <a:latin typeface="Helvetica Neue"/>
              </a:rPr>
              <a:t>1926.502(b)(2)(iii)Intermediate members (such as balusters), when used between posts, shall be not more than 19 inches (48 cm) apart.</a:t>
            </a:r>
          </a:p>
          <a:p>
            <a:pPr algn="l"/>
            <a:r>
              <a:rPr lang="en-US" b="0" i="0" dirty="0">
                <a:solidFill>
                  <a:srgbClr val="333333"/>
                </a:solidFill>
                <a:effectLst/>
                <a:latin typeface="Helvetica Neue"/>
              </a:rPr>
              <a:t>1926.502(b)(2)(iv)Other structural members (such as additional </a:t>
            </a:r>
            <a:r>
              <a:rPr lang="en-US" b="0" i="0" dirty="0" err="1">
                <a:solidFill>
                  <a:srgbClr val="333333"/>
                </a:solidFill>
                <a:effectLst/>
                <a:latin typeface="Helvetica Neue"/>
              </a:rPr>
              <a:t>midrails</a:t>
            </a:r>
            <a:r>
              <a:rPr lang="en-US"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b="0" i="0" u="none" strike="noStrike" dirty="0">
                <a:solidFill>
                  <a:srgbClr val="003399"/>
                </a:solidFill>
                <a:effectLst/>
                <a:latin typeface="Helvetica Neue"/>
                <a:hlinkClick r:id="rId6"/>
              </a:rPr>
              <a:t>1926.502(b)(3)</a:t>
            </a:r>
            <a:r>
              <a:rPr lang="en-US"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b="0" i="0" u="none" strike="noStrike" dirty="0">
                <a:solidFill>
                  <a:srgbClr val="003399"/>
                </a:solidFill>
                <a:effectLst/>
                <a:latin typeface="Helvetica Neue"/>
                <a:hlinkClick r:id="rId7"/>
              </a:rPr>
              <a:t>1926.502(b)(4)</a:t>
            </a:r>
            <a:r>
              <a:rPr lang="en-US"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b="0" i="0" dirty="0">
                <a:solidFill>
                  <a:srgbClr val="333333"/>
                </a:solidFill>
                <a:effectLst/>
                <a:latin typeface="Helvetica Neue"/>
              </a:rPr>
              <a:t>1926.502(b)(5)</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b="0" i="0" dirty="0" err="1">
                <a:solidFill>
                  <a:srgbClr val="333333"/>
                </a:solidFill>
                <a:effectLst/>
                <a:latin typeface="Helvetica Neue"/>
              </a:rPr>
              <a:t>midrail</a:t>
            </a:r>
            <a:r>
              <a:rPr lang="en-US" b="0" i="0" dirty="0">
                <a:solidFill>
                  <a:srgbClr val="333333"/>
                </a:solidFill>
                <a:effectLst/>
                <a:latin typeface="Helvetica Neue"/>
              </a:rPr>
              <a:t> or other member.</a:t>
            </a:r>
          </a:p>
          <a:p>
            <a:pPr algn="l"/>
            <a:r>
              <a:rPr lang="en-US"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b="0" i="0" dirty="0">
                <a:solidFill>
                  <a:srgbClr val="333333"/>
                </a:solidFill>
                <a:effectLst/>
                <a:latin typeface="Helvetica Neue"/>
              </a:rPr>
              <a:t>1926.502(b)(7)The ends of all 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not overhang the terminal posts, except where such overhang does not constitute a projection hazard.</a:t>
            </a:r>
          </a:p>
          <a:p>
            <a:pPr algn="l"/>
            <a:r>
              <a:rPr lang="en-US" b="0" i="0" dirty="0">
                <a:solidFill>
                  <a:srgbClr val="333333"/>
                </a:solidFill>
                <a:effectLst/>
                <a:latin typeface="Helvetica Neue"/>
              </a:rPr>
              <a:t>1926.502(b)(8)Steel banding and plastic banding shall not be used as top rails or </a:t>
            </a:r>
            <a:r>
              <a:rPr lang="en-US" b="0" i="0" dirty="0" err="1">
                <a:solidFill>
                  <a:srgbClr val="333333"/>
                </a:solidFill>
                <a:effectLst/>
                <a:latin typeface="Helvetica Neue"/>
              </a:rPr>
              <a:t>midrails</a:t>
            </a:r>
            <a:r>
              <a:rPr lang="en-US" b="0" i="0" dirty="0">
                <a:solidFill>
                  <a:srgbClr val="333333"/>
                </a:solidFill>
                <a:effectLst/>
                <a:latin typeface="Helvetica Neue"/>
              </a:rPr>
              <a:t>.</a:t>
            </a:r>
          </a:p>
          <a:p>
            <a:pPr algn="l"/>
            <a:r>
              <a:rPr lang="en-US" b="0" i="0" dirty="0">
                <a:solidFill>
                  <a:srgbClr val="333333"/>
                </a:solidFill>
                <a:effectLst/>
                <a:latin typeface="Helvetica Neue"/>
              </a:rPr>
              <a:t>1926.502(b)(9)Top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b="0" i="0" u="none" strike="noStrike" dirty="0">
                <a:solidFill>
                  <a:srgbClr val="003399"/>
                </a:solidFill>
                <a:effectLst/>
                <a:latin typeface="Helvetica Neue"/>
                <a:hlinkClick r:id="rId8"/>
              </a:rPr>
              <a:t>1926.502(b)(10)</a:t>
            </a:r>
            <a:r>
              <a:rPr lang="en-US"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b="0" i="0" dirty="0">
                <a:solidFill>
                  <a:srgbClr val="333333"/>
                </a:solidFill>
                <a:effectLst/>
                <a:latin typeface="Helvetica Neue"/>
              </a:rPr>
              <a:t>1926.502(b)(11)When guardrail systems are used at holes, they shall be erected on all unprotected sides or edges of the hole.</a:t>
            </a:r>
          </a:p>
          <a:p>
            <a:pPr algn="l"/>
            <a:r>
              <a:rPr lang="en-US"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b="0" i="0" dirty="0">
                <a:solidFill>
                  <a:srgbClr val="333333"/>
                </a:solidFill>
                <a:effectLst/>
                <a:latin typeface="Helvetica Neue"/>
              </a:rPr>
              <a:t>1926.502(b)(14)Guardrail systems used on ramps and runways shall be erected along each unprotected side or edge.</a:t>
            </a:r>
          </a:p>
          <a:p>
            <a:pPr algn="l"/>
            <a:r>
              <a:rPr lang="en-US" b="0" i="0" dirty="0">
                <a:solidFill>
                  <a:srgbClr val="333333"/>
                </a:solidFill>
                <a:effectLst/>
                <a:latin typeface="Helvetica Neue"/>
              </a:rPr>
              <a:t>1926.502(b)(15)Manila, plastic or synthetic rope being used for top rails or </a:t>
            </a:r>
            <a:r>
              <a:rPr lang="en-US" b="0" i="0" dirty="0" err="1">
                <a:solidFill>
                  <a:srgbClr val="333333"/>
                </a:solidFill>
                <a:effectLst/>
                <a:latin typeface="Helvetica Neue"/>
              </a:rPr>
              <a:t>midrails</a:t>
            </a:r>
            <a:r>
              <a:rPr lang="en-US" b="0" i="0" dirty="0">
                <a:solidFill>
                  <a:srgbClr val="333333"/>
                </a:solidFill>
                <a:effectLst/>
                <a:latin typeface="Helvetica Neue"/>
              </a:rPr>
              <a:t> shall be inspected as frequently as necessary to ensure that it continues to meet the strength requirements of paragraph (b)(3) of this section.</a:t>
            </a:r>
          </a:p>
          <a:p>
            <a:endParaRPr lang="en-US" dirty="0"/>
          </a:p>
        </p:txBody>
      </p:sp>
    </p:spTree>
    <p:extLst>
      <p:ext uri="{BB962C8B-B14F-4D97-AF65-F5344CB8AC3E}">
        <p14:creationId xmlns:p14="http://schemas.microsoft.com/office/powerpoint/2010/main" val="3580851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439842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97010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333333"/>
              </a:solidFill>
              <a:effectLst/>
              <a:latin typeface="Helvetica Neue"/>
            </a:endParaRPr>
          </a:p>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1926.502(d)(16)(v)</a:t>
            </a:r>
            <a:r>
              <a:rPr lang="en-US" b="0" i="0" dirty="0">
                <a:solidFill>
                  <a:srgbClr val="333333"/>
                </a:solidFill>
                <a:effectLst/>
                <a:latin typeface="Helvetica Neue"/>
              </a:rPr>
              <a:t>have sufficient strength to withstand twice the potential impact energy of an employee free falling a distance of 6 feet (1.8 m), or the free fall distance permitted by the system, whichever is less.</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If the personal fall arrest system meets the criteria and protocols contained in Appendix C to subpart M, and if the system is being used by an employee having a combined person and tool weight of less than 310 pounds (140 kg), the system will be considered to be in compliance with the provisions of paragraph (d)(16) of this section. If the system is used by an employee having a combined tool and body weight of 310 pounds (140 kg) or more, then the employer must appropriately modify the criteria and protocols of the Appendix to provide proper protection for such heavier weights, or the system will not be deemed to be in compliance with the requirements of paragraph (d)(16) of this section.</a:t>
            </a:r>
          </a:p>
          <a:p>
            <a:endParaRPr lang="en-US" dirty="0"/>
          </a:p>
        </p:txBody>
      </p:sp>
    </p:spTree>
    <p:extLst>
      <p:ext uri="{BB962C8B-B14F-4D97-AF65-F5344CB8AC3E}">
        <p14:creationId xmlns:p14="http://schemas.microsoft.com/office/powerpoint/2010/main" val="9338933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33333"/>
              </a:solidFill>
              <a:effectLst/>
              <a:latin typeface="Helvetica Neu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33333"/>
                </a:solidFill>
                <a:effectLst/>
                <a:latin typeface="Helvetica Neue"/>
              </a:rPr>
              <a:t>1926.502(d)(12)Self-retracting lifelines and lanyards which automatically limit free fall distance to 2 feet (0.61 m) or less shall be capable of sustaining a minimum tensile load of 3,000 pounds (13.3 </a:t>
            </a:r>
            <a:r>
              <a:rPr lang="en-US" b="0" i="0" dirty="0" err="1">
                <a:solidFill>
                  <a:srgbClr val="333333"/>
                </a:solidFill>
                <a:effectLst/>
                <a:latin typeface="Helvetica Neue"/>
              </a:rPr>
              <a:t>kN</a:t>
            </a:r>
            <a:r>
              <a:rPr lang="en-US" b="0" i="0" dirty="0">
                <a:solidFill>
                  <a:srgbClr val="333333"/>
                </a:solidFill>
                <a:effectLst/>
                <a:latin typeface="Helvetica Neue"/>
              </a:rPr>
              <a:t>) applied to the device with the lifeline or lanyard in the fully extended position.</a:t>
            </a:r>
          </a:p>
          <a:p>
            <a:pPr algn="l"/>
            <a:endParaRPr lang="en-US" b="0" i="0" u="none" strike="noStrike" dirty="0">
              <a:solidFill>
                <a:srgbClr val="003399"/>
              </a:solidFill>
              <a:effectLst/>
              <a:latin typeface="Helvetica Neue"/>
              <a:hlinkClick r:id="rId3"/>
            </a:endParaRPr>
          </a:p>
          <a:p>
            <a:pPr algn="l"/>
            <a:r>
              <a:rPr lang="en-US" b="0" i="0" u="none" strike="noStrike" dirty="0">
                <a:solidFill>
                  <a:srgbClr val="003399"/>
                </a:solidFill>
                <a:effectLst/>
                <a:latin typeface="Helvetica Neue"/>
                <a:hlinkClick r:id="rId3"/>
              </a:rPr>
              <a:t>1926.502(d)(15)</a:t>
            </a:r>
            <a:r>
              <a:rPr lang="en-US" b="0" i="0" dirty="0">
                <a:solidFill>
                  <a:srgbClr val="333333"/>
                </a:solidFill>
                <a:effectLst/>
                <a:latin typeface="Helvetica Neue"/>
              </a:rPr>
              <a:t>Anchorages used for attachment of personal fall arrest equipment shall be independent of any anchorage being used to support or suspend platforms and capable of supporting at least 5,000 pounds (22.2 </a:t>
            </a:r>
            <a:r>
              <a:rPr lang="en-US" b="0" i="0" dirty="0" err="1">
                <a:solidFill>
                  <a:srgbClr val="333333"/>
                </a:solidFill>
                <a:effectLst/>
                <a:latin typeface="Helvetica Neue"/>
              </a:rPr>
              <a:t>kN</a:t>
            </a:r>
            <a:r>
              <a:rPr lang="en-US" b="0" i="0" dirty="0">
                <a:solidFill>
                  <a:srgbClr val="333333"/>
                </a:solidFill>
                <a:effectLst/>
                <a:latin typeface="Helvetica Neue"/>
              </a:rPr>
              <a:t>) per employee attached, or shall be designed, installed, and used as follows:</a:t>
            </a:r>
          </a:p>
          <a:p>
            <a:pPr algn="l"/>
            <a:r>
              <a:rPr lang="en-US" b="0" i="0" u="none" strike="noStrike" dirty="0">
                <a:solidFill>
                  <a:srgbClr val="003399"/>
                </a:solidFill>
                <a:effectLst/>
                <a:latin typeface="Helvetica Neue"/>
                <a:hlinkClick r:id="rId4"/>
              </a:rPr>
              <a:t>1926.502(d)(15)(</a:t>
            </a:r>
            <a:r>
              <a:rPr lang="en-US" b="0" i="0" u="none" strike="noStrike" dirty="0" err="1">
                <a:solidFill>
                  <a:srgbClr val="003399"/>
                </a:solidFill>
                <a:effectLst/>
                <a:latin typeface="Helvetica Neue"/>
                <a:hlinkClick r:id="rId4"/>
              </a:rPr>
              <a:t>i</a:t>
            </a:r>
            <a:r>
              <a:rPr lang="en-US" b="0" i="0" u="none" strike="noStrike" dirty="0">
                <a:solidFill>
                  <a:srgbClr val="003399"/>
                </a:solidFill>
                <a:effectLst/>
                <a:latin typeface="Helvetica Neue"/>
                <a:hlinkClick r:id="rId4"/>
              </a:rPr>
              <a:t>)</a:t>
            </a:r>
            <a:r>
              <a:rPr lang="en-US" b="0" i="0" dirty="0">
                <a:solidFill>
                  <a:srgbClr val="333333"/>
                </a:solidFill>
                <a:effectLst/>
                <a:latin typeface="Helvetica Neue"/>
              </a:rPr>
              <a:t>as part of a complete personal fall arrest system which maintains a safety factor of at least two; and</a:t>
            </a:r>
          </a:p>
          <a:p>
            <a:pPr algn="l"/>
            <a:r>
              <a:rPr lang="en-US" b="0" i="0" u="none" strike="noStrike" dirty="0">
                <a:solidFill>
                  <a:srgbClr val="003399"/>
                </a:solidFill>
                <a:effectLst/>
                <a:latin typeface="Helvetica Neue"/>
                <a:hlinkClick r:id="rId5"/>
              </a:rPr>
              <a:t>1926.502(d)(15)(ii)</a:t>
            </a:r>
            <a:r>
              <a:rPr lang="en-US" b="0" i="0" dirty="0">
                <a:solidFill>
                  <a:srgbClr val="333333"/>
                </a:solidFill>
                <a:effectLst/>
                <a:latin typeface="Helvetica Neue"/>
              </a:rPr>
              <a:t>under the supervision of a qualified person.</a:t>
            </a:r>
          </a:p>
          <a:p>
            <a:endParaRPr lang="en-US" dirty="0"/>
          </a:p>
        </p:txBody>
      </p:sp>
    </p:spTree>
    <p:extLst>
      <p:ext uri="{BB962C8B-B14F-4D97-AF65-F5344CB8AC3E}">
        <p14:creationId xmlns:p14="http://schemas.microsoft.com/office/powerpoint/2010/main" val="13976034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022740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r>
              <a:rPr lang="en-US" dirty="0"/>
              <a:t>502(d)(8) Shall be designed, installed, and used, under the supervision of a qualified person, as part of a complete personal fall arrest system, which maintains a safety factor of at least two.</a:t>
            </a:r>
          </a:p>
          <a:p>
            <a:endParaRPr lang="en-US" dirty="0"/>
          </a:p>
        </p:txBody>
      </p:sp>
    </p:spTree>
    <p:extLst>
      <p:ext uri="{BB962C8B-B14F-4D97-AF65-F5344CB8AC3E}">
        <p14:creationId xmlns:p14="http://schemas.microsoft.com/office/powerpoint/2010/main" val="19930738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9610701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17602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7499511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38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u="none" strike="noStrike" dirty="0">
                <a:solidFill>
                  <a:srgbClr val="003399"/>
                </a:solidFill>
                <a:effectLst/>
                <a:latin typeface="Helvetica Neue"/>
                <a:hlinkClick r:id="rId3"/>
              </a:rPr>
              <a:t>1926.502(b)</a:t>
            </a:r>
            <a:r>
              <a:rPr lang="en-US" b="0" i="0" dirty="0">
                <a:solidFill>
                  <a:srgbClr val="333333"/>
                </a:solidFill>
                <a:effectLst/>
                <a:latin typeface="Helvetica Neue"/>
              </a:rPr>
              <a:t>"Guardrail systems." Guardrail systems and their use shall comply with the following provisions:</a:t>
            </a:r>
          </a:p>
          <a:p>
            <a:pPr algn="l"/>
            <a:r>
              <a:rPr lang="en-US" b="0" i="0" u="none" strike="noStrike" dirty="0">
                <a:solidFill>
                  <a:srgbClr val="003399"/>
                </a:solidFill>
                <a:effectLst/>
                <a:latin typeface="Helvetica Neue"/>
                <a:hlinkClick r:id="rId4"/>
              </a:rPr>
              <a:t>1926.502(b)(1)</a:t>
            </a:r>
            <a:r>
              <a:rPr lang="en-US"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b="0" i="0" dirty="0">
                <a:solidFill>
                  <a:srgbClr val="333333"/>
                </a:solidFill>
                <a:effectLst/>
                <a:latin typeface="Helvetica Neue"/>
              </a:rPr>
              <a:t>1926.502(b)(2)</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b="0" i="0" u="none" strike="noStrike" dirty="0">
                <a:solidFill>
                  <a:srgbClr val="003399"/>
                </a:solidFill>
                <a:effectLst/>
                <a:latin typeface="Helvetica Neue"/>
                <a:hlinkClick r:id="rId5"/>
              </a:rPr>
              <a:t>1926.502(b)(2)(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err="1">
                <a:solidFill>
                  <a:srgbClr val="333333"/>
                </a:solidFill>
                <a:effectLst/>
                <a:latin typeface="Helvetica Neue"/>
              </a:rPr>
              <a:t>Midrails</a:t>
            </a:r>
            <a:r>
              <a:rPr lang="en-US" b="0" i="0" dirty="0">
                <a:solidFill>
                  <a:srgbClr val="333333"/>
                </a:solidFill>
                <a:effectLst/>
                <a:latin typeface="Helvetica Neue"/>
              </a:rPr>
              <a:t>, when used, shall be installed at a height midway between the top edge of the guardrail system and the walking/working level.</a:t>
            </a:r>
          </a:p>
          <a:p>
            <a:pPr algn="l"/>
            <a:r>
              <a:rPr lang="en-US"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b="0" i="0" dirty="0">
                <a:solidFill>
                  <a:srgbClr val="333333"/>
                </a:solidFill>
                <a:effectLst/>
                <a:latin typeface="Helvetica Neue"/>
              </a:rPr>
              <a:t>1926.502(b)(2)(iii)Intermediate members (such as balusters), when used between posts, shall be not more than 19 inches (48 cm) apart.</a:t>
            </a:r>
          </a:p>
          <a:p>
            <a:pPr algn="l"/>
            <a:r>
              <a:rPr lang="en-US" b="0" i="0" dirty="0">
                <a:solidFill>
                  <a:srgbClr val="333333"/>
                </a:solidFill>
                <a:effectLst/>
                <a:latin typeface="Helvetica Neue"/>
              </a:rPr>
              <a:t>1926.502(b)(2)(iv)Other structural members (such as additional </a:t>
            </a:r>
            <a:r>
              <a:rPr lang="en-US" b="0" i="0" dirty="0" err="1">
                <a:solidFill>
                  <a:srgbClr val="333333"/>
                </a:solidFill>
                <a:effectLst/>
                <a:latin typeface="Helvetica Neue"/>
              </a:rPr>
              <a:t>midrails</a:t>
            </a:r>
            <a:r>
              <a:rPr lang="en-US"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b="0" i="0" u="none" strike="noStrike" dirty="0">
                <a:solidFill>
                  <a:srgbClr val="003399"/>
                </a:solidFill>
                <a:effectLst/>
                <a:latin typeface="Helvetica Neue"/>
                <a:hlinkClick r:id="rId6"/>
              </a:rPr>
              <a:t>1926.502(b)(3)</a:t>
            </a:r>
            <a:r>
              <a:rPr lang="en-US"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b="0" i="0" u="none" strike="noStrike" dirty="0">
                <a:solidFill>
                  <a:srgbClr val="003399"/>
                </a:solidFill>
                <a:effectLst/>
                <a:latin typeface="Helvetica Neue"/>
                <a:hlinkClick r:id="rId7"/>
              </a:rPr>
              <a:t>1926.502(b)(4)</a:t>
            </a:r>
            <a:r>
              <a:rPr lang="en-US"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b="0" i="0" dirty="0">
                <a:solidFill>
                  <a:srgbClr val="333333"/>
                </a:solidFill>
                <a:effectLst/>
                <a:latin typeface="Helvetica Neue"/>
              </a:rPr>
              <a:t>1926.502(b)(5)</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b="0" i="0" dirty="0" err="1">
                <a:solidFill>
                  <a:srgbClr val="333333"/>
                </a:solidFill>
                <a:effectLst/>
                <a:latin typeface="Helvetica Neue"/>
              </a:rPr>
              <a:t>midrail</a:t>
            </a:r>
            <a:r>
              <a:rPr lang="en-US" b="0" i="0" dirty="0">
                <a:solidFill>
                  <a:srgbClr val="333333"/>
                </a:solidFill>
                <a:effectLst/>
                <a:latin typeface="Helvetica Neue"/>
              </a:rPr>
              <a:t> or other member.</a:t>
            </a:r>
          </a:p>
          <a:p>
            <a:pPr algn="l"/>
            <a:r>
              <a:rPr lang="en-US"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b="0" i="0" dirty="0">
                <a:solidFill>
                  <a:srgbClr val="333333"/>
                </a:solidFill>
                <a:effectLst/>
                <a:latin typeface="Helvetica Neue"/>
              </a:rPr>
              <a:t>1926.502(b)(7)The ends of all 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not overhang the terminal posts, except where such overhang does not constitute a projection hazard.</a:t>
            </a:r>
          </a:p>
          <a:p>
            <a:pPr algn="l"/>
            <a:r>
              <a:rPr lang="en-US" b="0" i="0" dirty="0">
                <a:solidFill>
                  <a:srgbClr val="333333"/>
                </a:solidFill>
                <a:effectLst/>
                <a:latin typeface="Helvetica Neue"/>
              </a:rPr>
              <a:t>1926.502(b)(8)Steel banding and plastic banding shall not be used as top rails or </a:t>
            </a:r>
            <a:r>
              <a:rPr lang="en-US" b="0" i="0" dirty="0" err="1">
                <a:solidFill>
                  <a:srgbClr val="333333"/>
                </a:solidFill>
                <a:effectLst/>
                <a:latin typeface="Helvetica Neue"/>
              </a:rPr>
              <a:t>midrails</a:t>
            </a:r>
            <a:r>
              <a:rPr lang="en-US" b="0" i="0" dirty="0">
                <a:solidFill>
                  <a:srgbClr val="333333"/>
                </a:solidFill>
                <a:effectLst/>
                <a:latin typeface="Helvetica Neue"/>
              </a:rPr>
              <a:t>.</a:t>
            </a:r>
          </a:p>
          <a:p>
            <a:pPr algn="l"/>
            <a:r>
              <a:rPr lang="en-US" b="0" i="0" dirty="0">
                <a:solidFill>
                  <a:srgbClr val="333333"/>
                </a:solidFill>
                <a:effectLst/>
                <a:latin typeface="Helvetica Neue"/>
              </a:rPr>
              <a:t>1926.502(b)(9)Top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b="0" i="0" u="none" strike="noStrike" dirty="0">
                <a:solidFill>
                  <a:srgbClr val="003399"/>
                </a:solidFill>
                <a:effectLst/>
                <a:latin typeface="Helvetica Neue"/>
                <a:hlinkClick r:id="rId8"/>
              </a:rPr>
              <a:t>1926.502(b)(10)</a:t>
            </a:r>
            <a:r>
              <a:rPr lang="en-US"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b="0" i="0" dirty="0">
                <a:solidFill>
                  <a:srgbClr val="333333"/>
                </a:solidFill>
                <a:effectLst/>
                <a:latin typeface="Helvetica Neue"/>
              </a:rPr>
              <a:t>1926.502(b)(11)When guardrail systems are used at holes, they shall be erected on all unprotected sides or edges of the hole.</a:t>
            </a:r>
          </a:p>
          <a:p>
            <a:pPr algn="l"/>
            <a:r>
              <a:rPr lang="en-US"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b="0" i="0" dirty="0">
                <a:solidFill>
                  <a:srgbClr val="333333"/>
                </a:solidFill>
                <a:effectLst/>
                <a:latin typeface="Helvetica Neue"/>
              </a:rPr>
              <a:t>1926.502(b)(14)Guardrail systems used on ramps and runways shall be erected along each unprotected side or edge.</a:t>
            </a:r>
          </a:p>
          <a:p>
            <a:pPr algn="l"/>
            <a:r>
              <a:rPr lang="en-US" b="0" i="0" dirty="0">
                <a:solidFill>
                  <a:srgbClr val="333333"/>
                </a:solidFill>
                <a:effectLst/>
                <a:latin typeface="Helvetica Neue"/>
              </a:rPr>
              <a:t>1926.502(b)(15)Manila, plastic or synthetic rope being used for top rails or </a:t>
            </a:r>
            <a:r>
              <a:rPr lang="en-US" b="0" i="0" dirty="0" err="1">
                <a:solidFill>
                  <a:srgbClr val="333333"/>
                </a:solidFill>
                <a:effectLst/>
                <a:latin typeface="Helvetica Neue"/>
              </a:rPr>
              <a:t>midrails</a:t>
            </a:r>
            <a:r>
              <a:rPr lang="en-US" b="0" i="0" dirty="0">
                <a:solidFill>
                  <a:srgbClr val="333333"/>
                </a:solidFill>
                <a:effectLst/>
                <a:latin typeface="Helvetica Neue"/>
              </a:rPr>
              <a:t> shall be inspected as frequently as necessary to ensure that it continues to meet the strength requirements of paragraph (b)(3) of this section.</a:t>
            </a:r>
          </a:p>
          <a:p>
            <a:endParaRPr lang="en-US" dirty="0"/>
          </a:p>
        </p:txBody>
      </p:sp>
    </p:spTree>
    <p:extLst>
      <p:ext uri="{BB962C8B-B14F-4D97-AF65-F5344CB8AC3E}">
        <p14:creationId xmlns:p14="http://schemas.microsoft.com/office/powerpoint/2010/main" val="37672154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786382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39203818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4142201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24547736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20296551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22013269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endParaRPr lang="en-US" sz="1800" u="none" strike="noStrike" dirty="0">
              <a:solidFill>
                <a:srgbClr val="003399"/>
              </a:solidFill>
              <a:effectLst/>
              <a:latin typeface="Helvetica" panose="020B0604020202020204" pitchFamily="34" charset="0"/>
              <a:ea typeface="Calibri" panose="020F0502020204030204" pitchFamily="34" charset="0"/>
              <a:hlinkClick r:id="rId3"/>
            </a:endParaRPr>
          </a:p>
          <a:p>
            <a:pPr marL="0" marR="0">
              <a:spcBef>
                <a:spcPts val="0"/>
              </a:spcBef>
              <a:spcAft>
                <a:spcPts val="0"/>
              </a:spcAft>
            </a:pPr>
            <a:r>
              <a:rPr lang="en-US" sz="1800" u="none" strike="noStrike" dirty="0">
                <a:solidFill>
                  <a:srgbClr val="003399"/>
                </a:solidFill>
                <a:effectLst/>
                <a:latin typeface="Helvetica" panose="020B0604020202020204" pitchFamily="34" charset="0"/>
                <a:ea typeface="Calibri" panose="020F0502020204030204" pitchFamily="34" charset="0"/>
                <a:hlinkClick r:id="rId3"/>
              </a:rPr>
              <a:t>1926.502(d)(20)</a:t>
            </a:r>
            <a:endParaRPr lang="en-US" sz="1800" dirty="0">
              <a:effectLst/>
              <a:latin typeface="Calibri" panose="020F0502020204030204" pitchFamily="34" charset="0"/>
              <a:ea typeface="Calibri" panose="020F0502020204030204" pitchFamily="34" charset="0"/>
            </a:endParaRPr>
          </a:p>
          <a:p>
            <a:pPr marL="0" marR="0">
              <a:spcBef>
                <a:spcPts val="0"/>
              </a:spcBef>
              <a:spcAft>
                <a:spcPts val="750"/>
              </a:spcAft>
            </a:pPr>
            <a:r>
              <a:rPr lang="en-US" sz="1800" dirty="0">
                <a:solidFill>
                  <a:srgbClr val="333333"/>
                </a:solidFill>
                <a:effectLst/>
                <a:latin typeface="Helvetica" panose="020B0604020202020204" pitchFamily="34" charset="0"/>
                <a:ea typeface="Calibri" panose="020F0502020204030204" pitchFamily="34" charset="0"/>
              </a:rPr>
              <a:t>The employer shall provide for prompt rescue of employees in the event of a fall or shall assure that employees are able to rescue themselves.</a:t>
            </a:r>
            <a:endParaRPr lang="en-US"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411279311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endParaRPr>
          </a:p>
          <a:p>
            <a:pPr algn="l"/>
            <a:r>
              <a:rPr lang="en-US" b="0" i="0" u="none" strike="noStrike" dirty="0">
                <a:solidFill>
                  <a:srgbClr val="0563C1"/>
                </a:solidFill>
                <a:effectLst/>
                <a:latin typeface="Helvetica Neue"/>
                <a:hlinkClick r:id="rId3">
                  <a:extLst>
                    <a:ext uri="{A12FA001-AC4F-418D-AE19-62706E023703}">
                      <ahyp:hlinkClr xmlns:ahyp="http://schemas.microsoft.com/office/drawing/2018/hyperlinkcolor" val="tx"/>
                    </a:ext>
                  </a:extLst>
                </a:hlinkClick>
              </a:rPr>
              <a:t>1926.502(b)</a:t>
            </a:r>
            <a:r>
              <a:rPr lang="en-US" b="0" i="0" dirty="0">
                <a:solidFill>
                  <a:srgbClr val="333333"/>
                </a:solidFill>
                <a:effectLst/>
                <a:latin typeface="Helvetica Neue"/>
              </a:rPr>
              <a:t>"Guardrail systems." Guardrail systems and their use shall comply with the following provisions:</a:t>
            </a:r>
          </a:p>
          <a:p>
            <a:pPr algn="l"/>
            <a:r>
              <a:rPr lang="en-US" b="0" i="0" u="none" strike="noStrike" dirty="0">
                <a:solidFill>
                  <a:srgbClr val="003399"/>
                </a:solidFill>
                <a:effectLst/>
                <a:latin typeface="Helvetica Neue"/>
                <a:hlinkClick r:id="rId4"/>
              </a:rPr>
              <a:t>1926.502(b)(1)</a:t>
            </a:r>
            <a:r>
              <a:rPr lang="en-US"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b="0" i="0" dirty="0">
                <a:solidFill>
                  <a:srgbClr val="333333"/>
                </a:solidFill>
                <a:effectLst/>
                <a:latin typeface="Helvetica Neue"/>
              </a:rPr>
              <a:t>1926.502(b)(2)</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b="0" i="0" u="none" strike="noStrike" dirty="0">
                <a:solidFill>
                  <a:srgbClr val="003399"/>
                </a:solidFill>
                <a:effectLst/>
                <a:latin typeface="Helvetica Neue"/>
                <a:hlinkClick r:id="rId5"/>
              </a:rPr>
              <a:t>1926.502(b)(2)(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err="1">
                <a:solidFill>
                  <a:srgbClr val="333333"/>
                </a:solidFill>
                <a:effectLst/>
                <a:latin typeface="Helvetica Neue"/>
              </a:rPr>
              <a:t>Midrails</a:t>
            </a:r>
            <a:r>
              <a:rPr lang="en-US" b="0" i="0" dirty="0">
                <a:solidFill>
                  <a:srgbClr val="333333"/>
                </a:solidFill>
                <a:effectLst/>
                <a:latin typeface="Helvetica Neue"/>
              </a:rPr>
              <a:t>, when used, shall be installed at a height midway between the top edge of the guardrail system and the walking/working level.</a:t>
            </a:r>
          </a:p>
          <a:p>
            <a:pPr algn="l"/>
            <a:r>
              <a:rPr lang="en-US"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b="0" i="0" dirty="0">
                <a:solidFill>
                  <a:srgbClr val="333333"/>
                </a:solidFill>
                <a:effectLst/>
                <a:latin typeface="Helvetica Neue"/>
              </a:rPr>
              <a:t>1926.502(b)(2)(iii)Intermediate members (such as balusters), when used between posts, shall be not more than 19 inches (48 cm) apart.</a:t>
            </a:r>
          </a:p>
          <a:p>
            <a:pPr algn="l"/>
            <a:r>
              <a:rPr lang="en-US" b="0" i="0" dirty="0">
                <a:solidFill>
                  <a:srgbClr val="333333"/>
                </a:solidFill>
                <a:effectLst/>
                <a:latin typeface="Helvetica Neue"/>
              </a:rPr>
              <a:t>1926.502(b)(2)(iv)Other structural members (such as additional </a:t>
            </a:r>
            <a:r>
              <a:rPr lang="en-US" b="0" i="0" dirty="0" err="1">
                <a:solidFill>
                  <a:srgbClr val="333333"/>
                </a:solidFill>
                <a:effectLst/>
                <a:latin typeface="Helvetica Neue"/>
              </a:rPr>
              <a:t>midrails</a:t>
            </a:r>
            <a:r>
              <a:rPr lang="en-US"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b="0" i="0" u="none" strike="noStrike" dirty="0">
                <a:solidFill>
                  <a:srgbClr val="003399"/>
                </a:solidFill>
                <a:effectLst/>
                <a:latin typeface="Helvetica Neue"/>
                <a:hlinkClick r:id="rId6"/>
              </a:rPr>
              <a:t>1926.502(b)(3)</a:t>
            </a:r>
            <a:r>
              <a:rPr lang="en-US"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b="0" i="0" u="none" strike="noStrike" dirty="0">
                <a:solidFill>
                  <a:srgbClr val="003399"/>
                </a:solidFill>
                <a:effectLst/>
                <a:latin typeface="Helvetica Neue"/>
                <a:hlinkClick r:id="rId7"/>
              </a:rPr>
              <a:t>1926.502(b)(4)</a:t>
            </a:r>
            <a:r>
              <a:rPr lang="en-US"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b="0" i="0" dirty="0">
                <a:solidFill>
                  <a:srgbClr val="333333"/>
                </a:solidFill>
                <a:effectLst/>
                <a:latin typeface="Helvetica Neue"/>
              </a:rPr>
              <a:t>1926.502(b)(5)</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b="0" i="0" dirty="0" err="1">
                <a:solidFill>
                  <a:srgbClr val="333333"/>
                </a:solidFill>
                <a:effectLst/>
                <a:latin typeface="Helvetica Neue"/>
              </a:rPr>
              <a:t>midrail</a:t>
            </a:r>
            <a:r>
              <a:rPr lang="en-US" b="0" i="0" dirty="0">
                <a:solidFill>
                  <a:srgbClr val="333333"/>
                </a:solidFill>
                <a:effectLst/>
                <a:latin typeface="Helvetica Neue"/>
              </a:rPr>
              <a:t> or other member.</a:t>
            </a:r>
          </a:p>
          <a:p>
            <a:pPr algn="l"/>
            <a:r>
              <a:rPr lang="en-US"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b="0" i="0" dirty="0">
                <a:solidFill>
                  <a:srgbClr val="333333"/>
                </a:solidFill>
                <a:effectLst/>
                <a:latin typeface="Helvetica Neue"/>
              </a:rPr>
              <a:t>1926.502(b)(7)The ends of all 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not overhang the terminal posts, except where such overhang does not constitute a projection hazard.</a:t>
            </a:r>
          </a:p>
          <a:p>
            <a:pPr algn="l"/>
            <a:r>
              <a:rPr lang="en-US" b="0" i="0" dirty="0">
                <a:solidFill>
                  <a:srgbClr val="333333"/>
                </a:solidFill>
                <a:effectLst/>
                <a:latin typeface="Helvetica Neue"/>
              </a:rPr>
              <a:t>1926.502(b)(8)Steel banding and plastic banding shall not be used as top rails or </a:t>
            </a:r>
            <a:r>
              <a:rPr lang="en-US" b="0" i="0" dirty="0" err="1">
                <a:solidFill>
                  <a:srgbClr val="333333"/>
                </a:solidFill>
                <a:effectLst/>
                <a:latin typeface="Helvetica Neue"/>
              </a:rPr>
              <a:t>midrails</a:t>
            </a:r>
            <a:r>
              <a:rPr lang="en-US" b="0" i="0" dirty="0">
                <a:solidFill>
                  <a:srgbClr val="333333"/>
                </a:solidFill>
                <a:effectLst/>
                <a:latin typeface="Helvetica Neue"/>
              </a:rPr>
              <a:t>.</a:t>
            </a:r>
          </a:p>
          <a:p>
            <a:pPr algn="l"/>
            <a:r>
              <a:rPr lang="en-US" b="0" i="0" dirty="0">
                <a:solidFill>
                  <a:srgbClr val="333333"/>
                </a:solidFill>
                <a:effectLst/>
                <a:latin typeface="Helvetica Neue"/>
              </a:rPr>
              <a:t>1926.502(b)(9)Top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b="0" i="0" u="none" strike="noStrike" dirty="0">
                <a:solidFill>
                  <a:srgbClr val="003399"/>
                </a:solidFill>
                <a:effectLst/>
                <a:latin typeface="Helvetica Neue"/>
                <a:hlinkClick r:id="rId8"/>
              </a:rPr>
              <a:t>1926.502(b)(10)</a:t>
            </a:r>
            <a:r>
              <a:rPr lang="en-US"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b="0" i="0" dirty="0">
                <a:solidFill>
                  <a:srgbClr val="333333"/>
                </a:solidFill>
                <a:effectLst/>
                <a:latin typeface="Helvetica Neue"/>
              </a:rPr>
              <a:t>1926.502(b)(11)When guardrail systems are used at holes, they shall be erected on all unprotected sides or edges of the hole.</a:t>
            </a:r>
          </a:p>
          <a:p>
            <a:pPr algn="l"/>
            <a:r>
              <a:rPr lang="en-US"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b="0" i="0" dirty="0">
                <a:solidFill>
                  <a:srgbClr val="333333"/>
                </a:solidFill>
                <a:effectLst/>
                <a:latin typeface="Helvetica Neue"/>
              </a:rPr>
              <a:t>1926.502(b)(14)Guardrail systems used on ramps and runways shall be erected along each unprotected side or edge.</a:t>
            </a:r>
          </a:p>
          <a:p>
            <a:pPr algn="l"/>
            <a:r>
              <a:rPr lang="en-US" b="0" i="0" dirty="0">
                <a:solidFill>
                  <a:srgbClr val="333333"/>
                </a:solidFill>
                <a:effectLst/>
                <a:latin typeface="Helvetica Neue"/>
              </a:rPr>
              <a:t>1926.502(b)(15)Manila, plastic or synthetic rope being used for top rails or </a:t>
            </a:r>
            <a:r>
              <a:rPr lang="en-US" b="0" i="0" dirty="0" err="1">
                <a:solidFill>
                  <a:srgbClr val="333333"/>
                </a:solidFill>
                <a:effectLst/>
                <a:latin typeface="Helvetica Neue"/>
              </a:rPr>
              <a:t>midrails</a:t>
            </a:r>
            <a:r>
              <a:rPr lang="en-US" b="0" i="0" dirty="0">
                <a:solidFill>
                  <a:srgbClr val="333333"/>
                </a:solidFill>
                <a:effectLst/>
                <a:latin typeface="Helvetica Neue"/>
              </a:rPr>
              <a:t> shall be inspected as frequently as necessary to ensure that it continues to meet the strength requirements of paragraph (b)(3) of this section.</a:t>
            </a:r>
          </a:p>
          <a:p>
            <a:endParaRPr lang="en-US" dirty="0"/>
          </a:p>
        </p:txBody>
      </p:sp>
    </p:spTree>
    <p:extLst>
      <p:ext uri="{BB962C8B-B14F-4D97-AF65-F5344CB8AC3E}">
        <p14:creationId xmlns:p14="http://schemas.microsoft.com/office/powerpoint/2010/main" val="3875370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1926.502(b)</a:t>
            </a:r>
            <a:r>
              <a:rPr lang="en-US" b="0" i="0" dirty="0">
                <a:solidFill>
                  <a:srgbClr val="333333"/>
                </a:solidFill>
                <a:effectLst/>
                <a:latin typeface="Helvetica Neue"/>
              </a:rPr>
              <a:t>"Guardrail systems." Guardrail systems and their use shall comply with the following provisions:</a:t>
            </a:r>
          </a:p>
          <a:p>
            <a:pPr algn="l"/>
            <a:r>
              <a:rPr lang="en-US" b="0" i="0" u="none" strike="noStrike" dirty="0">
                <a:solidFill>
                  <a:srgbClr val="003399"/>
                </a:solidFill>
                <a:effectLst/>
                <a:latin typeface="Helvetica Neue"/>
                <a:hlinkClick r:id="rId4"/>
              </a:rPr>
              <a:t>1926.502(b)(1)</a:t>
            </a:r>
            <a:r>
              <a:rPr lang="en-US"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b="0" i="0" dirty="0">
                <a:solidFill>
                  <a:srgbClr val="333333"/>
                </a:solidFill>
                <a:effectLst/>
                <a:latin typeface="Helvetica Neue"/>
              </a:rPr>
              <a:t>1926.502(b)(2)</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b="0" i="0" u="none" strike="noStrike" dirty="0">
                <a:solidFill>
                  <a:srgbClr val="003399"/>
                </a:solidFill>
                <a:effectLst/>
                <a:latin typeface="Helvetica Neue"/>
                <a:hlinkClick r:id="rId5"/>
              </a:rPr>
              <a:t>1926.502(b)(2)(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err="1">
                <a:solidFill>
                  <a:srgbClr val="333333"/>
                </a:solidFill>
                <a:effectLst/>
                <a:latin typeface="Helvetica Neue"/>
              </a:rPr>
              <a:t>Midrails</a:t>
            </a:r>
            <a:r>
              <a:rPr lang="en-US" b="0" i="0" dirty="0">
                <a:solidFill>
                  <a:srgbClr val="333333"/>
                </a:solidFill>
                <a:effectLst/>
                <a:latin typeface="Helvetica Neue"/>
              </a:rPr>
              <a:t>, when used, shall be installed at a height midway between the top edge of the guardrail system and the walking/working level.</a:t>
            </a:r>
          </a:p>
          <a:p>
            <a:pPr algn="l"/>
            <a:r>
              <a:rPr lang="en-US"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b="0" i="0" dirty="0">
                <a:solidFill>
                  <a:srgbClr val="333333"/>
                </a:solidFill>
                <a:effectLst/>
                <a:latin typeface="Helvetica Neue"/>
              </a:rPr>
              <a:t>1926.502(b)(2)(iii)Intermediate members (such as balusters), when used between posts, shall be not more than 19 inches (48 cm) apart.</a:t>
            </a:r>
          </a:p>
          <a:p>
            <a:pPr algn="l"/>
            <a:r>
              <a:rPr lang="en-US" b="0" i="0" dirty="0">
                <a:solidFill>
                  <a:srgbClr val="333333"/>
                </a:solidFill>
                <a:effectLst/>
                <a:latin typeface="Helvetica Neue"/>
              </a:rPr>
              <a:t>1926.502(b)(2)(iv)Other structural members (such as additional </a:t>
            </a:r>
            <a:r>
              <a:rPr lang="en-US" b="0" i="0" dirty="0" err="1">
                <a:solidFill>
                  <a:srgbClr val="333333"/>
                </a:solidFill>
                <a:effectLst/>
                <a:latin typeface="Helvetica Neue"/>
              </a:rPr>
              <a:t>midrails</a:t>
            </a:r>
            <a:r>
              <a:rPr lang="en-US"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b="0" i="0" u="none" strike="noStrike" dirty="0">
                <a:solidFill>
                  <a:srgbClr val="003399"/>
                </a:solidFill>
                <a:effectLst/>
                <a:latin typeface="Helvetica Neue"/>
                <a:hlinkClick r:id="rId6"/>
              </a:rPr>
              <a:t>1926.502(b)(3)</a:t>
            </a:r>
            <a:r>
              <a:rPr lang="en-US"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b="0" i="0" u="none" strike="noStrike" dirty="0">
                <a:solidFill>
                  <a:srgbClr val="003399"/>
                </a:solidFill>
                <a:effectLst/>
                <a:latin typeface="Helvetica Neue"/>
                <a:hlinkClick r:id="rId7"/>
              </a:rPr>
              <a:t>1926.502(b)(4)</a:t>
            </a:r>
            <a:r>
              <a:rPr lang="en-US"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b="0" i="0" dirty="0">
                <a:solidFill>
                  <a:srgbClr val="333333"/>
                </a:solidFill>
                <a:effectLst/>
                <a:latin typeface="Helvetica Neue"/>
              </a:rPr>
              <a:t>1926.502(b)(5)</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b="0" i="0" dirty="0" err="1">
                <a:solidFill>
                  <a:srgbClr val="333333"/>
                </a:solidFill>
                <a:effectLst/>
                <a:latin typeface="Helvetica Neue"/>
              </a:rPr>
              <a:t>midrail</a:t>
            </a:r>
            <a:r>
              <a:rPr lang="en-US" b="0" i="0" dirty="0">
                <a:solidFill>
                  <a:srgbClr val="333333"/>
                </a:solidFill>
                <a:effectLst/>
                <a:latin typeface="Helvetica Neue"/>
              </a:rPr>
              <a:t> or other member.</a:t>
            </a:r>
          </a:p>
          <a:p>
            <a:pPr algn="l"/>
            <a:r>
              <a:rPr lang="en-US"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b="0" i="0" dirty="0">
                <a:solidFill>
                  <a:srgbClr val="333333"/>
                </a:solidFill>
                <a:effectLst/>
                <a:latin typeface="Helvetica Neue"/>
              </a:rPr>
              <a:t>1926.502(b)(7)The ends of all 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not overhang the terminal posts, except where such overhang does not constitute a projection hazard.</a:t>
            </a:r>
          </a:p>
          <a:p>
            <a:pPr algn="l"/>
            <a:r>
              <a:rPr lang="en-US" b="0" i="0" dirty="0">
                <a:solidFill>
                  <a:srgbClr val="333333"/>
                </a:solidFill>
                <a:effectLst/>
                <a:latin typeface="Helvetica Neue"/>
              </a:rPr>
              <a:t>1926.502(b)(8)Steel banding and plastic banding shall not be used as top rails or </a:t>
            </a:r>
            <a:r>
              <a:rPr lang="en-US" b="0" i="0" dirty="0" err="1">
                <a:solidFill>
                  <a:srgbClr val="333333"/>
                </a:solidFill>
                <a:effectLst/>
                <a:latin typeface="Helvetica Neue"/>
              </a:rPr>
              <a:t>midrails</a:t>
            </a:r>
            <a:r>
              <a:rPr lang="en-US" b="0" i="0" dirty="0">
                <a:solidFill>
                  <a:srgbClr val="333333"/>
                </a:solidFill>
                <a:effectLst/>
                <a:latin typeface="Helvetica Neue"/>
              </a:rPr>
              <a:t>.</a:t>
            </a:r>
          </a:p>
          <a:p>
            <a:pPr algn="l"/>
            <a:r>
              <a:rPr lang="en-US" b="0" i="0" dirty="0">
                <a:solidFill>
                  <a:srgbClr val="333333"/>
                </a:solidFill>
                <a:effectLst/>
                <a:latin typeface="Helvetica Neue"/>
              </a:rPr>
              <a:t>1926.502(b)(9)Top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b="0" i="0" u="none" strike="noStrike" dirty="0">
                <a:solidFill>
                  <a:srgbClr val="003399"/>
                </a:solidFill>
                <a:effectLst/>
                <a:latin typeface="Helvetica Neue"/>
                <a:hlinkClick r:id="rId8"/>
              </a:rPr>
              <a:t>1926.502(b)(10)</a:t>
            </a:r>
            <a:r>
              <a:rPr lang="en-US"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b="0" i="0" dirty="0">
                <a:solidFill>
                  <a:srgbClr val="333333"/>
                </a:solidFill>
                <a:effectLst/>
                <a:latin typeface="Helvetica Neue"/>
              </a:rPr>
              <a:t>1926.502(b)(11)When guardrail systems are used at holes, they shall be erected on all unprotected sides or edges of the hole.</a:t>
            </a:r>
          </a:p>
          <a:p>
            <a:pPr algn="l"/>
            <a:r>
              <a:rPr lang="en-US"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b="0" i="0" dirty="0">
                <a:solidFill>
                  <a:srgbClr val="333333"/>
                </a:solidFill>
                <a:effectLst/>
                <a:latin typeface="Helvetica Neue"/>
              </a:rPr>
              <a:t>1926.502(b)(14)Guardrail systems used on ramps and runways shall be erected along each unprotected side or edge.</a:t>
            </a:r>
          </a:p>
          <a:p>
            <a:pPr algn="l"/>
            <a:r>
              <a:rPr lang="en-US" b="0" i="0" dirty="0">
                <a:solidFill>
                  <a:srgbClr val="333333"/>
                </a:solidFill>
                <a:effectLst/>
                <a:latin typeface="Helvetica Neue"/>
              </a:rPr>
              <a:t>1926.502(b)(15)Manila, plastic or synthetic rope being used for top rails or </a:t>
            </a:r>
            <a:r>
              <a:rPr lang="en-US" b="0" i="0" dirty="0" err="1">
                <a:solidFill>
                  <a:srgbClr val="333333"/>
                </a:solidFill>
                <a:effectLst/>
                <a:latin typeface="Helvetica Neue"/>
              </a:rPr>
              <a:t>midrails</a:t>
            </a:r>
            <a:r>
              <a:rPr lang="en-US" b="0" i="0" dirty="0">
                <a:solidFill>
                  <a:srgbClr val="333333"/>
                </a:solidFill>
                <a:effectLst/>
                <a:latin typeface="Helvetica Neue"/>
              </a:rPr>
              <a:t> shall be inspected as frequently as necessary to ensure that it continues to meet the strength requirements of paragraph (b)(3) of this section.</a:t>
            </a:r>
          </a:p>
          <a:p>
            <a:endParaRPr lang="en-US" dirty="0"/>
          </a:p>
        </p:txBody>
      </p:sp>
    </p:spTree>
    <p:extLst>
      <p:ext uri="{BB962C8B-B14F-4D97-AF65-F5344CB8AC3E}">
        <p14:creationId xmlns:p14="http://schemas.microsoft.com/office/powerpoint/2010/main" val="3322946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1926.502(b)</a:t>
            </a:r>
            <a:r>
              <a:rPr lang="en-US" b="0" i="0" dirty="0">
                <a:solidFill>
                  <a:srgbClr val="333333"/>
                </a:solidFill>
                <a:effectLst/>
                <a:latin typeface="Helvetica Neue"/>
              </a:rPr>
              <a:t>"Guardrail systems." Guardrail systems and their use shall comply with the following provisions:</a:t>
            </a:r>
          </a:p>
          <a:p>
            <a:pPr algn="l"/>
            <a:r>
              <a:rPr lang="en-US" b="0" i="0" u="none" strike="noStrike" dirty="0">
                <a:solidFill>
                  <a:srgbClr val="003399"/>
                </a:solidFill>
                <a:effectLst/>
                <a:latin typeface="Helvetica Neue"/>
                <a:hlinkClick r:id="rId4"/>
              </a:rPr>
              <a:t>1926.502(b)(1)</a:t>
            </a:r>
            <a:r>
              <a:rPr lang="en-US"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b="0" i="0" dirty="0">
                <a:solidFill>
                  <a:srgbClr val="333333"/>
                </a:solidFill>
                <a:effectLst/>
                <a:latin typeface="Helvetica Neue"/>
              </a:rPr>
              <a:t>1926.502(b)(2)</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b="0" i="0" u="none" strike="noStrike" dirty="0">
                <a:solidFill>
                  <a:srgbClr val="003399"/>
                </a:solidFill>
                <a:effectLst/>
                <a:latin typeface="Helvetica Neue"/>
                <a:hlinkClick r:id="rId5"/>
              </a:rPr>
              <a:t>1926.502(b)(2)(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err="1">
                <a:solidFill>
                  <a:srgbClr val="333333"/>
                </a:solidFill>
                <a:effectLst/>
                <a:latin typeface="Helvetica Neue"/>
              </a:rPr>
              <a:t>Midrails</a:t>
            </a:r>
            <a:r>
              <a:rPr lang="en-US" b="0" i="0" dirty="0">
                <a:solidFill>
                  <a:srgbClr val="333333"/>
                </a:solidFill>
                <a:effectLst/>
                <a:latin typeface="Helvetica Neue"/>
              </a:rPr>
              <a:t>, when used, shall be installed at a height midway between the top edge of the guardrail system and the walking/working level.</a:t>
            </a:r>
          </a:p>
          <a:p>
            <a:pPr algn="l"/>
            <a:r>
              <a:rPr lang="en-US"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b="0" i="0" dirty="0">
                <a:solidFill>
                  <a:srgbClr val="333333"/>
                </a:solidFill>
                <a:effectLst/>
                <a:latin typeface="Helvetica Neue"/>
              </a:rPr>
              <a:t>1926.502(b)(2)(iii)Intermediate members (such as balusters), when used between posts, shall be not more than 19 inches (48 cm) apart.</a:t>
            </a:r>
          </a:p>
          <a:p>
            <a:pPr algn="l"/>
            <a:r>
              <a:rPr lang="en-US" b="0" i="0" dirty="0">
                <a:solidFill>
                  <a:srgbClr val="333333"/>
                </a:solidFill>
                <a:effectLst/>
                <a:latin typeface="Helvetica Neue"/>
              </a:rPr>
              <a:t>1926.502(b)(2)(iv)Other structural members (such as additional </a:t>
            </a:r>
            <a:r>
              <a:rPr lang="en-US" b="0" i="0" dirty="0" err="1">
                <a:solidFill>
                  <a:srgbClr val="333333"/>
                </a:solidFill>
                <a:effectLst/>
                <a:latin typeface="Helvetica Neue"/>
              </a:rPr>
              <a:t>midrails</a:t>
            </a:r>
            <a:r>
              <a:rPr lang="en-US"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b="0" i="0" u="none" strike="noStrike" dirty="0">
                <a:solidFill>
                  <a:srgbClr val="003399"/>
                </a:solidFill>
                <a:effectLst/>
                <a:latin typeface="Helvetica Neue"/>
                <a:hlinkClick r:id="rId6"/>
              </a:rPr>
              <a:t>1926.502(b)(3)</a:t>
            </a:r>
            <a:r>
              <a:rPr lang="en-US"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b="0" i="0" u="none" strike="noStrike" dirty="0">
                <a:solidFill>
                  <a:srgbClr val="003399"/>
                </a:solidFill>
                <a:effectLst/>
                <a:latin typeface="Helvetica Neue"/>
                <a:hlinkClick r:id="rId7"/>
              </a:rPr>
              <a:t>1926.502(b)(4)</a:t>
            </a:r>
            <a:r>
              <a:rPr lang="en-US"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b="0" i="0" dirty="0">
                <a:solidFill>
                  <a:srgbClr val="333333"/>
                </a:solidFill>
                <a:effectLst/>
                <a:latin typeface="Helvetica Neue"/>
              </a:rPr>
              <a:t>1926.502(b)(5)</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b="0" i="0" dirty="0" err="1">
                <a:solidFill>
                  <a:srgbClr val="333333"/>
                </a:solidFill>
                <a:effectLst/>
                <a:latin typeface="Helvetica Neue"/>
              </a:rPr>
              <a:t>midrail</a:t>
            </a:r>
            <a:r>
              <a:rPr lang="en-US" b="0" i="0" dirty="0">
                <a:solidFill>
                  <a:srgbClr val="333333"/>
                </a:solidFill>
                <a:effectLst/>
                <a:latin typeface="Helvetica Neue"/>
              </a:rPr>
              <a:t> or other member.</a:t>
            </a:r>
          </a:p>
          <a:p>
            <a:pPr algn="l"/>
            <a:r>
              <a:rPr lang="en-US"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b="0" i="0" dirty="0">
                <a:solidFill>
                  <a:srgbClr val="333333"/>
                </a:solidFill>
                <a:effectLst/>
                <a:latin typeface="Helvetica Neue"/>
              </a:rPr>
              <a:t>1926.502(b)(7)The ends of all 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not overhang the terminal posts, except where such overhang does not constitute a projection hazard.</a:t>
            </a:r>
          </a:p>
          <a:p>
            <a:pPr algn="l"/>
            <a:r>
              <a:rPr lang="en-US" b="0" i="0" dirty="0">
                <a:solidFill>
                  <a:srgbClr val="333333"/>
                </a:solidFill>
                <a:effectLst/>
                <a:latin typeface="Helvetica Neue"/>
              </a:rPr>
              <a:t>1926.502(b)(8)Steel banding and plastic banding shall not be used as top rails or </a:t>
            </a:r>
            <a:r>
              <a:rPr lang="en-US" b="0" i="0" dirty="0" err="1">
                <a:solidFill>
                  <a:srgbClr val="333333"/>
                </a:solidFill>
                <a:effectLst/>
                <a:latin typeface="Helvetica Neue"/>
              </a:rPr>
              <a:t>midrails</a:t>
            </a:r>
            <a:r>
              <a:rPr lang="en-US" b="0" i="0" dirty="0">
                <a:solidFill>
                  <a:srgbClr val="333333"/>
                </a:solidFill>
                <a:effectLst/>
                <a:latin typeface="Helvetica Neue"/>
              </a:rPr>
              <a:t>.</a:t>
            </a:r>
          </a:p>
          <a:p>
            <a:pPr algn="l"/>
            <a:r>
              <a:rPr lang="en-US" b="0" i="0" dirty="0">
                <a:solidFill>
                  <a:srgbClr val="333333"/>
                </a:solidFill>
                <a:effectLst/>
                <a:latin typeface="Helvetica Neue"/>
              </a:rPr>
              <a:t>1926.502(b)(9)Top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b="0" i="0" u="none" strike="noStrike" dirty="0">
                <a:solidFill>
                  <a:srgbClr val="003399"/>
                </a:solidFill>
                <a:effectLst/>
                <a:latin typeface="Helvetica Neue"/>
                <a:hlinkClick r:id="rId8"/>
              </a:rPr>
              <a:t>1926.502(b)(10)</a:t>
            </a:r>
            <a:r>
              <a:rPr lang="en-US"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b="0" i="0" dirty="0">
                <a:solidFill>
                  <a:srgbClr val="333333"/>
                </a:solidFill>
                <a:effectLst/>
                <a:latin typeface="Helvetica Neue"/>
              </a:rPr>
              <a:t>1926.502(b)(11)When guardrail systems are used at holes, they shall be erected on all unprotected sides or edges of the hole.</a:t>
            </a:r>
          </a:p>
          <a:p>
            <a:pPr algn="l"/>
            <a:r>
              <a:rPr lang="en-US"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b="0" i="0" dirty="0">
                <a:solidFill>
                  <a:srgbClr val="333333"/>
                </a:solidFill>
                <a:effectLst/>
                <a:latin typeface="Helvetica Neue"/>
              </a:rPr>
              <a:t>1926.502(b)(14)Guardrail systems used on ramps and runways shall be erected along each unprotected side or edge.</a:t>
            </a:r>
          </a:p>
          <a:p>
            <a:pPr algn="l"/>
            <a:r>
              <a:rPr lang="en-US" b="0" i="0" dirty="0">
                <a:solidFill>
                  <a:srgbClr val="333333"/>
                </a:solidFill>
                <a:effectLst/>
                <a:latin typeface="Helvetica Neue"/>
              </a:rPr>
              <a:t>1926.502(b)(15)Manila, plastic or synthetic rope being used for top rails or </a:t>
            </a:r>
            <a:r>
              <a:rPr lang="en-US" b="0" i="0" dirty="0" err="1">
                <a:solidFill>
                  <a:srgbClr val="333333"/>
                </a:solidFill>
                <a:effectLst/>
                <a:latin typeface="Helvetica Neue"/>
              </a:rPr>
              <a:t>midrails</a:t>
            </a:r>
            <a:r>
              <a:rPr lang="en-US" b="0" i="0" dirty="0">
                <a:solidFill>
                  <a:srgbClr val="333333"/>
                </a:solidFill>
                <a:effectLst/>
                <a:latin typeface="Helvetica Neue"/>
              </a:rPr>
              <a:t> shall be inspected as frequently as necessary to ensure that it continues to meet the strength requirements of paragraph (b)(3) of this section.</a:t>
            </a:r>
          </a:p>
          <a:p>
            <a:endParaRPr lang="en-US" dirty="0"/>
          </a:p>
        </p:txBody>
      </p:sp>
    </p:spTree>
    <p:extLst>
      <p:ext uri="{BB962C8B-B14F-4D97-AF65-F5344CB8AC3E}">
        <p14:creationId xmlns:p14="http://schemas.microsoft.com/office/powerpoint/2010/main" val="5237709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1926.502(b)</a:t>
            </a:r>
            <a:r>
              <a:rPr lang="en-US" b="0" i="0" dirty="0">
                <a:solidFill>
                  <a:srgbClr val="333333"/>
                </a:solidFill>
                <a:effectLst/>
                <a:latin typeface="Helvetica Neue"/>
              </a:rPr>
              <a:t>"Guardrail systems." Guardrail systems and their use shall comply with the following provisions:</a:t>
            </a:r>
          </a:p>
          <a:p>
            <a:pPr algn="l"/>
            <a:r>
              <a:rPr lang="en-US" b="0" i="0" u="none" strike="noStrike" dirty="0">
                <a:solidFill>
                  <a:srgbClr val="003399"/>
                </a:solidFill>
                <a:effectLst/>
                <a:latin typeface="Helvetica Neue"/>
                <a:hlinkClick r:id="rId4"/>
              </a:rPr>
              <a:t>1926.502(b)(1)</a:t>
            </a:r>
            <a:r>
              <a:rPr lang="en-US"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b="0" i="0" dirty="0">
                <a:solidFill>
                  <a:srgbClr val="333333"/>
                </a:solidFill>
                <a:effectLst/>
                <a:latin typeface="Helvetica Neue"/>
              </a:rPr>
              <a:t>1926.502(b)(2)</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b="0" i="0" u="none" strike="noStrike" dirty="0">
                <a:solidFill>
                  <a:srgbClr val="003399"/>
                </a:solidFill>
                <a:effectLst/>
                <a:latin typeface="Helvetica Neue"/>
                <a:hlinkClick r:id="rId5"/>
              </a:rPr>
              <a:t>1926.502(b)(2)(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err="1">
                <a:solidFill>
                  <a:srgbClr val="333333"/>
                </a:solidFill>
                <a:effectLst/>
                <a:latin typeface="Helvetica Neue"/>
              </a:rPr>
              <a:t>Midrails</a:t>
            </a:r>
            <a:r>
              <a:rPr lang="en-US" b="0" i="0" dirty="0">
                <a:solidFill>
                  <a:srgbClr val="333333"/>
                </a:solidFill>
                <a:effectLst/>
                <a:latin typeface="Helvetica Neue"/>
              </a:rPr>
              <a:t>, when used, shall be installed at a height midway between the top edge of the guardrail system and the walking/working level.</a:t>
            </a:r>
          </a:p>
          <a:p>
            <a:pPr algn="l"/>
            <a:r>
              <a:rPr lang="en-US"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b="0" i="0" dirty="0">
                <a:solidFill>
                  <a:srgbClr val="333333"/>
                </a:solidFill>
                <a:effectLst/>
                <a:latin typeface="Helvetica Neue"/>
              </a:rPr>
              <a:t>1926.502(b)(2)(iii)Intermediate members (such as balusters), when used between posts, shall be not more than 19 inches (48 cm) apart.</a:t>
            </a:r>
          </a:p>
          <a:p>
            <a:pPr algn="l"/>
            <a:r>
              <a:rPr lang="en-US" b="0" i="0" dirty="0">
                <a:solidFill>
                  <a:srgbClr val="333333"/>
                </a:solidFill>
                <a:effectLst/>
                <a:latin typeface="Helvetica Neue"/>
              </a:rPr>
              <a:t>1926.502(b)(2)(iv)Other structural members (such as additional </a:t>
            </a:r>
            <a:r>
              <a:rPr lang="en-US" b="0" i="0" dirty="0" err="1">
                <a:solidFill>
                  <a:srgbClr val="333333"/>
                </a:solidFill>
                <a:effectLst/>
                <a:latin typeface="Helvetica Neue"/>
              </a:rPr>
              <a:t>midrails</a:t>
            </a:r>
            <a:r>
              <a:rPr lang="en-US"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b="0" i="0" u="none" strike="noStrike" dirty="0">
                <a:solidFill>
                  <a:srgbClr val="003399"/>
                </a:solidFill>
                <a:effectLst/>
                <a:latin typeface="Helvetica Neue"/>
                <a:hlinkClick r:id="rId6"/>
              </a:rPr>
              <a:t>1926.502(b)(3)</a:t>
            </a:r>
            <a:r>
              <a:rPr lang="en-US"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b="0" i="0" u="none" strike="noStrike" dirty="0">
                <a:solidFill>
                  <a:srgbClr val="003399"/>
                </a:solidFill>
                <a:effectLst/>
                <a:latin typeface="Helvetica Neue"/>
                <a:hlinkClick r:id="rId7"/>
              </a:rPr>
              <a:t>1926.502(b)(4)</a:t>
            </a:r>
            <a:r>
              <a:rPr lang="en-US"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b="0" i="0" dirty="0">
                <a:solidFill>
                  <a:srgbClr val="333333"/>
                </a:solidFill>
                <a:effectLst/>
                <a:latin typeface="Helvetica Neue"/>
              </a:rPr>
              <a:t>1926.502(b)(5)</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b="0" i="0" dirty="0" err="1">
                <a:solidFill>
                  <a:srgbClr val="333333"/>
                </a:solidFill>
                <a:effectLst/>
                <a:latin typeface="Helvetica Neue"/>
              </a:rPr>
              <a:t>midrail</a:t>
            </a:r>
            <a:r>
              <a:rPr lang="en-US" b="0" i="0" dirty="0">
                <a:solidFill>
                  <a:srgbClr val="333333"/>
                </a:solidFill>
                <a:effectLst/>
                <a:latin typeface="Helvetica Neue"/>
              </a:rPr>
              <a:t> or other member.</a:t>
            </a:r>
          </a:p>
          <a:p>
            <a:pPr algn="l"/>
            <a:r>
              <a:rPr lang="en-US"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b="0" i="0" dirty="0">
                <a:solidFill>
                  <a:srgbClr val="333333"/>
                </a:solidFill>
                <a:effectLst/>
                <a:latin typeface="Helvetica Neue"/>
              </a:rPr>
              <a:t>1926.502(b)(7)The ends of all 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not overhang the terminal posts, except where such overhang does not constitute a projection hazard.</a:t>
            </a:r>
          </a:p>
          <a:p>
            <a:pPr algn="l"/>
            <a:r>
              <a:rPr lang="en-US" b="0" i="0" dirty="0">
                <a:solidFill>
                  <a:srgbClr val="333333"/>
                </a:solidFill>
                <a:effectLst/>
                <a:latin typeface="Helvetica Neue"/>
              </a:rPr>
              <a:t>1926.502(b)(8)Steel banding and plastic banding shall not be used as top rails or </a:t>
            </a:r>
            <a:r>
              <a:rPr lang="en-US" b="0" i="0" dirty="0" err="1">
                <a:solidFill>
                  <a:srgbClr val="333333"/>
                </a:solidFill>
                <a:effectLst/>
                <a:latin typeface="Helvetica Neue"/>
              </a:rPr>
              <a:t>midrails</a:t>
            </a:r>
            <a:r>
              <a:rPr lang="en-US" b="0" i="0" dirty="0">
                <a:solidFill>
                  <a:srgbClr val="333333"/>
                </a:solidFill>
                <a:effectLst/>
                <a:latin typeface="Helvetica Neue"/>
              </a:rPr>
              <a:t>.</a:t>
            </a:r>
          </a:p>
          <a:p>
            <a:pPr algn="l"/>
            <a:r>
              <a:rPr lang="en-US" b="0" i="0" dirty="0">
                <a:solidFill>
                  <a:srgbClr val="333333"/>
                </a:solidFill>
                <a:effectLst/>
                <a:latin typeface="Helvetica Neue"/>
              </a:rPr>
              <a:t>1926.502(b)(9)Top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b="0" i="0" u="none" strike="noStrike" dirty="0">
                <a:solidFill>
                  <a:srgbClr val="003399"/>
                </a:solidFill>
                <a:effectLst/>
                <a:latin typeface="Helvetica Neue"/>
                <a:hlinkClick r:id="rId8"/>
              </a:rPr>
              <a:t>1926.502(b)(10)</a:t>
            </a:r>
            <a:r>
              <a:rPr lang="en-US"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b="0" i="0" dirty="0">
                <a:solidFill>
                  <a:srgbClr val="333333"/>
                </a:solidFill>
                <a:effectLst/>
                <a:latin typeface="Helvetica Neue"/>
              </a:rPr>
              <a:t>1926.502(b)(11)When guardrail systems are used at holes, they shall be erected on all unprotected sides or edges of the hole.</a:t>
            </a:r>
          </a:p>
          <a:p>
            <a:pPr algn="l"/>
            <a:r>
              <a:rPr lang="en-US"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b="0" i="0" dirty="0">
                <a:solidFill>
                  <a:srgbClr val="333333"/>
                </a:solidFill>
                <a:effectLst/>
                <a:latin typeface="Helvetica Neue"/>
              </a:rPr>
              <a:t>1926.502(b)(14)Guardrail systems used on ramps and runways shall be erected along each unprotected side or edge.</a:t>
            </a:r>
          </a:p>
          <a:p>
            <a:pPr algn="l"/>
            <a:r>
              <a:rPr lang="en-US" b="0" i="0" dirty="0">
                <a:solidFill>
                  <a:srgbClr val="333333"/>
                </a:solidFill>
                <a:effectLst/>
                <a:latin typeface="Helvetica Neue"/>
              </a:rPr>
              <a:t>1926.502(b)(15)Manila, plastic or synthetic rope being used for top rails or </a:t>
            </a:r>
            <a:r>
              <a:rPr lang="en-US" b="0" i="0" dirty="0" err="1">
                <a:solidFill>
                  <a:srgbClr val="333333"/>
                </a:solidFill>
                <a:effectLst/>
                <a:latin typeface="Helvetica Neue"/>
              </a:rPr>
              <a:t>midrails</a:t>
            </a:r>
            <a:r>
              <a:rPr lang="en-US" b="0" i="0" dirty="0">
                <a:solidFill>
                  <a:srgbClr val="333333"/>
                </a:solidFill>
                <a:effectLst/>
                <a:latin typeface="Helvetica Neue"/>
              </a:rPr>
              <a:t> shall be inspected as frequently as necessary to ensure that it continues to meet the strength requirements of paragraph (b)(3) of this section.</a:t>
            </a:r>
          </a:p>
          <a:p>
            <a:endParaRPr lang="en-US" dirty="0"/>
          </a:p>
        </p:txBody>
      </p:sp>
    </p:spTree>
    <p:extLst>
      <p:ext uri="{BB962C8B-B14F-4D97-AF65-F5344CB8AC3E}">
        <p14:creationId xmlns:p14="http://schemas.microsoft.com/office/powerpoint/2010/main" val="3236791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dirty="0">
              <a:solidFill>
                <a:srgbClr val="333333"/>
              </a:solidFill>
              <a:effectLst/>
              <a:latin typeface="Helvetica Neue"/>
            </a:endParaRPr>
          </a:p>
          <a:p>
            <a:pPr algn="l"/>
            <a:r>
              <a:rPr lang="en-US" b="0" i="0" u="none" strike="noStrike" dirty="0">
                <a:solidFill>
                  <a:srgbClr val="003399"/>
                </a:solidFill>
                <a:effectLst/>
                <a:latin typeface="Helvetica Neue"/>
                <a:hlinkClick r:id="rId3"/>
              </a:rPr>
              <a:t>1926.502(b)</a:t>
            </a:r>
            <a:r>
              <a:rPr lang="en-US" b="0" i="0" dirty="0">
                <a:solidFill>
                  <a:srgbClr val="333333"/>
                </a:solidFill>
                <a:effectLst/>
                <a:latin typeface="Helvetica Neue"/>
              </a:rPr>
              <a:t>"Guardrail systems." Guardrail systems and their use shall comply with the following provisions:</a:t>
            </a:r>
          </a:p>
          <a:p>
            <a:pPr algn="l"/>
            <a:r>
              <a:rPr lang="en-US" b="0" i="0" u="none" strike="noStrike" dirty="0">
                <a:solidFill>
                  <a:srgbClr val="003399"/>
                </a:solidFill>
                <a:effectLst/>
                <a:latin typeface="Helvetica Neue"/>
                <a:hlinkClick r:id="rId4"/>
              </a:rPr>
              <a:t>1926.502(b)(1)</a:t>
            </a:r>
            <a:r>
              <a:rPr lang="en-US" b="0" i="0" dirty="0">
                <a:solidFill>
                  <a:srgbClr val="333333"/>
                </a:solidFill>
                <a:effectLst/>
                <a:latin typeface="Helvetica Neue"/>
              </a:rPr>
              <a:t>Top edge height of top rails, or equivalent guardrail system members, shall be 42 inches (1.1 m) plus or minus 3 inches (8 cm) above the walking/working level. When conditions warrant, the height of the top edge may exceed the 45-inch height, provided the guardrail system meets all other criteria of this paragraph.</a:t>
            </a:r>
            <a:br>
              <a:rPr lang="en-US" b="0" i="0" dirty="0">
                <a:solidFill>
                  <a:srgbClr val="333333"/>
                </a:solidFill>
                <a:effectLst/>
                <a:latin typeface="Helvetica Neue"/>
              </a:rPr>
            </a:br>
            <a:br>
              <a:rPr lang="en-US" b="0" i="0" dirty="0">
                <a:solidFill>
                  <a:srgbClr val="333333"/>
                </a:solidFill>
                <a:effectLst/>
                <a:latin typeface="Helvetica Neue"/>
              </a:rPr>
            </a:br>
            <a:r>
              <a:rPr lang="en-US" b="0" i="0" dirty="0">
                <a:solidFill>
                  <a:srgbClr val="333333"/>
                </a:solidFill>
                <a:effectLst/>
                <a:latin typeface="Helvetica Neue"/>
              </a:rPr>
              <a:t>Note: When employees are using stilts, the top edge height of the top rail, or equivalent member, shall be increased an amount equal to the height of the stilts.</a:t>
            </a:r>
          </a:p>
          <a:p>
            <a:pPr algn="l"/>
            <a:r>
              <a:rPr lang="en-US" b="0" i="0" dirty="0">
                <a:solidFill>
                  <a:srgbClr val="333333"/>
                </a:solidFill>
                <a:effectLst/>
                <a:latin typeface="Helvetica Neue"/>
              </a:rPr>
              <a:t>1926.502(b)(2)</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or equivalent intermediate structural members shall be installed between the top edge of the guardrail system and the walking/working surface when there is no wall or parapet wall at least 21 inches (53 cm) high.</a:t>
            </a:r>
          </a:p>
          <a:p>
            <a:pPr algn="l"/>
            <a:r>
              <a:rPr lang="en-US" b="0" i="0" u="none" strike="noStrike" dirty="0">
                <a:solidFill>
                  <a:srgbClr val="003399"/>
                </a:solidFill>
                <a:effectLst/>
                <a:latin typeface="Helvetica Neue"/>
                <a:hlinkClick r:id="rId5"/>
              </a:rPr>
              <a:t>1926.502(b)(2)(</a:t>
            </a:r>
            <a:r>
              <a:rPr lang="en-US" b="0" i="0" u="none" strike="noStrike" dirty="0" err="1">
                <a:solidFill>
                  <a:srgbClr val="003399"/>
                </a:solidFill>
                <a:effectLst/>
                <a:latin typeface="Helvetica Neue"/>
                <a:hlinkClick r:id="rId5"/>
              </a:rPr>
              <a:t>i</a:t>
            </a:r>
            <a:r>
              <a:rPr lang="en-US" b="0" i="0" u="none" strike="noStrike" dirty="0">
                <a:solidFill>
                  <a:srgbClr val="003399"/>
                </a:solidFill>
                <a:effectLst/>
                <a:latin typeface="Helvetica Neue"/>
                <a:hlinkClick r:id="rId5"/>
              </a:rPr>
              <a:t>)</a:t>
            </a:r>
            <a:r>
              <a:rPr lang="en-US" b="0" i="0" dirty="0" err="1">
                <a:solidFill>
                  <a:srgbClr val="333333"/>
                </a:solidFill>
                <a:effectLst/>
                <a:latin typeface="Helvetica Neue"/>
              </a:rPr>
              <a:t>Midrails</a:t>
            </a:r>
            <a:r>
              <a:rPr lang="en-US" b="0" i="0" dirty="0">
                <a:solidFill>
                  <a:srgbClr val="333333"/>
                </a:solidFill>
                <a:effectLst/>
                <a:latin typeface="Helvetica Neue"/>
              </a:rPr>
              <a:t>, when used, shall be installed at a height midway between the top edge of the guardrail system and the walking/working level.</a:t>
            </a:r>
          </a:p>
          <a:p>
            <a:pPr algn="l"/>
            <a:r>
              <a:rPr lang="en-US" b="0" i="0" dirty="0">
                <a:solidFill>
                  <a:srgbClr val="333333"/>
                </a:solidFill>
                <a:effectLst/>
                <a:latin typeface="Helvetica Neue"/>
              </a:rPr>
              <a:t>1926.502(b)(2)(ii)Screens and mesh, when used, shall extend from the top rail to the walking/working level and along the entire opening between top rail supports.</a:t>
            </a:r>
          </a:p>
          <a:p>
            <a:pPr algn="l"/>
            <a:r>
              <a:rPr lang="en-US" b="0" i="0" dirty="0">
                <a:solidFill>
                  <a:srgbClr val="333333"/>
                </a:solidFill>
                <a:effectLst/>
                <a:latin typeface="Helvetica Neue"/>
              </a:rPr>
              <a:t>1926.502(b)(2)(iii)Intermediate members (such as balusters), when used between posts, shall be not more than 19 inches (48 cm) apart.</a:t>
            </a:r>
          </a:p>
          <a:p>
            <a:pPr algn="l"/>
            <a:r>
              <a:rPr lang="en-US" b="0" i="0" dirty="0">
                <a:solidFill>
                  <a:srgbClr val="333333"/>
                </a:solidFill>
                <a:effectLst/>
                <a:latin typeface="Helvetica Neue"/>
              </a:rPr>
              <a:t>1926.502(b)(2)(iv)Other structural members (such as additional </a:t>
            </a:r>
            <a:r>
              <a:rPr lang="en-US" b="0" i="0" dirty="0" err="1">
                <a:solidFill>
                  <a:srgbClr val="333333"/>
                </a:solidFill>
                <a:effectLst/>
                <a:latin typeface="Helvetica Neue"/>
              </a:rPr>
              <a:t>midrails</a:t>
            </a:r>
            <a:r>
              <a:rPr lang="en-US" b="0" i="0" dirty="0">
                <a:solidFill>
                  <a:srgbClr val="333333"/>
                </a:solidFill>
                <a:effectLst/>
                <a:latin typeface="Helvetica Neue"/>
              </a:rPr>
              <a:t> and architectural panels) shall be installed such that there are no openings in the guardrail system that are more than 19 inches (.5 m) wide.</a:t>
            </a:r>
          </a:p>
          <a:p>
            <a:pPr algn="l"/>
            <a:r>
              <a:rPr lang="en-US" b="0" i="0" u="none" strike="noStrike" dirty="0">
                <a:solidFill>
                  <a:srgbClr val="003399"/>
                </a:solidFill>
                <a:effectLst/>
                <a:latin typeface="Helvetica Neue"/>
                <a:hlinkClick r:id="rId6"/>
              </a:rPr>
              <a:t>1926.502(b)(3)</a:t>
            </a:r>
            <a:r>
              <a:rPr lang="en-US" b="0" i="0" dirty="0">
                <a:solidFill>
                  <a:srgbClr val="333333"/>
                </a:solidFill>
                <a:effectLst/>
                <a:latin typeface="Helvetica Neue"/>
              </a:rPr>
              <a:t>Guardrail systems shall be capable of withstanding, without failure, a force of at least 200 pounds (890 N) applied within 2 inches (5.1 cm) of the top edge, in any outward or downward direction, at any point along the top edge.</a:t>
            </a:r>
          </a:p>
          <a:p>
            <a:pPr algn="l"/>
            <a:r>
              <a:rPr lang="en-US" b="0" i="0" u="none" strike="noStrike" dirty="0">
                <a:solidFill>
                  <a:srgbClr val="003399"/>
                </a:solidFill>
                <a:effectLst/>
                <a:latin typeface="Helvetica Neue"/>
                <a:hlinkClick r:id="rId7"/>
              </a:rPr>
              <a:t>1926.502(b)(4)</a:t>
            </a:r>
            <a:r>
              <a:rPr lang="en-US" b="0" i="0" dirty="0">
                <a:solidFill>
                  <a:srgbClr val="333333"/>
                </a:solidFill>
                <a:effectLst/>
                <a:latin typeface="Helvetica Neue"/>
              </a:rPr>
              <a:t>When the 200 pound (890 N) test load specified in paragraph (b)(3) of this section is applied in a downward direction, the top edge of the guardrail shall not deflect to a height less than 39 inches (1.0 m) above the walking/working level. Guardrail system components selected and constructed in accordance with the Appendix B to subpart M of this part will be deemed to meet this requirement.</a:t>
            </a:r>
          </a:p>
          <a:p>
            <a:pPr algn="l"/>
            <a:r>
              <a:rPr lang="en-US" b="0" i="0" dirty="0">
                <a:solidFill>
                  <a:srgbClr val="333333"/>
                </a:solidFill>
                <a:effectLst/>
                <a:latin typeface="Helvetica Neue"/>
              </a:rPr>
              <a:t>1926.502(b)(5)</a:t>
            </a:r>
            <a:r>
              <a:rPr lang="en-US" b="0" i="0" dirty="0" err="1">
                <a:solidFill>
                  <a:srgbClr val="333333"/>
                </a:solidFill>
                <a:effectLst/>
                <a:latin typeface="Helvetica Neue"/>
              </a:rPr>
              <a:t>Midrails</a:t>
            </a:r>
            <a:r>
              <a:rPr lang="en-US" b="0" i="0" dirty="0">
                <a:solidFill>
                  <a:srgbClr val="333333"/>
                </a:solidFill>
                <a:effectLst/>
                <a:latin typeface="Helvetica Neue"/>
              </a:rPr>
              <a:t>, screens, mesh, intermediate vertical members, solid panels, and equivalent structural members shall be capable of withstanding, without failure, a force of at least 150 pounds (666 N) applied in any downward or outward direction at any point along the </a:t>
            </a:r>
            <a:r>
              <a:rPr lang="en-US" b="0" i="0" dirty="0" err="1">
                <a:solidFill>
                  <a:srgbClr val="333333"/>
                </a:solidFill>
                <a:effectLst/>
                <a:latin typeface="Helvetica Neue"/>
              </a:rPr>
              <a:t>midrail</a:t>
            </a:r>
            <a:r>
              <a:rPr lang="en-US" b="0" i="0" dirty="0">
                <a:solidFill>
                  <a:srgbClr val="333333"/>
                </a:solidFill>
                <a:effectLst/>
                <a:latin typeface="Helvetica Neue"/>
              </a:rPr>
              <a:t> or other member.</a:t>
            </a:r>
          </a:p>
          <a:p>
            <a:pPr algn="l"/>
            <a:r>
              <a:rPr lang="en-US" b="0" i="0" dirty="0">
                <a:solidFill>
                  <a:srgbClr val="333333"/>
                </a:solidFill>
                <a:effectLst/>
                <a:latin typeface="Helvetica Neue"/>
              </a:rPr>
              <a:t>1926.502(b)(6)Guardrail systems shall be so surfaced as to prevent injury to an employee from punctures or lacerations, and to prevent snagging of clothing.</a:t>
            </a:r>
          </a:p>
          <a:p>
            <a:pPr algn="l"/>
            <a:r>
              <a:rPr lang="en-US" b="0" i="0" dirty="0">
                <a:solidFill>
                  <a:srgbClr val="333333"/>
                </a:solidFill>
                <a:effectLst/>
                <a:latin typeface="Helvetica Neue"/>
              </a:rPr>
              <a:t>1926.502(b)(7)The ends of all 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not overhang the terminal posts, except where such overhang does not constitute a projection hazard.</a:t>
            </a:r>
          </a:p>
          <a:p>
            <a:pPr algn="l"/>
            <a:r>
              <a:rPr lang="en-US" b="0" i="0" dirty="0">
                <a:solidFill>
                  <a:srgbClr val="333333"/>
                </a:solidFill>
                <a:effectLst/>
                <a:latin typeface="Helvetica Neue"/>
              </a:rPr>
              <a:t>1926.502(b)(8)Steel banding and plastic banding shall not be used as top rails or </a:t>
            </a:r>
            <a:r>
              <a:rPr lang="en-US" b="0" i="0" dirty="0" err="1">
                <a:solidFill>
                  <a:srgbClr val="333333"/>
                </a:solidFill>
                <a:effectLst/>
                <a:latin typeface="Helvetica Neue"/>
              </a:rPr>
              <a:t>midrails</a:t>
            </a:r>
            <a:r>
              <a:rPr lang="en-US" b="0" i="0" dirty="0">
                <a:solidFill>
                  <a:srgbClr val="333333"/>
                </a:solidFill>
                <a:effectLst/>
                <a:latin typeface="Helvetica Neue"/>
              </a:rPr>
              <a:t>.</a:t>
            </a:r>
          </a:p>
          <a:p>
            <a:pPr algn="l"/>
            <a:r>
              <a:rPr lang="en-US" b="0" i="0" dirty="0">
                <a:solidFill>
                  <a:srgbClr val="333333"/>
                </a:solidFill>
                <a:effectLst/>
                <a:latin typeface="Helvetica Neue"/>
              </a:rPr>
              <a:t>1926.502(b)(9)Top rails and </a:t>
            </a:r>
            <a:r>
              <a:rPr lang="en-US" b="0" i="0" dirty="0" err="1">
                <a:solidFill>
                  <a:srgbClr val="333333"/>
                </a:solidFill>
                <a:effectLst/>
                <a:latin typeface="Helvetica Neue"/>
              </a:rPr>
              <a:t>midrails</a:t>
            </a:r>
            <a:r>
              <a:rPr lang="en-US" b="0" i="0" dirty="0">
                <a:solidFill>
                  <a:srgbClr val="333333"/>
                </a:solidFill>
                <a:effectLst/>
                <a:latin typeface="Helvetica Neue"/>
              </a:rPr>
              <a:t> shall be at least one-quarter inch (0.6 cm) nominal diameter or thickness to prevent cuts and lacerations. If wire rope is used for top rails, it shall be flagged at not more than 6-foot intervals with high-visibility material.</a:t>
            </a:r>
          </a:p>
          <a:p>
            <a:pPr algn="l"/>
            <a:r>
              <a:rPr lang="en-US" b="0" i="0" u="none" strike="noStrike" dirty="0">
                <a:solidFill>
                  <a:srgbClr val="003399"/>
                </a:solidFill>
                <a:effectLst/>
                <a:latin typeface="Helvetica Neue"/>
                <a:hlinkClick r:id="rId8"/>
              </a:rPr>
              <a:t>1926.502(b)(10)</a:t>
            </a:r>
            <a:r>
              <a:rPr lang="en-US" b="0" i="0" dirty="0">
                <a:solidFill>
                  <a:srgbClr val="333333"/>
                </a:solidFill>
                <a:effectLst/>
                <a:latin typeface="Helvetica Neue"/>
              </a:rPr>
              <a:t>When guardrail systems are used at hoisting areas, a chain, gate or removable guardrail section shall be placed across the access opening between guardrail sections when hoisting operations are not taking place.</a:t>
            </a:r>
          </a:p>
          <a:p>
            <a:pPr algn="l"/>
            <a:r>
              <a:rPr lang="en-US" b="0" i="0" dirty="0">
                <a:solidFill>
                  <a:srgbClr val="333333"/>
                </a:solidFill>
                <a:effectLst/>
                <a:latin typeface="Helvetica Neue"/>
              </a:rPr>
              <a:t>1926.502(b)(11)When guardrail systems are used at holes, they shall be erected on all unprotected sides or edges of the hole.</a:t>
            </a:r>
          </a:p>
          <a:p>
            <a:pPr algn="l"/>
            <a:r>
              <a:rPr lang="en-US" b="0" i="0" dirty="0">
                <a:solidFill>
                  <a:srgbClr val="333333"/>
                </a:solidFill>
                <a:effectLst/>
                <a:latin typeface="Helvetica Neue"/>
              </a:rPr>
              <a:t>1926.502(b)(12)When guardrail systems are used around holes used for the passage of materials, the hole shall have not more than two sides provided with removable guardrail sections to allow the passage of materials. When the hole is not in use, it shall be closed over with a cover, or a guardrail system shall be provided along all unprotected sides or edges.</a:t>
            </a:r>
          </a:p>
          <a:p>
            <a:pPr algn="l"/>
            <a:r>
              <a:rPr lang="en-US" b="0" i="0" dirty="0">
                <a:solidFill>
                  <a:srgbClr val="333333"/>
                </a:solidFill>
                <a:effectLst/>
                <a:latin typeface="Helvetica Neue"/>
              </a:rPr>
              <a:t>1926.502(b)(13)When guardrail systems are used around holes which are used as points of access (such as ladderways), they shall be provided with a gate, or be so offset that a person cannot walk directly into the hole.</a:t>
            </a:r>
          </a:p>
          <a:p>
            <a:pPr algn="l"/>
            <a:r>
              <a:rPr lang="en-US" b="0" i="0" dirty="0">
                <a:solidFill>
                  <a:srgbClr val="333333"/>
                </a:solidFill>
                <a:effectLst/>
                <a:latin typeface="Helvetica Neue"/>
              </a:rPr>
              <a:t>1926.502(b)(14)Guardrail systems used on ramps and runways shall be erected along each unprotected side or edge.</a:t>
            </a:r>
          </a:p>
          <a:p>
            <a:pPr algn="l"/>
            <a:r>
              <a:rPr lang="en-US" b="0" i="0" dirty="0">
                <a:solidFill>
                  <a:srgbClr val="333333"/>
                </a:solidFill>
                <a:effectLst/>
                <a:latin typeface="Helvetica Neue"/>
              </a:rPr>
              <a:t>1926.502(b)(15)Manila, plastic or synthetic rope being used for top rails or </a:t>
            </a:r>
            <a:r>
              <a:rPr lang="en-US" b="0" i="0" dirty="0" err="1">
                <a:solidFill>
                  <a:srgbClr val="333333"/>
                </a:solidFill>
                <a:effectLst/>
                <a:latin typeface="Helvetica Neue"/>
              </a:rPr>
              <a:t>midrails</a:t>
            </a:r>
            <a:r>
              <a:rPr lang="en-US" b="0" i="0" dirty="0">
                <a:solidFill>
                  <a:srgbClr val="333333"/>
                </a:solidFill>
                <a:effectLst/>
                <a:latin typeface="Helvetica Neue"/>
              </a:rPr>
              <a:t> shall be inspected as frequently as necessary to ensure that it continues to meet the strength requirements of paragraph (b)(3) of this section.</a:t>
            </a:r>
          </a:p>
          <a:p>
            <a:endParaRPr lang="en-US" dirty="0"/>
          </a:p>
        </p:txBody>
      </p:sp>
    </p:spTree>
    <p:extLst>
      <p:ext uri="{BB962C8B-B14F-4D97-AF65-F5344CB8AC3E}">
        <p14:creationId xmlns:p14="http://schemas.microsoft.com/office/powerpoint/2010/main" val="986538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b="0" i="0" dirty="0">
                <a:solidFill>
                  <a:srgbClr val="333333"/>
                </a:solidFill>
                <a:effectLst/>
                <a:latin typeface="Helvetica Neue"/>
              </a:rPr>
              <a:t>1926.502(c)"Safety net systems." Safety net systems and their use shall comply with the following provisions:</a:t>
            </a:r>
          </a:p>
          <a:p>
            <a:pPr algn="l"/>
            <a:r>
              <a:rPr lang="en-US" b="0" i="0" dirty="0">
                <a:solidFill>
                  <a:srgbClr val="333333"/>
                </a:solidFill>
                <a:effectLst/>
                <a:latin typeface="Helvetica Neue"/>
              </a:rPr>
              <a:t>1926.502(c)(1)Safety nets shall be installed as close as practicable under the walking/working surface on which employees are working, but in no case more than 30 feet (9.1 m) below such level. When nets are used on bridges, the potential fall area from the walking/working surface to the net shall be unobstructed.</a:t>
            </a:r>
          </a:p>
          <a:p>
            <a:pPr algn="l"/>
            <a:r>
              <a:rPr lang="en-US" b="0" i="0" dirty="0">
                <a:solidFill>
                  <a:srgbClr val="333333"/>
                </a:solidFill>
                <a:effectLst/>
                <a:latin typeface="Helvetica Neue"/>
              </a:rPr>
              <a:t>1926.502(c)(2)Safety nets shall extend outward from the outermost projection of the work surface as follows:</a:t>
            </a:r>
          </a:p>
          <a:p>
            <a:pPr algn="l"/>
            <a:r>
              <a:rPr lang="en-US" b="0" i="0" dirty="0">
                <a:solidFill>
                  <a:srgbClr val="333333"/>
                </a:solidFill>
                <a:effectLst/>
                <a:latin typeface="Helvetica Neue"/>
              </a:rPr>
              <a:t>____________________________________________________________________ | Vertical distance from working | Minimum required horizontal level to horizontal plane |distance of outer edge of net of net | from the edge of the working | surface _____________________________________|_____________________________ | Up to 5 feet ........................| 8 feet. More than 5 feet up to 10 feet ......| 10 feet. More than 10 feet ...................| 13 feet. _____________________________________|_____________________________ </a:t>
            </a:r>
          </a:p>
          <a:p>
            <a:pPr algn="l"/>
            <a:r>
              <a:rPr lang="en-US" b="0" i="0" dirty="0">
                <a:solidFill>
                  <a:srgbClr val="333333"/>
                </a:solidFill>
                <a:effectLst/>
                <a:latin typeface="Helvetica Neue"/>
              </a:rPr>
              <a:t>1926.502(c)(3)Safety nets shall be installed with sufficient clearance under them to prevent contact with the surface or structures below when subjected to an impact force equal to the drop test specified in paragraph (c)(4) of this section.</a:t>
            </a:r>
          </a:p>
          <a:p>
            <a:pPr algn="l"/>
            <a:r>
              <a:rPr lang="en-US" b="0" i="0" u="none" strike="noStrike" dirty="0">
                <a:solidFill>
                  <a:srgbClr val="003399"/>
                </a:solidFill>
                <a:effectLst/>
                <a:latin typeface="Helvetica Neue"/>
                <a:hlinkClick r:id="rId3"/>
              </a:rPr>
              <a:t>1926.502(c)(4)</a:t>
            </a:r>
            <a:r>
              <a:rPr lang="en-US" b="0" i="0" dirty="0">
                <a:solidFill>
                  <a:srgbClr val="333333"/>
                </a:solidFill>
                <a:effectLst/>
                <a:latin typeface="Helvetica Neue"/>
              </a:rPr>
              <a:t>Safety nets and their installations shall be capable of absorbing an impact force equal to that produced by the drop test specified in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a:t>
            </a:r>
          </a:p>
          <a:p>
            <a:pPr algn="l"/>
            <a:r>
              <a:rPr lang="en-US" b="0" i="0" dirty="0">
                <a:solidFill>
                  <a:srgbClr val="333333"/>
                </a:solidFill>
                <a:effectLst/>
                <a:latin typeface="Helvetica Neue"/>
              </a:rPr>
              <a:t>1926.502(c)(4)(</a:t>
            </a:r>
            <a:r>
              <a:rPr lang="en-US" b="0" i="0" dirty="0" err="1">
                <a:solidFill>
                  <a:srgbClr val="333333"/>
                </a:solidFill>
                <a:effectLst/>
                <a:latin typeface="Helvetica Neue"/>
              </a:rPr>
              <a:t>i</a:t>
            </a:r>
            <a:r>
              <a:rPr lang="en-US" b="0" i="0" dirty="0">
                <a:solidFill>
                  <a:srgbClr val="333333"/>
                </a:solidFill>
                <a:effectLst/>
                <a:latin typeface="Helvetica Neue"/>
              </a:rPr>
              <a:t>)Except as provided in paragraph (c)(4)(ii) of this section, safety nets and safety net installations shall be drop-tested at the jobsite after initial installation and before being used as a fall protection system, whenever relocated, after major repair, and at 6-month intervals if left in one place. The drop-test shall consist of a 400 pound (180 kg) bag of sand 30 + or - 2 inches (76 + or - 5 cm) in diameter dropped into the net from the highest walking/working surface at which employees are exposed to fall hazards, but not from less than 42 inches (1.1 m) above that level.</a:t>
            </a:r>
          </a:p>
          <a:p>
            <a:pPr algn="l"/>
            <a:r>
              <a:rPr lang="en-US" b="0" i="0" u="none" strike="noStrike" dirty="0">
                <a:solidFill>
                  <a:srgbClr val="003399"/>
                </a:solidFill>
                <a:effectLst/>
                <a:latin typeface="Helvetica Neue"/>
                <a:hlinkClick r:id="rId4"/>
              </a:rPr>
              <a:t>1926.502(c)(4)(ii)</a:t>
            </a:r>
            <a:r>
              <a:rPr lang="en-US" b="0" i="0" dirty="0">
                <a:solidFill>
                  <a:srgbClr val="333333"/>
                </a:solidFill>
                <a:effectLst/>
                <a:latin typeface="Helvetica Neue"/>
              </a:rPr>
              <a:t>When the employer can demonstrate that it is unreasonable to perform the drop-test required by paragraph (c)(4)(</a:t>
            </a:r>
            <a:r>
              <a:rPr lang="en-US" b="0" i="0" dirty="0" err="1">
                <a:solidFill>
                  <a:srgbClr val="333333"/>
                </a:solidFill>
                <a:effectLst/>
                <a:latin typeface="Helvetica Neue"/>
              </a:rPr>
              <a:t>i</a:t>
            </a:r>
            <a:r>
              <a:rPr lang="en-US" b="0" i="0" dirty="0">
                <a:solidFill>
                  <a:srgbClr val="333333"/>
                </a:solidFill>
                <a:effectLst/>
                <a:latin typeface="Helvetica Neue"/>
              </a:rPr>
              <a:t>) of this section, the employer (or a designated competent person) shall certify that the net and net installation is in compliance with the provisions of paragraphs (c)(3) and (c)(4)(</a:t>
            </a:r>
            <a:r>
              <a:rPr lang="en-US" b="0" i="0" dirty="0" err="1">
                <a:solidFill>
                  <a:srgbClr val="333333"/>
                </a:solidFill>
                <a:effectLst/>
                <a:latin typeface="Helvetica Neue"/>
              </a:rPr>
              <a:t>i</a:t>
            </a:r>
            <a:r>
              <a:rPr lang="en-US" b="0" i="0" dirty="0">
                <a:solidFill>
                  <a:srgbClr val="333333"/>
                </a:solidFill>
                <a:effectLst/>
                <a:latin typeface="Helvetica Neue"/>
              </a:rPr>
              <a:t>) of this section by preparing a certification record prior to the net being used as a fall protection system. The certification record must include an identification of the net and net installation for which the certification record is being prepared; the date that it was determined that the identified net and net installation were in compliance with paragraph (c)(3) of this section and the signature of the person making the determination and certification. The most recent certification record for each net and net installation shall be available at the jobsite for inspection.</a:t>
            </a:r>
          </a:p>
          <a:p>
            <a:pPr algn="l"/>
            <a:r>
              <a:rPr lang="en-US" b="0" i="0" dirty="0">
                <a:solidFill>
                  <a:srgbClr val="333333"/>
                </a:solidFill>
                <a:effectLst/>
                <a:latin typeface="Helvetica Neue"/>
              </a:rPr>
              <a:t>1926.502(c)(5)Defective nets shall not be used. Safety nets shall be inspected at least once a week for wear, damage, and other deterioration. Defective components shall be removed from service. Safety nets shall also be inspected after any occurrence which could affect the integrity of the safety net system.</a:t>
            </a:r>
          </a:p>
          <a:p>
            <a:pPr algn="l"/>
            <a:r>
              <a:rPr lang="en-US" b="0" i="0" dirty="0">
                <a:solidFill>
                  <a:srgbClr val="333333"/>
                </a:solidFill>
                <a:effectLst/>
                <a:latin typeface="Helvetica Neue"/>
              </a:rPr>
              <a:t>1926.502(c)(6)Materials, scrap pieces, equipment, and tools which have fallen into the safety net shall be removed as soon as possible from the net and at least before the next work shift.</a:t>
            </a:r>
          </a:p>
          <a:p>
            <a:pPr algn="l"/>
            <a:r>
              <a:rPr lang="en-US" b="0" i="0" dirty="0">
                <a:solidFill>
                  <a:srgbClr val="333333"/>
                </a:solidFill>
                <a:effectLst/>
                <a:latin typeface="Helvetica Neue"/>
              </a:rPr>
              <a:t>1926.502(c)(7)The maximum size of each safety net mesh opening shall not exceed 36 square inches (230 cm) nor be longer than 6 inches (15 cm) on any side, and the opening, measured center-to-center of mesh ropes or webbing, shall not be longer than 6 inches (15 cm). All mesh crossings shall be secured to prevent enlargement of the mesh opening.</a:t>
            </a:r>
          </a:p>
          <a:p>
            <a:pPr algn="l"/>
            <a:r>
              <a:rPr lang="en-US" b="0" i="0" dirty="0">
                <a:solidFill>
                  <a:srgbClr val="333333"/>
                </a:solidFill>
                <a:effectLst/>
                <a:latin typeface="Helvetica Neue"/>
              </a:rPr>
              <a:t>1926.502(c)(8)Each safety net (or section of it) shall have a border rope for webbing with a minimum breaking strength of 5,000 pounds (22.2 </a:t>
            </a:r>
            <a:r>
              <a:rPr lang="en-US" b="0" i="0" dirty="0" err="1">
                <a:solidFill>
                  <a:srgbClr val="333333"/>
                </a:solidFill>
                <a:effectLst/>
                <a:latin typeface="Helvetica Neue"/>
              </a:rPr>
              <a:t>kN</a:t>
            </a:r>
            <a:r>
              <a:rPr lang="en-US" b="0" i="0" dirty="0">
                <a:solidFill>
                  <a:srgbClr val="333333"/>
                </a:solidFill>
                <a:effectLst/>
                <a:latin typeface="Helvetica Neue"/>
              </a:rPr>
              <a:t>).</a:t>
            </a:r>
          </a:p>
          <a:p>
            <a:pPr algn="l"/>
            <a:r>
              <a:rPr lang="en-US" b="0" i="0" dirty="0">
                <a:solidFill>
                  <a:srgbClr val="333333"/>
                </a:solidFill>
                <a:effectLst/>
                <a:latin typeface="Helvetica Neue"/>
              </a:rPr>
              <a:t>1926.502(c)(9)Connections between safety net panels shall be as strong as integral net components and shall be spaced not more than 6 inches (15 cm) apart.</a:t>
            </a:r>
          </a:p>
          <a:p>
            <a:endParaRPr lang="en-US" dirty="0"/>
          </a:p>
        </p:txBody>
      </p:sp>
    </p:spTree>
    <p:extLst>
      <p:ext uri="{BB962C8B-B14F-4D97-AF65-F5344CB8AC3E}">
        <p14:creationId xmlns:p14="http://schemas.microsoft.com/office/powerpoint/2010/main" val="25871195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31662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667566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0378430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9732777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5186147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2743241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1563862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Nunito" pitchFamily="2" charset="0"/>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0"/>
              </a:rPr>
              <a:t>‹#›</a:t>
            </a:fld>
            <a:r>
              <a:rPr lang="en-US" sz="1000" b="0" i="0">
                <a:solidFill>
                  <a:srgbClr val="221F1F"/>
                </a:solidFill>
                <a:latin typeface="Nunito" pitchFamily="2"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8777937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endParaRPr lang="en-US" dirty="0"/>
          </a:p>
          <a:p>
            <a:r>
              <a:rPr lang="en-US" dirty="0"/>
              <a:t>Point Two</a:t>
            </a:r>
          </a:p>
          <a:p>
            <a:endParaRPr lang="en-US" dirty="0"/>
          </a:p>
          <a:p>
            <a:r>
              <a:rPr lang="en-US" dirty="0"/>
              <a:t>Point Three</a:t>
            </a:r>
          </a:p>
          <a:p>
            <a:endParaRPr lang="en-US" dirty="0"/>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dirty="0"/>
          </a:p>
          <a:p>
            <a:r>
              <a:rPr lang="en-US" dirty="0"/>
              <a:t>Insert or Drag and Drop Image Here</a:t>
            </a:r>
          </a:p>
          <a:p>
            <a:endParaRPr lang="en-US" dirty="0"/>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kumimoji="0" lang="en-US" sz="1000" b="0" i="0" u="none" strike="noStrike" kern="1200" cap="none" spc="0" normalizeH="0" baseline="0" noProof="0" smtClean="0">
                <a:ln>
                  <a:noFill/>
                </a:ln>
                <a:solidFill>
                  <a:srgbClr val="221F1F"/>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a:t>
            </a:fld>
            <a:r>
              <a:rPr kumimoji="0" lang="en-US" sz="1000" b="0" i="0" u="none" strike="noStrike" kern="1200" cap="none" spc="0" normalizeH="0" baseline="0" noProof="0">
                <a:ln>
                  <a:noFill/>
                </a:ln>
                <a:solidFill>
                  <a:srgbClr val="221F1F"/>
                </a:solidFill>
                <a:effectLst/>
                <a:uLnTx/>
                <a:uFillTx/>
                <a:latin typeface="Arial" panose="020B0604020202020204" pitchFamily="34" charset="0"/>
                <a:ea typeface="+mn-ea"/>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dirty="0"/>
              <a:t>Sample Title</a:t>
            </a:r>
          </a:p>
        </p:txBody>
      </p:sp>
    </p:spTree>
    <p:extLst>
      <p:ext uri="{BB962C8B-B14F-4D97-AF65-F5344CB8AC3E}">
        <p14:creationId xmlns:p14="http://schemas.microsoft.com/office/powerpoint/2010/main" val="1810513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9134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1393697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theme" Target="../theme/theme2.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9" r:id="rId5"/>
    <p:sldLayoutId id="2147483660"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514866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8.jpe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8" Type="http://schemas.openxmlformats.org/officeDocument/2006/relationships/image" Target="../media/image33.png"/><Relationship Id="rId13" Type="http://schemas.openxmlformats.org/officeDocument/2006/relationships/image" Target="../media/image38.png"/><Relationship Id="rId3" Type="http://schemas.openxmlformats.org/officeDocument/2006/relationships/image" Target="../media/image28.png"/><Relationship Id="rId7" Type="http://schemas.openxmlformats.org/officeDocument/2006/relationships/image" Target="../media/image32.png"/><Relationship Id="rId12"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6.png"/><Relationship Id="rId5" Type="http://schemas.openxmlformats.org/officeDocument/2006/relationships/image" Target="../media/image30.png"/><Relationship Id="rId10" Type="http://schemas.openxmlformats.org/officeDocument/2006/relationships/image" Target="../media/image35.png"/><Relationship Id="rId4" Type="http://schemas.openxmlformats.org/officeDocument/2006/relationships/image" Target="../media/image29.png"/><Relationship Id="rId9" Type="http://schemas.openxmlformats.org/officeDocument/2006/relationships/image" Target="../media/image34.png"/><Relationship Id="rId14" Type="http://schemas.openxmlformats.org/officeDocument/2006/relationships/image" Target="../media/image39.png"/></Relationships>
</file>

<file path=ppt/slides/_rels/slide2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wmf"/><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7" Type="http://schemas.openxmlformats.org/officeDocument/2006/relationships/image" Target="../media/image52.jpe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49.jpeg"/></Relationships>
</file>

<file path=ppt/slides/_rels/slide27.xml.rels><?xml version="1.0" encoding="UTF-8" standalone="yes"?>
<Relationships xmlns="http://schemas.openxmlformats.org/package/2006/relationships"><Relationship Id="rId3" Type="http://schemas.openxmlformats.org/officeDocument/2006/relationships/image" Target="../media/image53.w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61.jpe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3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jpeg"/></Relationships>
</file>

<file path=ppt/slides/_rels/slide34.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3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75.jpeg"/></Relationships>
</file>

<file path=ppt/slides/_rels/slide3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82.jpeg"/></Relationships>
</file>

<file path=ppt/slides/_rels/slide4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image" Target="../media/image84.jpeg"/></Relationships>
</file>

<file path=ppt/slides/_rels/slide4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90.jpeg"/><Relationship Id="rId3" Type="http://schemas.openxmlformats.org/officeDocument/2006/relationships/hyperlink" Target="http://www.millerfallprotection.com/images/stories/accessories/large/pull_tab.jpg" TargetMode="External"/><Relationship Id="rId7" Type="http://schemas.openxmlformats.org/officeDocument/2006/relationships/hyperlink" Target="http://www.millerfallprotection.com/images/stories/accessories/large/stand_up.jpg"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89.jpeg"/><Relationship Id="rId11" Type="http://schemas.openxmlformats.org/officeDocument/2006/relationships/image" Target="../media/image92.png"/><Relationship Id="rId5" Type="http://schemas.openxmlformats.org/officeDocument/2006/relationships/hyperlink" Target="http://www.millerfallprotection.com/images/stories/accessories/large/insert_foot.jpg" TargetMode="External"/><Relationship Id="rId10" Type="http://schemas.openxmlformats.org/officeDocument/2006/relationships/image" Target="../media/image91.jpeg"/><Relationship Id="rId4" Type="http://schemas.openxmlformats.org/officeDocument/2006/relationships/image" Target="../media/image88.jpeg"/><Relationship Id="rId9" Type="http://schemas.openxmlformats.org/officeDocument/2006/relationships/hyperlink" Target="http://www.millerfallprotection.com/images/stories/accessories/large/use_two.jpg"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95.png"/><Relationship Id="rId4" Type="http://schemas.openxmlformats.org/officeDocument/2006/relationships/image" Target="../media/image9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6.jpeg"/><Relationship Id="rId7" Type="http://schemas.openxmlformats.org/officeDocument/2006/relationships/image" Target="../media/image100.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99.png"/><Relationship Id="rId5" Type="http://schemas.openxmlformats.org/officeDocument/2006/relationships/image" Target="../media/image98.png"/><Relationship Id="rId4" Type="http://schemas.openxmlformats.org/officeDocument/2006/relationships/image" Target="../media/image97.png"/></Relationships>
</file>

<file path=ppt/slides/_rels/slide51.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03.jpeg"/><Relationship Id="rId4" Type="http://schemas.openxmlformats.org/officeDocument/2006/relationships/image" Target="../media/image102.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1" y="2474843"/>
            <a:ext cx="10686829"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rPr>
              <a:t>Fall Protection Systems I</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sz="1800" b="1" dirty="0">
                <a:latin typeface="Arial" panose="020B0604020202020204" pitchFamily="34" charset="0"/>
                <a:cs typeface="Arial" panose="020B0604020202020204" pitchFamily="34" charset="0"/>
              </a:rPr>
              <a:t>Fall Prevention in Construction</a:t>
            </a:r>
            <a:endParaRPr lang="en-US" dirty="0"/>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 Placeholder 1">
            <a:extLst>
              <a:ext uri="{FF2B5EF4-FFF2-40B4-BE49-F238E27FC236}">
                <a16:creationId xmlns:a16="http://schemas.microsoft.com/office/drawing/2014/main" id="{2B3229FB-622D-13BC-54F2-E84FE9D143B9}"/>
              </a:ext>
            </a:extLst>
          </p:cNvPr>
          <p:cNvSpPr>
            <a:spLocks noGrp="1"/>
          </p:cNvSpPr>
          <p:nvPr>
            <p:ph type="body" sz="quarter" idx="13"/>
          </p:nvPr>
        </p:nvSpPr>
        <p:spPr>
          <a:xfrm>
            <a:off x="476471" y="4825400"/>
            <a:ext cx="10187410" cy="1065465"/>
          </a:xfrm>
        </p:spPr>
        <p:txBody>
          <a:bodyPr/>
          <a:lstStyle/>
          <a:p>
            <a:r>
              <a:rPr lang="en-US" sz="4800" dirty="0">
                <a:latin typeface="Arial" panose="020B0604020202020204" pitchFamily="34" charset="0"/>
                <a:cs typeface="Arial" panose="020B0604020202020204" pitchFamily="34" charset="0"/>
              </a:rPr>
              <a:t>Criteria and Practices</a:t>
            </a:r>
            <a:endParaRPr lang="en-US" sz="11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5</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20" y="1871831"/>
            <a:ext cx="5661706" cy="4185020"/>
          </a:xfrm>
        </p:spPr>
        <p:txBody>
          <a:bodyPr>
            <a:normAutofit/>
          </a:bodyPr>
          <a:lstStyle/>
          <a:p>
            <a:pPr>
              <a:lnSpc>
                <a:spcPct val="100000"/>
              </a:lnSpc>
            </a:pPr>
            <a:r>
              <a:rPr lang="en-US" altLang="en-US" sz="2400" dirty="0">
                <a:latin typeface="Arial" panose="020B0604020202020204" pitchFamily="34" charset="0"/>
                <a:cs typeface="Arial" panose="020B0604020202020204" pitchFamily="34" charset="0"/>
              </a:rPr>
              <a:t>1 ½” Outside Diameter Pipe </a:t>
            </a:r>
          </a:p>
          <a:p>
            <a:pPr>
              <a:lnSpc>
                <a:spcPct val="100000"/>
              </a:lnSpc>
            </a:pPr>
            <a:r>
              <a:rPr lang="en-US" altLang="en-US" sz="2400" dirty="0">
                <a:latin typeface="Arial" panose="020B0604020202020204" pitchFamily="34" charset="0"/>
                <a:cs typeface="Arial" panose="020B0604020202020204" pitchFamily="34" charset="0"/>
              </a:rPr>
              <a:t>2” x 2” x ¼” Angles </a:t>
            </a:r>
          </a:p>
          <a:p>
            <a:pPr>
              <a:lnSpc>
                <a:spcPct val="100000"/>
              </a:lnSpc>
            </a:pPr>
            <a:r>
              <a:rPr lang="en-US" altLang="en-US" sz="2400" dirty="0">
                <a:latin typeface="Arial" panose="020B0604020202020204" pitchFamily="34" charset="0"/>
                <a:cs typeface="Arial" panose="020B0604020202020204" pitchFamily="34" charset="0"/>
              </a:rPr>
              <a:t>Standard 2” x4”</a:t>
            </a:r>
          </a:p>
          <a:p>
            <a:pPr>
              <a:lnSpc>
                <a:spcPct val="100000"/>
              </a:lnSpc>
            </a:pPr>
            <a:r>
              <a:rPr lang="en-US" altLang="en-US" sz="2400" dirty="0">
                <a:latin typeface="Arial" panose="020B0604020202020204" pitchFamily="34" charset="0"/>
                <a:cs typeface="Arial" panose="020B0604020202020204" pitchFamily="34" charset="0"/>
              </a:rPr>
              <a:t>Cable (minimum ¼”)</a:t>
            </a:r>
          </a:p>
        </p:txBody>
      </p:sp>
      <p:pic>
        <p:nvPicPr>
          <p:cNvPr id="8" name="Picture 2" descr="Picture depicts good use guardrails and fencing &#10;">
            <a:extLst>
              <a:ext uri="{FF2B5EF4-FFF2-40B4-BE49-F238E27FC236}">
                <a16:creationId xmlns:a16="http://schemas.microsoft.com/office/drawing/2014/main" id="{B3146289-5FBA-AF39-3703-85860E5101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5908" y="1871831"/>
            <a:ext cx="5486400" cy="4114800"/>
          </a:xfrm>
          <a:prstGeom prst="rect">
            <a:avLst/>
          </a:prstGeom>
          <a:noFill/>
          <a:extLst>
            <a:ext uri="{909E8E84-426E-40DD-AFC4-6F175D3DCCD1}">
              <a14:hiddenFill xmlns:a14="http://schemas.microsoft.com/office/drawing/2010/main">
                <a:solidFill>
                  <a:srgbClr val="FFFFFF"/>
                </a:solidFill>
              </a14:hiddenFill>
            </a:ext>
          </a:extLst>
        </p:spPr>
      </p:pic>
      <p:sp>
        <p:nvSpPr>
          <p:cNvPr id="4" name="Content Placeholder 3">
            <a:extLst>
              <a:ext uri="{FF2B5EF4-FFF2-40B4-BE49-F238E27FC236}">
                <a16:creationId xmlns:a16="http://schemas.microsoft.com/office/drawing/2014/main" id="{C7653F4C-4528-2EB1-5BD8-48408E5C9BEE}"/>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20211686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6</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19" y="1871831"/>
            <a:ext cx="6760437" cy="714615"/>
          </a:xfrm>
        </p:spPr>
        <p:txBody>
          <a:bodyPr>
            <a:normAutofit/>
          </a:bodyPr>
          <a:lstStyle/>
          <a:p>
            <a:r>
              <a:rPr lang="en-US" sz="2400" dirty="0">
                <a:latin typeface="Arial" panose="020B0604020202020204" pitchFamily="34" charset="0"/>
                <a:cs typeface="Arial" panose="020B0604020202020204" pitchFamily="34" charset="0"/>
              </a:rPr>
              <a:t>Weighted Portable Guardrails</a:t>
            </a:r>
            <a:endParaRPr lang="en-US" altLang="en-US" sz="2400" dirty="0">
              <a:latin typeface="Arial" panose="020B0604020202020204" pitchFamily="34" charset="0"/>
              <a:cs typeface="Arial" panose="020B0604020202020204" pitchFamily="34" charset="0"/>
            </a:endParaRPr>
          </a:p>
        </p:txBody>
      </p:sp>
      <p:pic>
        <p:nvPicPr>
          <p:cNvPr id="4" name="Picture 3" descr="Pictures depicts a good alternative use  weighted portable guardrails&#10;">
            <a:extLst>
              <a:ext uri="{FF2B5EF4-FFF2-40B4-BE49-F238E27FC236}">
                <a16:creationId xmlns:a16="http://schemas.microsoft.com/office/drawing/2014/main" id="{5CA07AE0-EA10-5A5E-7F0D-825FD3998A1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1358897" y="3082762"/>
            <a:ext cx="2703698" cy="214444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4" descr="Pictures depicts a good alternative use  weighted portable guardrails&#10;">
            <a:extLst>
              <a:ext uri="{FF2B5EF4-FFF2-40B4-BE49-F238E27FC236}">
                <a16:creationId xmlns:a16="http://schemas.microsoft.com/office/drawing/2014/main" id="{5577489E-8A71-16AA-99CB-9B294702ECB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865392" y="1375515"/>
            <a:ext cx="2690813" cy="19034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 name="Picture 5" descr="Pictures depicts a good alternative use  weighted portable guardrails&#10;">
            <a:extLst>
              <a:ext uri="{FF2B5EF4-FFF2-40B4-BE49-F238E27FC236}">
                <a16:creationId xmlns:a16="http://schemas.microsoft.com/office/drawing/2014/main" id="{4D148F85-348F-E47A-EF46-61C149A851B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5287963" y="3278927"/>
            <a:ext cx="3495675" cy="23304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Content Placeholder 3">
            <a:extLst>
              <a:ext uri="{FF2B5EF4-FFF2-40B4-BE49-F238E27FC236}">
                <a16:creationId xmlns:a16="http://schemas.microsoft.com/office/drawing/2014/main" id="{0D592508-F88F-C595-0D85-02E7E8DE02BB}"/>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836727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7</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55798" y="1427558"/>
            <a:ext cx="5513840" cy="1194490"/>
          </a:xfrm>
        </p:spPr>
        <p:txBody>
          <a:bodyPr>
            <a:normAutofit/>
          </a:bodyPr>
          <a:lstStyle/>
          <a:p>
            <a:pPr eaLnBrk="1" hangingPunct="1"/>
            <a:r>
              <a:rPr lang="en-US" sz="2400" dirty="0">
                <a:latin typeface="Arial" panose="020B0604020202020204" pitchFamily="34" charset="0"/>
                <a:cs typeface="Arial" panose="020B0604020202020204" pitchFamily="34" charset="0"/>
              </a:rPr>
              <a:t> When employees work above guardrails, they must be protected from falling over the guardrails.</a:t>
            </a:r>
          </a:p>
        </p:txBody>
      </p:sp>
      <p:pic>
        <p:nvPicPr>
          <p:cNvPr id="16" name="Picture 4" descr="This picture depicts a good example of fall protection practices when working above the guardrails">
            <a:extLst>
              <a:ext uri="{FF2B5EF4-FFF2-40B4-BE49-F238E27FC236}">
                <a16:creationId xmlns:a16="http://schemas.microsoft.com/office/drawing/2014/main" id="{E7D75C2C-FA15-D626-8967-67D0906F428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8929" t="5952" r="33778" b="-1199"/>
          <a:stretch>
            <a:fillRect/>
          </a:stretch>
        </p:blipFill>
        <p:spPr>
          <a:xfrm>
            <a:off x="726957" y="2622048"/>
            <a:ext cx="3124200" cy="33909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 name="Picture 3" descr="This picture depicts a good example of fall protection practices when working above the guardrails">
            <a:extLst>
              <a:ext uri="{FF2B5EF4-FFF2-40B4-BE49-F238E27FC236}">
                <a16:creationId xmlns:a16="http://schemas.microsoft.com/office/drawing/2014/main" id="{C4C38B2B-2929-0027-777C-D7B94CC29EB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3889" r="39130" b="30667"/>
          <a:stretch>
            <a:fillRect/>
          </a:stretch>
        </p:blipFill>
        <p:spPr>
          <a:xfrm>
            <a:off x="4229244" y="3690221"/>
            <a:ext cx="2851331" cy="2409194"/>
          </a:xfrm>
          <a:prstGeom prst="rect">
            <a:avLst/>
          </a:prstGeom>
          <a:noFill/>
        </p:spPr>
      </p:pic>
      <p:grpSp>
        <p:nvGrpSpPr>
          <p:cNvPr id="15" name="Group 14" descr="Depicts working above guardrails &#10;">
            <a:extLst>
              <a:ext uri="{FF2B5EF4-FFF2-40B4-BE49-F238E27FC236}">
                <a16:creationId xmlns:a16="http://schemas.microsoft.com/office/drawing/2014/main" id="{C48A1D1E-9573-0278-56EC-E831DF3D4EA5}"/>
              </a:ext>
            </a:extLst>
          </p:cNvPr>
          <p:cNvGrpSpPr/>
          <p:nvPr/>
        </p:nvGrpSpPr>
        <p:grpSpPr>
          <a:xfrm>
            <a:off x="6718970" y="835634"/>
            <a:ext cx="2934617" cy="3475109"/>
            <a:chOff x="6718970" y="835634"/>
            <a:chExt cx="2934617" cy="3475109"/>
          </a:xfrm>
        </p:grpSpPr>
        <p:pic>
          <p:nvPicPr>
            <p:cNvPr id="4" name="Picture 4" descr="ladder step near edge">
              <a:extLst>
                <a:ext uri="{FF2B5EF4-FFF2-40B4-BE49-F238E27FC236}">
                  <a16:creationId xmlns:a16="http://schemas.microsoft.com/office/drawing/2014/main" id="{9A4C388B-C558-48AA-C520-F14A4D80C19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6718970" y="1175657"/>
              <a:ext cx="1825363" cy="31350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7" name="Group 6">
              <a:extLst>
                <a:ext uri="{FF2B5EF4-FFF2-40B4-BE49-F238E27FC236}">
                  <a16:creationId xmlns:a16="http://schemas.microsoft.com/office/drawing/2014/main" id="{08353F82-A709-1FA7-ADCB-ED478F200A3C}"/>
                </a:ext>
              </a:extLst>
            </p:cNvPr>
            <p:cNvGrpSpPr/>
            <p:nvPr/>
          </p:nvGrpSpPr>
          <p:grpSpPr>
            <a:xfrm>
              <a:off x="8011885" y="835634"/>
              <a:ext cx="1641702" cy="2518203"/>
              <a:chOff x="6122125" y="1686296"/>
              <a:chExt cx="1641702" cy="2518203"/>
            </a:xfrm>
          </p:grpSpPr>
          <p:pic>
            <p:nvPicPr>
              <p:cNvPr id="9" name="Picture 8">
                <a:extLst>
                  <a:ext uri="{FF2B5EF4-FFF2-40B4-BE49-F238E27FC236}">
                    <a16:creationId xmlns:a16="http://schemas.microsoft.com/office/drawing/2014/main" id="{7787758D-E5CE-CC32-089B-F928D334A689}"/>
                  </a:ext>
                </a:extLst>
              </p:cNvPr>
              <p:cNvPicPr>
                <a:picLocks noChangeAspect="1"/>
              </p:cNvPicPr>
              <p:nvPr/>
            </p:nvPicPr>
            <p:blipFill>
              <a:blip r:embed="rId6"/>
              <a:stretch>
                <a:fillRect/>
              </a:stretch>
            </p:blipFill>
            <p:spPr>
              <a:xfrm>
                <a:off x="6379915" y="1686296"/>
                <a:ext cx="1383912" cy="1383912"/>
              </a:xfrm>
              <a:prstGeom prst="rect">
                <a:avLst/>
              </a:prstGeom>
            </p:spPr>
          </p:pic>
          <p:cxnSp>
            <p:nvCxnSpPr>
              <p:cNvPr id="12" name="Straight Arrow Connector 11">
                <a:extLst>
                  <a:ext uri="{FF2B5EF4-FFF2-40B4-BE49-F238E27FC236}">
                    <a16:creationId xmlns:a16="http://schemas.microsoft.com/office/drawing/2014/main" id="{EB2DC89B-E470-AC2C-8DE0-8B0423766880}"/>
                  </a:ext>
                </a:extLst>
              </p:cNvPr>
              <p:cNvCxnSpPr>
                <a:cxnSpLocks/>
              </p:cNvCxnSpPr>
              <p:nvPr/>
            </p:nvCxnSpPr>
            <p:spPr>
              <a:xfrm flipH="1">
                <a:off x="6122125" y="2721429"/>
                <a:ext cx="410190" cy="1483070"/>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grpSp>
      <p:pic>
        <p:nvPicPr>
          <p:cNvPr id="6" name="Picture 5" descr="This picture depicts a good example of fall protection practices when working above the guardrails">
            <a:extLst>
              <a:ext uri="{FF2B5EF4-FFF2-40B4-BE49-F238E27FC236}">
                <a16:creationId xmlns:a16="http://schemas.microsoft.com/office/drawing/2014/main" id="{B85F5C8E-1CA8-CD0D-1824-731D2322989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28889" t="16667" r="21120" b="-4167"/>
          <a:stretch>
            <a:fillRect/>
          </a:stretch>
        </p:blipFill>
        <p:spPr>
          <a:xfrm>
            <a:off x="8955837" y="3770811"/>
            <a:ext cx="2968103" cy="2626074"/>
          </a:xfrm>
          <a:prstGeom prst="rect">
            <a:avLst/>
          </a:prstGeom>
          <a:noFill/>
        </p:spPr>
      </p:pic>
      <p:sp>
        <p:nvSpPr>
          <p:cNvPr id="8" name="Content Placeholder 3">
            <a:extLst>
              <a:ext uri="{FF2B5EF4-FFF2-40B4-BE49-F238E27FC236}">
                <a16:creationId xmlns:a16="http://schemas.microsoft.com/office/drawing/2014/main" id="{A62BC2FE-C02A-3760-D89D-D631CEE11703}"/>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2631129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Net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1024319" y="1815860"/>
            <a:ext cx="5907821" cy="4195337"/>
          </a:xfrm>
        </p:spPr>
        <p:txBody>
          <a:bodyPr>
            <a:normAutofit/>
          </a:bodyPr>
          <a:lstStyle/>
          <a:p>
            <a:pPr>
              <a:lnSpc>
                <a:spcPct val="100000"/>
              </a:lnSpc>
            </a:pPr>
            <a:r>
              <a:rPr lang="en-US" altLang="en-US" sz="2400" dirty="0">
                <a:latin typeface="Arial" panose="020B0604020202020204" pitchFamily="34" charset="0"/>
                <a:cs typeface="Arial" panose="020B0604020202020204" pitchFamily="34" charset="0"/>
              </a:rPr>
              <a:t>Install as close as practicable under the walking/working surface and never more than 30 feet below.</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n-US" altLang="en-US" sz="2400" dirty="0">
                <a:latin typeface="Arial" panose="020B0604020202020204" pitchFamily="34" charset="0"/>
                <a:cs typeface="Arial" panose="020B0604020202020204" pitchFamily="34" charset="0"/>
              </a:rPr>
              <a:t>Inspected once a week</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n-US" altLang="en-US" sz="2400" dirty="0">
                <a:latin typeface="Arial" panose="020B0604020202020204" pitchFamily="34" charset="0"/>
                <a:cs typeface="Arial" panose="020B0604020202020204" pitchFamily="34" charset="0"/>
              </a:rPr>
              <a:t>Items that fall into the safety nets must be removed as soon as possible.</a:t>
            </a:r>
          </a:p>
        </p:txBody>
      </p:sp>
      <p:pic>
        <p:nvPicPr>
          <p:cNvPr id="4" name="Picture 3" descr="Depict good use and installation of nets  &#10;&#10;">
            <a:extLst>
              <a:ext uri="{FF2B5EF4-FFF2-40B4-BE49-F238E27FC236}">
                <a16:creationId xmlns:a16="http://schemas.microsoft.com/office/drawing/2014/main" id="{F7049741-EDA0-5943-F81C-D5F430DB832D}"/>
              </a:ext>
            </a:extLst>
          </p:cNvPr>
          <p:cNvPicPr>
            <a:picLocks noChangeAspect="1"/>
          </p:cNvPicPr>
          <p:nvPr/>
        </p:nvPicPr>
        <p:blipFill>
          <a:blip r:embed="rId3"/>
          <a:stretch>
            <a:fillRect/>
          </a:stretch>
        </p:blipFill>
        <p:spPr>
          <a:xfrm>
            <a:off x="8133807" y="1375515"/>
            <a:ext cx="3033874" cy="2275406"/>
          </a:xfrm>
          <a:prstGeom prst="rect">
            <a:avLst/>
          </a:prstGeom>
        </p:spPr>
      </p:pic>
      <p:pic>
        <p:nvPicPr>
          <p:cNvPr id="5" name="Picture 8" descr="Depict good use and installation of nets  ">
            <a:extLst>
              <a:ext uri="{FF2B5EF4-FFF2-40B4-BE49-F238E27FC236}">
                <a16:creationId xmlns:a16="http://schemas.microsoft.com/office/drawing/2014/main" id="{F662391B-C490-1EE5-607A-40F74BC514A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a:xfrm>
            <a:off x="8133804" y="3913529"/>
            <a:ext cx="3033876" cy="2275407"/>
          </a:xfrm>
          <a:prstGeom prst="rect">
            <a:avLst/>
          </a:prstGeom>
          <a:noFill/>
        </p:spPr>
      </p:pic>
      <p:sp>
        <p:nvSpPr>
          <p:cNvPr id="6" name="Content Placeholder 3">
            <a:extLst>
              <a:ext uri="{FF2B5EF4-FFF2-40B4-BE49-F238E27FC236}">
                <a16:creationId xmlns:a16="http://schemas.microsoft.com/office/drawing/2014/main" id="{8ED535D7-DF37-1530-8FE6-2B7B5E2587A5}"/>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402873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Net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pic>
        <p:nvPicPr>
          <p:cNvPr id="4" name="Picture 2" descr="Picture depicts good use of safety nets &#10;">
            <a:extLst>
              <a:ext uri="{FF2B5EF4-FFF2-40B4-BE49-F238E27FC236}">
                <a16:creationId xmlns:a16="http://schemas.microsoft.com/office/drawing/2014/main" id="{543318CA-4614-B5C3-B886-D9B8422C19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8730" y="1266736"/>
            <a:ext cx="6294540" cy="472090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a:extLst>
              <a:ext uri="{FF2B5EF4-FFF2-40B4-BE49-F238E27FC236}">
                <a16:creationId xmlns:a16="http://schemas.microsoft.com/office/drawing/2014/main" id="{E82D0536-58F3-E38C-9956-5DF95FBE82B3}"/>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2057547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Net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3</a:t>
            </a:r>
          </a:p>
        </p:txBody>
      </p:sp>
      <p:sp>
        <p:nvSpPr>
          <p:cNvPr id="17411" name="Rectangle 3"/>
          <p:cNvSpPr>
            <a:spLocks noGrp="1" noChangeArrowheads="1"/>
          </p:cNvSpPr>
          <p:nvPr>
            <p:ph type="body" sz="quarter" idx="10"/>
          </p:nvPr>
        </p:nvSpPr>
        <p:spPr>
          <a:xfrm>
            <a:off x="1024320" y="1871832"/>
            <a:ext cx="6422124" cy="587164"/>
          </a:xfrm>
        </p:spPr>
        <p:txBody>
          <a:bodyPr>
            <a:normAutofit/>
          </a:bodyPr>
          <a:lstStyle/>
          <a:p>
            <a:pPr>
              <a:spcBef>
                <a:spcPts val="500"/>
              </a:spcBef>
              <a:spcAft>
                <a:spcPts val="500"/>
              </a:spcAft>
            </a:pPr>
            <a:r>
              <a:rPr lang="en-US" altLang="en-US" sz="2400" dirty="0">
                <a:latin typeface="Arial" panose="020B0604020202020204" pitchFamily="34" charset="0"/>
                <a:cs typeface="Arial" panose="020B0604020202020204" pitchFamily="34" charset="0"/>
              </a:rPr>
              <a:t>Outwards Extension of Safety Nets</a:t>
            </a:r>
            <a:endParaRPr lang="en-US" sz="2400" dirty="0">
              <a:latin typeface="Arial" panose="020B0604020202020204" pitchFamily="34" charset="0"/>
              <a:cs typeface="Arial" panose="020B0604020202020204" pitchFamily="34" charset="0"/>
            </a:endParaRPr>
          </a:p>
        </p:txBody>
      </p:sp>
      <p:graphicFrame>
        <p:nvGraphicFramePr>
          <p:cNvPr id="5" name="Table 5">
            <a:extLst>
              <a:ext uri="{FF2B5EF4-FFF2-40B4-BE49-F238E27FC236}">
                <a16:creationId xmlns:a16="http://schemas.microsoft.com/office/drawing/2014/main" id="{BB1F833E-A5E6-8A4A-1C3D-1A7D137DEE71}"/>
              </a:ext>
            </a:extLst>
          </p:cNvPr>
          <p:cNvGraphicFramePr>
            <a:graphicFrameLocks noGrp="1"/>
          </p:cNvGraphicFramePr>
          <p:nvPr>
            <p:ph sz="quarter" idx="14"/>
            <p:extLst>
              <p:ext uri="{D42A27DB-BD31-4B8C-83A1-F6EECF244321}">
                <p14:modId xmlns:p14="http://schemas.microsoft.com/office/powerpoint/2010/main" val="2134053869"/>
              </p:ext>
            </p:extLst>
          </p:nvPr>
        </p:nvGraphicFramePr>
        <p:xfrm>
          <a:off x="1024320" y="2691558"/>
          <a:ext cx="6422124" cy="1844040"/>
        </p:xfrm>
        <a:graphic>
          <a:graphicData uri="http://schemas.openxmlformats.org/drawingml/2006/table">
            <a:tbl>
              <a:tblPr firstRow="1" bandRow="1">
                <a:tableStyleId>{5C22544A-7EE6-4342-B048-85BDC9FD1C3A}</a:tableStyleId>
              </a:tblPr>
              <a:tblGrid>
                <a:gridCol w="2965620">
                  <a:extLst>
                    <a:ext uri="{9D8B030D-6E8A-4147-A177-3AD203B41FA5}">
                      <a16:colId xmlns:a16="http://schemas.microsoft.com/office/drawing/2014/main" val="1353976022"/>
                    </a:ext>
                  </a:extLst>
                </a:gridCol>
                <a:gridCol w="3456504">
                  <a:extLst>
                    <a:ext uri="{9D8B030D-6E8A-4147-A177-3AD203B41FA5}">
                      <a16:colId xmlns:a16="http://schemas.microsoft.com/office/drawing/2014/main" val="604667447"/>
                    </a:ext>
                  </a:extLst>
                </a:gridCol>
              </a:tblGrid>
              <a:tr h="370840">
                <a:tc>
                  <a:txBody>
                    <a:bodyPr/>
                    <a:lstStyle/>
                    <a:p>
                      <a:pPr marL="0" marR="0" algn="ctr">
                        <a:spcBef>
                          <a:spcPts val="0"/>
                        </a:spcBef>
                        <a:spcAft>
                          <a:spcPts val="0"/>
                        </a:spcAft>
                      </a:pPr>
                      <a:r>
                        <a:rPr lang="en-US" sz="2400" b="1" kern="0" dirty="0">
                          <a:solidFill>
                            <a:schemeClr val="tx1"/>
                          </a:solidFill>
                          <a:effectLst/>
                          <a:latin typeface="Arial" panose="020B0604020202020204" pitchFamily="34" charset="0"/>
                        </a:rPr>
                        <a:t>Vertical distance to the net</a:t>
                      </a:r>
                      <a:endParaRPr lang="en-US" sz="2400" b="1" kern="0" dirty="0">
                        <a:solidFill>
                          <a:schemeClr val="tx1"/>
                        </a:solidFill>
                        <a:effectLst/>
                        <a:latin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dirty="0">
                          <a:solidFill>
                            <a:schemeClr val="tx1"/>
                          </a:solidFill>
                          <a:effectLst/>
                          <a:latin typeface="Arial" panose="020B0604020202020204" pitchFamily="34" charset="0"/>
                          <a:ea typeface="Times New Roman" panose="02020603050405020304" pitchFamily="18" charset="0"/>
                        </a:rPr>
                        <a:t>Horizontal distance from the working edge</a:t>
                      </a:r>
                      <a:endParaRPr lang="en-US" sz="2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60002942"/>
                  </a:ext>
                </a:extLst>
              </a:tr>
              <a:tr h="370840">
                <a:tc>
                  <a:txBody>
                    <a:bodyPr/>
                    <a:lstStyle/>
                    <a:p>
                      <a:pPr marL="0" marR="0" algn="ctr">
                        <a:spcBef>
                          <a:spcPts val="0"/>
                        </a:spcBef>
                        <a:spcAft>
                          <a:spcPts val="0"/>
                        </a:spcAft>
                      </a:pPr>
                      <a:r>
                        <a:rPr lang="en-US" sz="2400" dirty="0" err="1">
                          <a:solidFill>
                            <a:schemeClr val="tx1"/>
                          </a:solidFill>
                          <a:effectLst/>
                          <a:latin typeface="Arial" panose="020B0604020202020204" pitchFamily="34" charset="0"/>
                          <a:ea typeface="Times New Roman" panose="02020603050405020304" pitchFamily="18" charset="0"/>
                        </a:rPr>
                        <a:t>Upto</a:t>
                      </a:r>
                      <a:r>
                        <a:rPr lang="en-US" sz="2400" dirty="0">
                          <a:solidFill>
                            <a:schemeClr val="tx1"/>
                          </a:solidFill>
                          <a:effectLst/>
                          <a:latin typeface="Arial" panose="020B0604020202020204" pitchFamily="34" charset="0"/>
                          <a:ea typeface="Times New Roman" panose="02020603050405020304" pitchFamily="18" charset="0"/>
                        </a:rPr>
                        <a:t> 5 feet</a:t>
                      </a:r>
                      <a:endParaRPr lang="en-US" sz="2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dirty="0">
                          <a:solidFill>
                            <a:schemeClr val="tx1"/>
                          </a:solidFill>
                          <a:effectLst/>
                          <a:latin typeface="Arial" panose="020B0604020202020204" pitchFamily="34" charset="0"/>
                          <a:ea typeface="Times New Roman" panose="02020603050405020304" pitchFamily="18" charset="0"/>
                        </a:rPr>
                        <a:t>8 feet</a:t>
                      </a:r>
                      <a:endParaRPr lang="en-US" sz="2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836545394"/>
                  </a:ext>
                </a:extLst>
              </a:tr>
              <a:tr h="370840">
                <a:tc>
                  <a:txBody>
                    <a:bodyPr/>
                    <a:lstStyle/>
                    <a:p>
                      <a:pPr marL="0" marR="0" algn="ctr">
                        <a:spcBef>
                          <a:spcPts val="0"/>
                        </a:spcBef>
                        <a:spcAft>
                          <a:spcPts val="0"/>
                        </a:spcAft>
                      </a:pPr>
                      <a:r>
                        <a:rPr lang="en-US" sz="2400" dirty="0" err="1">
                          <a:solidFill>
                            <a:schemeClr val="tx1"/>
                          </a:solidFill>
                          <a:effectLst/>
                          <a:latin typeface="Arial" panose="020B0604020202020204" pitchFamily="34" charset="0"/>
                          <a:ea typeface="Times New Roman" panose="02020603050405020304" pitchFamily="18" charset="0"/>
                        </a:rPr>
                        <a:t>Upto</a:t>
                      </a:r>
                      <a:r>
                        <a:rPr lang="en-US" sz="2400" dirty="0">
                          <a:solidFill>
                            <a:schemeClr val="tx1"/>
                          </a:solidFill>
                          <a:effectLst/>
                          <a:latin typeface="Arial" panose="020B0604020202020204" pitchFamily="34" charset="0"/>
                          <a:ea typeface="Times New Roman" panose="02020603050405020304" pitchFamily="18" charset="0"/>
                        </a:rPr>
                        <a:t> 10 feet</a:t>
                      </a:r>
                      <a:endParaRPr lang="en-US" sz="2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a:solidFill>
                            <a:schemeClr val="tx1"/>
                          </a:solidFill>
                          <a:effectLst/>
                          <a:latin typeface="Arial" panose="020B0604020202020204" pitchFamily="34" charset="0"/>
                          <a:ea typeface="Times New Roman" panose="02020603050405020304" pitchFamily="18" charset="0"/>
                        </a:rPr>
                        <a:t>10 feet</a:t>
                      </a:r>
                      <a:endParaRPr lang="en-US" sz="240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81223910"/>
                  </a:ext>
                </a:extLst>
              </a:tr>
              <a:tr h="370840">
                <a:tc>
                  <a:txBody>
                    <a:bodyPr/>
                    <a:lstStyle/>
                    <a:p>
                      <a:pPr marL="0" marR="0" algn="ctr">
                        <a:spcBef>
                          <a:spcPts val="0"/>
                        </a:spcBef>
                        <a:spcAft>
                          <a:spcPts val="0"/>
                        </a:spcAft>
                      </a:pPr>
                      <a:r>
                        <a:rPr lang="en-US" sz="2400">
                          <a:solidFill>
                            <a:schemeClr val="tx1"/>
                          </a:solidFill>
                          <a:effectLst/>
                          <a:latin typeface="Arial" panose="020B0604020202020204" pitchFamily="34" charset="0"/>
                          <a:ea typeface="Times New Roman" panose="02020603050405020304" pitchFamily="18" charset="0"/>
                        </a:rPr>
                        <a:t>More than 10 feet</a:t>
                      </a:r>
                      <a:endParaRPr lang="en-US" sz="2400">
                        <a:solidFill>
                          <a:schemeClr val="tx1"/>
                        </a:solidFill>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dirty="0">
                          <a:solidFill>
                            <a:schemeClr val="tx1"/>
                          </a:solidFill>
                          <a:effectLst/>
                          <a:latin typeface="Arial" panose="020B0604020202020204" pitchFamily="34" charset="0"/>
                          <a:ea typeface="Times New Roman" panose="02020603050405020304" pitchFamily="18" charset="0"/>
                        </a:rPr>
                        <a:t>13 feet</a:t>
                      </a:r>
                      <a:endParaRPr lang="en-US" sz="2400"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80619905"/>
                  </a:ext>
                </a:extLst>
              </a:tr>
            </a:tbl>
          </a:graphicData>
        </a:graphic>
      </p:graphicFrame>
      <p:pic>
        <p:nvPicPr>
          <p:cNvPr id="3" name="Picture 7" descr="Diagram">
            <a:extLst>
              <a:ext uri="{FF2B5EF4-FFF2-40B4-BE49-F238E27FC236}">
                <a16:creationId xmlns:a16="http://schemas.microsoft.com/office/drawing/2014/main" id="{B900ADE3-9FC6-4101-19B6-3C24AB933A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745843" y="2086711"/>
            <a:ext cx="3841205" cy="288090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Content Placeholder 3">
            <a:extLst>
              <a:ext uri="{FF2B5EF4-FFF2-40B4-BE49-F238E27FC236}">
                <a16:creationId xmlns:a16="http://schemas.microsoft.com/office/drawing/2014/main" id="{C227BDFA-9BBA-68D4-B8E0-1376F9C5975A}"/>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Fall Protection Systems I</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230432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Net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4</a:t>
            </a:r>
          </a:p>
        </p:txBody>
      </p:sp>
      <p:sp>
        <p:nvSpPr>
          <p:cNvPr id="17411" name="Rectangle 3"/>
          <p:cNvSpPr>
            <a:spLocks noGrp="1" noChangeArrowheads="1"/>
          </p:cNvSpPr>
          <p:nvPr>
            <p:ph type="body" sz="quarter" idx="10"/>
          </p:nvPr>
        </p:nvSpPr>
        <p:spPr>
          <a:xfrm>
            <a:off x="1024320" y="1871831"/>
            <a:ext cx="9660804" cy="4071769"/>
          </a:xfrm>
        </p:spPr>
        <p:txBody>
          <a:bodyPr>
            <a:noAutofit/>
          </a:bodyPr>
          <a:lstStyle/>
          <a:p>
            <a:pPr>
              <a:lnSpc>
                <a:spcPct val="100000"/>
              </a:lnSpc>
            </a:pPr>
            <a:r>
              <a:rPr lang="en-US" sz="2400" dirty="0">
                <a:latin typeface="Arial" panose="020B0604020202020204" pitchFamily="34" charset="0"/>
                <a:cs typeface="Arial" panose="020B0604020202020204" pitchFamily="34" charset="0"/>
              </a:rPr>
              <a:t>Drop-testing is required to ensure that safety nets and safety net installations are working properly. See 29 CFR 1926.502(c)(4)(</a:t>
            </a:r>
            <a:r>
              <a:rPr lang="en-US" sz="2400" dirty="0" err="1">
                <a:latin typeface="Arial" panose="020B0604020202020204" pitchFamily="34" charset="0"/>
                <a:cs typeface="Arial" panose="020B0604020202020204" pitchFamily="34" charset="0"/>
              </a:rPr>
              <a:t>i</a:t>
            </a:r>
            <a:r>
              <a:rPr lang="en-US" sz="2400" dirty="0">
                <a:latin typeface="Arial" panose="020B0604020202020204" pitchFamily="34" charset="0"/>
                <a:cs typeface="Arial" panose="020B0604020202020204" pitchFamily="34" charset="0"/>
              </a:rPr>
              <a:t>) for more details. </a:t>
            </a:r>
          </a:p>
          <a:p>
            <a:pPr lvl="2">
              <a:lnSpc>
                <a:spcPct val="100000"/>
              </a:lnSpc>
              <a:spcBef>
                <a:spcPts val="1000"/>
              </a:spcBef>
            </a:pPr>
            <a:r>
              <a:rPr lang="en-US" sz="2400" dirty="0">
                <a:latin typeface="Arial" panose="020B0604020202020204" pitchFamily="34" charset="0"/>
                <a:cs typeface="Arial" panose="020B0604020202020204" pitchFamily="34" charset="0"/>
              </a:rPr>
              <a:t>If an employer can demonstrate that it is unreasonable to perform a drop-test, then the employer or a designated competent person must certify that the net and its installation is in compliance with the standard.</a:t>
            </a:r>
          </a:p>
          <a:p>
            <a:pPr lvl="2">
              <a:lnSpc>
                <a:spcPct val="100000"/>
              </a:lnSpc>
              <a:spcBef>
                <a:spcPts val="1000"/>
              </a:spcBef>
            </a:pPr>
            <a:r>
              <a:rPr lang="en-US" sz="2400" dirty="0">
                <a:latin typeface="Arial" panose="020B0604020202020204" pitchFamily="34" charset="0"/>
                <a:cs typeface="Arial" panose="020B0604020202020204" pitchFamily="34" charset="0"/>
              </a:rPr>
              <a:t>See 29 CFR 1926.502(c)(4)(ii) for more details on certification and certification records.</a:t>
            </a:r>
          </a:p>
        </p:txBody>
      </p:sp>
      <p:sp>
        <p:nvSpPr>
          <p:cNvPr id="3" name="Content Placeholder 3">
            <a:extLst>
              <a:ext uri="{FF2B5EF4-FFF2-40B4-BE49-F238E27FC236}">
                <a16:creationId xmlns:a16="http://schemas.microsoft.com/office/drawing/2014/main" id="{51086E59-E0BA-DEE5-9579-F13298F7CC60}"/>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36525477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Net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5</a:t>
            </a:r>
          </a:p>
        </p:txBody>
      </p:sp>
      <p:sp>
        <p:nvSpPr>
          <p:cNvPr id="17411" name="Rectangle 3"/>
          <p:cNvSpPr>
            <a:spLocks noGrp="1" noChangeArrowheads="1"/>
          </p:cNvSpPr>
          <p:nvPr>
            <p:ph type="body" sz="quarter" idx="10"/>
          </p:nvPr>
        </p:nvSpPr>
        <p:spPr>
          <a:xfrm>
            <a:off x="1024319" y="1507524"/>
            <a:ext cx="10121475" cy="4609071"/>
          </a:xfrm>
        </p:spPr>
        <p:txBody>
          <a:bodyPr>
            <a:noAutofit/>
          </a:bodyPr>
          <a:lstStyle/>
          <a:p>
            <a:pPr>
              <a:lnSpc>
                <a:spcPct val="100000"/>
              </a:lnSpc>
            </a:pPr>
            <a:r>
              <a:rPr lang="en-US" sz="2300" dirty="0">
                <a:latin typeface="Arial" panose="020B0604020202020204" pitchFamily="34" charset="0"/>
                <a:cs typeface="Arial" panose="020B0604020202020204" pitchFamily="34" charset="0"/>
              </a:rPr>
              <a:t>To work properly, a safety net must have safe openings. Mesh openings must not exceed 36 square inches, and must not be longer than 6 inches on any side. Each opening, measured center-to-center of mesh ropes or webbing, must not exceed 6 inches. 29 CFR 1926.502(c)(7).</a:t>
            </a:r>
          </a:p>
          <a:p>
            <a:pPr>
              <a:lnSpc>
                <a:spcPct val="100000"/>
              </a:lnSpc>
            </a:pPr>
            <a:r>
              <a:rPr lang="en-US" sz="2300" dirty="0">
                <a:latin typeface="Arial" panose="020B0604020202020204" pitchFamily="34" charset="0"/>
                <a:cs typeface="Arial" panose="020B0604020202020204" pitchFamily="34" charset="0"/>
              </a:rPr>
              <a:t>All mesh crossings must be secured to prevent the openings from enlarging. 29 CFR 1926.502(c)(7).</a:t>
            </a:r>
          </a:p>
          <a:p>
            <a:pPr>
              <a:lnSpc>
                <a:spcPct val="100000"/>
              </a:lnSpc>
            </a:pPr>
            <a:r>
              <a:rPr lang="en-US" sz="2300" dirty="0">
                <a:latin typeface="Arial" panose="020B0604020202020204" pitchFamily="34" charset="0"/>
                <a:cs typeface="Arial" panose="020B0604020202020204" pitchFamily="34" charset="0"/>
              </a:rPr>
              <a:t>Use safety net (or section of net) with a border rope possessing a minimum breaking strength of 5,000 pounds. 29 CFR 1926.502(c)(8).</a:t>
            </a:r>
          </a:p>
          <a:p>
            <a:pPr>
              <a:lnSpc>
                <a:spcPct val="100000"/>
              </a:lnSpc>
            </a:pPr>
            <a:r>
              <a:rPr lang="en-US" sz="2300" dirty="0">
                <a:latin typeface="Arial" panose="020B0604020202020204" pitchFamily="34" charset="0"/>
                <a:cs typeface="Arial" panose="020B0604020202020204" pitchFamily="34" charset="0"/>
              </a:rPr>
              <a:t>Do not allow one weak link to compromise a safety net. Use connections between safety net panels that are as strong as integral net components and spaced no more than 6 inches apart. 29 CFR 1926.502(c)(9).</a:t>
            </a:r>
          </a:p>
        </p:txBody>
      </p:sp>
      <p:sp>
        <p:nvSpPr>
          <p:cNvPr id="4" name="Content Placeholder 3">
            <a:extLst>
              <a:ext uri="{FF2B5EF4-FFF2-40B4-BE49-F238E27FC236}">
                <a16:creationId xmlns:a16="http://schemas.microsoft.com/office/drawing/2014/main" id="{9EC113FA-F729-7B33-102A-19D5848C1BA7}"/>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411032869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FA1F448-8B33-AAE9-3D8B-06D1AFE925B3}"/>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0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Arrest System Design Factors</a:t>
            </a:r>
          </a:p>
        </p:txBody>
      </p:sp>
      <p:sp>
        <p:nvSpPr>
          <p:cNvPr id="2" name="Text Placeholder 1">
            <a:extLst>
              <a:ext uri="{FF2B5EF4-FFF2-40B4-BE49-F238E27FC236}">
                <a16:creationId xmlns:a16="http://schemas.microsoft.com/office/drawing/2014/main" id="{75C1E21F-74F1-196C-44B7-CD00C310384F}"/>
              </a:ext>
            </a:extLst>
          </p:cNvPr>
          <p:cNvSpPr>
            <a:spLocks noGrp="1"/>
          </p:cNvSpPr>
          <p:nvPr>
            <p:ph type="body" sz="quarter" idx="10"/>
          </p:nvPr>
        </p:nvSpPr>
        <p:spPr>
          <a:xfrm>
            <a:off x="1024320" y="1871831"/>
            <a:ext cx="9660804" cy="3989038"/>
          </a:xfrm>
        </p:spPr>
        <p:txBody>
          <a:bodyPr>
            <a:normAutofit/>
          </a:bodyPr>
          <a:lstStyle/>
          <a:p>
            <a:pPr>
              <a:lnSpc>
                <a:spcPct val="100000"/>
              </a:lnSpc>
            </a:pPr>
            <a:r>
              <a:rPr lang="en-US" sz="2400" dirty="0">
                <a:latin typeface="Arial" panose="020B0604020202020204" pitchFamily="34" charset="0"/>
                <a:cs typeface="Arial" panose="020B0604020202020204" pitchFamily="34" charset="0"/>
              </a:rPr>
              <a:t>The purpose of a fall arrest system is to reduce the risk of injury from an accidental fall to an acceptable level.</a:t>
            </a:r>
          </a:p>
          <a:p>
            <a:pPr>
              <a:lnSpc>
                <a:spcPct val="100000"/>
              </a:lnSpc>
            </a:pPr>
            <a:endParaRPr lang="en-US" sz="2400" dirty="0">
              <a:latin typeface="Arial" panose="020B0604020202020204" pitchFamily="34" charset="0"/>
              <a:cs typeface="Arial" panose="020B0604020202020204" pitchFamily="34" charset="0"/>
            </a:endParaRPr>
          </a:p>
          <a:p>
            <a:pPr>
              <a:lnSpc>
                <a:spcPct val="100000"/>
              </a:lnSpc>
            </a:pPr>
            <a:r>
              <a:rPr lang="en-US" sz="2400" dirty="0">
                <a:latin typeface="Arial" panose="020B0604020202020204" pitchFamily="34" charset="0"/>
                <a:cs typeface="Arial" panose="020B0604020202020204" pitchFamily="34" charset="0"/>
              </a:rPr>
              <a:t>The risk of injury from a fall can never be eliminated, only reduced. </a:t>
            </a:r>
          </a:p>
          <a:p>
            <a:pPr eaLnBrk="1" hangingPunct="1">
              <a:lnSpc>
                <a:spcPct val="100000"/>
              </a:lnSpc>
            </a:pPr>
            <a:endParaRPr lang="en-US" sz="2400" dirty="0">
              <a:latin typeface="Arial" panose="020B0604020202020204" pitchFamily="34" charset="0"/>
              <a:cs typeface="Arial" panose="020B0604020202020204" pitchFamily="34" charset="0"/>
            </a:endParaRPr>
          </a:p>
          <a:p>
            <a:pPr eaLnBrk="1" hangingPunct="1">
              <a:lnSpc>
                <a:spcPct val="100000"/>
              </a:lnSpc>
            </a:pPr>
            <a:r>
              <a:rPr lang="en-US" sz="2400" dirty="0">
                <a:latin typeface="Arial" panose="020B0604020202020204" pitchFamily="34" charset="0"/>
                <a:cs typeface="Arial" panose="020B0604020202020204" pitchFamily="34" charset="0"/>
              </a:rPr>
              <a:t>How far a worker falls before shock absorbing or deceleration equipment begins to take effect</a:t>
            </a:r>
          </a:p>
          <a:p>
            <a:pPr lvl="2">
              <a:lnSpc>
                <a:spcPct val="100000"/>
              </a:lnSpc>
              <a:spcBef>
                <a:spcPts val="1000"/>
              </a:spcBef>
            </a:pPr>
            <a:r>
              <a:rPr lang="en-US" sz="2400" dirty="0">
                <a:latin typeface="Arial" panose="020B0604020202020204" pitchFamily="34" charset="0"/>
                <a:cs typeface="Arial" panose="020B0604020202020204" pitchFamily="34" charset="0"/>
              </a:rPr>
              <a:t>Affects both impact forces and total fall distance</a:t>
            </a:r>
          </a:p>
          <a:p>
            <a:endParaRPr lang="en-US" sz="2400" dirty="0"/>
          </a:p>
        </p:txBody>
      </p:sp>
      <p:sp>
        <p:nvSpPr>
          <p:cNvPr id="5" name="Content Placeholder 3">
            <a:extLst>
              <a:ext uri="{FF2B5EF4-FFF2-40B4-BE49-F238E27FC236}">
                <a16:creationId xmlns:a16="http://schemas.microsoft.com/office/drawing/2014/main" id="{B891CECB-1800-A2A3-D945-CED83757F410}"/>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2461668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ABC327D-9DF8-A52F-799C-54071EB6EC3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Primary Concerns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2" name="Text Placeholder 1">
            <a:extLst>
              <a:ext uri="{FF2B5EF4-FFF2-40B4-BE49-F238E27FC236}">
                <a16:creationId xmlns:a16="http://schemas.microsoft.com/office/drawing/2014/main" id="{3682388A-5603-68E9-9369-60639DAB314B}"/>
              </a:ext>
            </a:extLst>
          </p:cNvPr>
          <p:cNvSpPr>
            <a:spLocks noGrp="1"/>
          </p:cNvSpPr>
          <p:nvPr>
            <p:ph type="body" sz="quarter" idx="10"/>
          </p:nvPr>
        </p:nvSpPr>
        <p:spPr>
          <a:xfrm>
            <a:off x="1024320" y="1871831"/>
            <a:ext cx="9660804" cy="4360803"/>
          </a:xfrm>
        </p:spPr>
        <p:txBody>
          <a:bodyPr>
            <a:normAutofit/>
          </a:bodyPr>
          <a:lstStyle/>
          <a:p>
            <a:pPr>
              <a:lnSpc>
                <a:spcPct val="110000"/>
              </a:lnSpc>
            </a:pPr>
            <a:r>
              <a:rPr lang="en-US" sz="2400" dirty="0">
                <a:latin typeface="Arial" panose="020B0604020202020204" pitchFamily="34" charset="0"/>
                <a:cs typeface="Arial" panose="020B0604020202020204" pitchFamily="34" charset="0"/>
              </a:rPr>
              <a:t>Impact Force to the Body Less Than 1800# (with a harness)</a:t>
            </a:r>
          </a:p>
          <a:p>
            <a:pPr>
              <a:lnSpc>
                <a:spcPct val="110000"/>
              </a:lnSpc>
            </a:pPr>
            <a:r>
              <a:rPr lang="en-US" sz="2400" dirty="0">
                <a:latin typeface="Arial" panose="020B0604020202020204" pitchFamily="34" charset="0"/>
                <a:cs typeface="Arial" panose="020B0604020202020204" pitchFamily="34" charset="0"/>
              </a:rPr>
              <a:t>Maximum 6’ Free Fall Distance</a:t>
            </a:r>
          </a:p>
          <a:p>
            <a:pPr>
              <a:lnSpc>
                <a:spcPct val="110000"/>
              </a:lnSpc>
            </a:pPr>
            <a:r>
              <a:rPr lang="en-US" sz="2400" dirty="0">
                <a:latin typeface="Arial" panose="020B0604020202020204" pitchFamily="34" charset="0"/>
                <a:cs typeface="Arial" panose="020B0604020202020204" pitchFamily="34" charset="0"/>
              </a:rPr>
              <a:t>May Not Hit Structures Below</a:t>
            </a:r>
          </a:p>
          <a:p>
            <a:pPr>
              <a:lnSpc>
                <a:spcPct val="110000"/>
              </a:lnSpc>
            </a:pPr>
            <a:r>
              <a:rPr lang="en-US" sz="2400" dirty="0">
                <a:latin typeface="Arial" panose="020B0604020202020204" pitchFamily="34" charset="0"/>
                <a:cs typeface="Arial" panose="020B0604020202020204" pitchFamily="34" charset="0"/>
              </a:rPr>
              <a:t>Maximum Weight of Individual w/Tools of as rated by manufacturer </a:t>
            </a:r>
          </a:p>
          <a:p>
            <a:pPr>
              <a:lnSpc>
                <a:spcPct val="110000"/>
              </a:lnSpc>
            </a:pPr>
            <a:r>
              <a:rPr lang="en-US" sz="2400" dirty="0">
                <a:latin typeface="Arial" panose="020B0604020202020204" pitchFamily="34" charset="0"/>
                <a:cs typeface="Arial" panose="020B0604020202020204" pitchFamily="34" charset="0"/>
              </a:rPr>
              <a:t>When fall arrest is used it must designed to be used 100% of the time.</a:t>
            </a:r>
          </a:p>
          <a:p>
            <a:endParaRPr lang="en-US" sz="2400" dirty="0">
              <a:latin typeface="Arial" panose="020B0604020202020204" pitchFamily="34" charset="0"/>
              <a:cs typeface="Arial" panose="020B0604020202020204" pitchFamily="34" charset="0"/>
            </a:endParaRPr>
          </a:p>
        </p:txBody>
      </p:sp>
      <p:sp>
        <p:nvSpPr>
          <p:cNvPr id="5" name="Content Placeholder 3">
            <a:extLst>
              <a:ext uri="{FF2B5EF4-FFF2-40B4-BE49-F238E27FC236}">
                <a16:creationId xmlns:a16="http://schemas.microsoft.com/office/drawing/2014/main" id="{C327BFC5-43D7-0674-B5A3-0CACFE166521}"/>
              </a:ext>
              <a:ext uri="{C183D7F6-B498-43B3-948B-1728B52AA6E4}">
                <adec:decorative xmlns:adec="http://schemas.microsoft.com/office/drawing/2017/decorative" val="1"/>
              </a:ext>
            </a:extLst>
          </p:cNvPr>
          <p:cNvSpPr>
            <a:spLocks noGrp="1"/>
          </p:cNvSpPr>
          <p:nvPr>
            <p:ph sz="quarter" idx="14"/>
          </p:nvPr>
        </p:nvSpPr>
        <p:spPr>
          <a:xfrm>
            <a:off x="744023"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777949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Learning Objectives</a:t>
            </a:r>
            <a:endParaRPr kumimoji="0" lang="en-US" alt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Understanding the basic and best practices associated with the following Fall Protection Systems:</a:t>
            </a:r>
          </a:p>
          <a:p>
            <a:pPr lvl="2">
              <a:lnSpc>
                <a:spcPct val="100000"/>
              </a:lnSpc>
              <a:spcBef>
                <a:spcPts val="0"/>
              </a:spcBef>
            </a:pPr>
            <a:r>
              <a:rPr lang="en-US" sz="2400" dirty="0">
                <a:latin typeface="Arial" panose="020B0604020202020204" pitchFamily="34" charset="0"/>
                <a:cs typeface="Arial" panose="020B0604020202020204" pitchFamily="34" charset="0"/>
              </a:rPr>
              <a:t>Guardrails</a:t>
            </a:r>
          </a:p>
          <a:p>
            <a:pPr lvl="2">
              <a:lnSpc>
                <a:spcPct val="100000"/>
              </a:lnSpc>
              <a:spcBef>
                <a:spcPts val="0"/>
              </a:spcBef>
            </a:pPr>
            <a:r>
              <a:rPr lang="en-US" sz="2400" dirty="0">
                <a:latin typeface="Arial" panose="020B0604020202020204" pitchFamily="34" charset="0"/>
                <a:cs typeface="Arial" panose="020B0604020202020204" pitchFamily="34" charset="0"/>
              </a:rPr>
              <a:t>PFAS</a:t>
            </a:r>
          </a:p>
          <a:p>
            <a:pPr lvl="2">
              <a:lnSpc>
                <a:spcPct val="100000"/>
              </a:lnSpc>
              <a:spcBef>
                <a:spcPts val="0"/>
              </a:spcBef>
            </a:pPr>
            <a:r>
              <a:rPr lang="en-US" sz="2400" dirty="0">
                <a:latin typeface="Arial" panose="020B0604020202020204" pitchFamily="34" charset="0"/>
                <a:cs typeface="Arial" panose="020B0604020202020204" pitchFamily="34" charset="0"/>
              </a:rPr>
              <a:t>Safety Nets</a:t>
            </a:r>
          </a:p>
        </p:txBody>
      </p:sp>
      <p:sp>
        <p:nvSpPr>
          <p:cNvPr id="4" name="Content Placeholder 3">
            <a:extLst>
              <a:ext uri="{FF2B5EF4-FFF2-40B4-BE49-F238E27FC236}">
                <a16:creationId xmlns:a16="http://schemas.microsoft.com/office/drawing/2014/main" id="{7D5F4335-732A-B60E-BD99-944CAB4416FC}"/>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28452319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9F439138-34DA-0A89-A694-3B1B857A0C52}"/>
              </a:ext>
            </a:extLst>
          </p:cNvPr>
          <p:cNvSpPr>
            <a:spLocks noGrp="1"/>
          </p:cNvSpPr>
          <p:nvPr>
            <p:ph type="title" idx="4294967295"/>
          </p:nvPr>
        </p:nvSpPr>
        <p:spPr>
          <a:xfrm>
            <a:off x="1075038" y="461115"/>
            <a:ext cx="8303680"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Primary Concerns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3682388A-5603-68E9-9369-60639DAB314B}"/>
              </a:ext>
            </a:extLst>
          </p:cNvPr>
          <p:cNvSpPr>
            <a:spLocks noGrp="1"/>
          </p:cNvSpPr>
          <p:nvPr>
            <p:ph type="body" sz="quarter" idx="10"/>
          </p:nvPr>
        </p:nvSpPr>
        <p:spPr>
          <a:xfrm>
            <a:off x="1075038" y="1834951"/>
            <a:ext cx="6463943" cy="3784548"/>
          </a:xfrm>
        </p:spPr>
        <p:txBody>
          <a:bodyPr/>
          <a:lstStyle/>
          <a:p>
            <a:pPr>
              <a:lnSpc>
                <a:spcPct val="100000"/>
              </a:lnSpc>
            </a:pPr>
            <a:r>
              <a:rPr lang="en-US" sz="2800" dirty="0"/>
              <a:t>How far will I fall before I am completely stopped?</a:t>
            </a:r>
          </a:p>
          <a:p>
            <a:pPr>
              <a:lnSpc>
                <a:spcPct val="100000"/>
              </a:lnSpc>
            </a:pPr>
            <a:endParaRPr lang="en-US" sz="2800" dirty="0"/>
          </a:p>
          <a:p>
            <a:pPr>
              <a:lnSpc>
                <a:spcPct val="100000"/>
              </a:lnSpc>
            </a:pPr>
            <a:r>
              <a:rPr lang="en-US" sz="2800" dirty="0"/>
              <a:t>What will I hit on the way down?</a:t>
            </a:r>
          </a:p>
          <a:p>
            <a:pPr>
              <a:lnSpc>
                <a:spcPct val="100000"/>
              </a:lnSpc>
            </a:pPr>
            <a:endParaRPr lang="en-US" sz="2800" dirty="0"/>
          </a:p>
          <a:p>
            <a:pPr>
              <a:lnSpc>
                <a:spcPct val="100000"/>
              </a:lnSpc>
            </a:pPr>
            <a:r>
              <a:rPr lang="en-US" sz="2800" dirty="0"/>
              <a:t>How will they get me down?</a:t>
            </a:r>
          </a:p>
          <a:p>
            <a:endParaRPr lang="en-US" dirty="0"/>
          </a:p>
        </p:txBody>
      </p:sp>
      <p:pic>
        <p:nvPicPr>
          <p:cNvPr id="8" name="Picture 7" descr="This illustration depicts a worker who falls while wearing fall protection equipment.">
            <a:extLst>
              <a:ext uri="{FF2B5EF4-FFF2-40B4-BE49-F238E27FC236}">
                <a16:creationId xmlns:a16="http://schemas.microsoft.com/office/drawing/2014/main" id="{8E53C212-450D-C198-7667-80BACF02E627}"/>
              </a:ext>
            </a:extLst>
          </p:cNvPr>
          <p:cNvPicPr>
            <a:picLocks noChangeAspect="1"/>
          </p:cNvPicPr>
          <p:nvPr/>
        </p:nvPicPr>
        <p:blipFill>
          <a:blip r:embed="rId3"/>
          <a:stretch>
            <a:fillRect/>
          </a:stretch>
        </p:blipFill>
        <p:spPr>
          <a:xfrm>
            <a:off x="8575433" y="1645765"/>
            <a:ext cx="1822862" cy="3566469"/>
          </a:xfrm>
          <a:prstGeom prst="rect">
            <a:avLst/>
          </a:prstGeom>
        </p:spPr>
      </p:pic>
      <p:sp>
        <p:nvSpPr>
          <p:cNvPr id="9" name="Content Placeholder 3">
            <a:extLst>
              <a:ext uri="{FF2B5EF4-FFF2-40B4-BE49-F238E27FC236}">
                <a16:creationId xmlns:a16="http://schemas.microsoft.com/office/drawing/2014/main" id="{683199C9-E858-31DB-FB97-49BC4ABAD567}"/>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55197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937821" y="522900"/>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Personal Fall Arrest Systems (PFAS)</a:t>
            </a:r>
          </a:p>
        </p:txBody>
      </p:sp>
      <p:grpSp>
        <p:nvGrpSpPr>
          <p:cNvPr id="24" name="Group 23" descr="A fall arrest systems requires many different pieces of equipment.&#10;">
            <a:extLst>
              <a:ext uri="{FF2B5EF4-FFF2-40B4-BE49-F238E27FC236}">
                <a16:creationId xmlns:a16="http://schemas.microsoft.com/office/drawing/2014/main" id="{BA0CF403-CACE-D09F-EBB2-290EE229EF91}"/>
              </a:ext>
            </a:extLst>
          </p:cNvPr>
          <p:cNvGrpSpPr/>
          <p:nvPr/>
        </p:nvGrpSpPr>
        <p:grpSpPr>
          <a:xfrm>
            <a:off x="866610" y="2114469"/>
            <a:ext cx="10350867" cy="3076910"/>
            <a:chOff x="136744" y="2114469"/>
            <a:chExt cx="10350867" cy="3076910"/>
          </a:xfrm>
        </p:grpSpPr>
        <p:sp>
          <p:nvSpPr>
            <p:cNvPr id="10" name="TextBox 9">
              <a:extLst>
                <a:ext uri="{FF2B5EF4-FFF2-40B4-BE49-F238E27FC236}">
                  <a16:creationId xmlns:a16="http://schemas.microsoft.com/office/drawing/2014/main" id="{EDC68038-F4B4-D1F4-0CA7-52F9C6D85534}"/>
                </a:ext>
              </a:extLst>
            </p:cNvPr>
            <p:cNvSpPr txBox="1"/>
            <p:nvPr/>
          </p:nvSpPr>
          <p:spPr>
            <a:xfrm>
              <a:off x="244657" y="4403115"/>
              <a:ext cx="7270879" cy="646331"/>
            </a:xfrm>
            <a:prstGeom prst="rect">
              <a:avLst/>
            </a:prstGeom>
            <a:noFill/>
          </p:spPr>
          <p:txBody>
            <a:bodyPr wrap="square">
              <a:spAutoFit/>
            </a:bodyPr>
            <a:lstStyle/>
            <a:p>
              <a:r>
                <a:rPr lang="en-US" dirty="0">
                  <a:solidFill>
                    <a:srgbClr val="00B050"/>
                  </a:solidFill>
                  <a:latin typeface="Arial" panose="020B0604020202020204" pitchFamily="34" charset="0"/>
                  <a:cs typeface="Arial" panose="020B0604020202020204" pitchFamily="34" charset="0"/>
                </a:rPr>
                <a:t>Connecting devices (Shock absorbing Lanyard with locking snap-hooks)</a:t>
              </a:r>
            </a:p>
          </p:txBody>
        </p:sp>
        <p:grpSp>
          <p:nvGrpSpPr>
            <p:cNvPr id="23" name="Group 22">
              <a:extLst>
                <a:ext uri="{FF2B5EF4-FFF2-40B4-BE49-F238E27FC236}">
                  <a16:creationId xmlns:a16="http://schemas.microsoft.com/office/drawing/2014/main" id="{88ECD660-0E37-431B-A8D1-739FA37FE051}"/>
                </a:ext>
              </a:extLst>
            </p:cNvPr>
            <p:cNvGrpSpPr/>
            <p:nvPr/>
          </p:nvGrpSpPr>
          <p:grpSpPr>
            <a:xfrm>
              <a:off x="136744" y="2114469"/>
              <a:ext cx="10350867" cy="3076910"/>
              <a:chOff x="136744" y="2114469"/>
              <a:chExt cx="10350867" cy="3076910"/>
            </a:xfrm>
          </p:grpSpPr>
          <p:sp>
            <p:nvSpPr>
              <p:cNvPr id="8" name="TextBox 7">
                <a:extLst>
                  <a:ext uri="{FF2B5EF4-FFF2-40B4-BE49-F238E27FC236}">
                    <a16:creationId xmlns:a16="http://schemas.microsoft.com/office/drawing/2014/main" id="{790FACBD-0B81-3D0B-2292-ED3C21562D35}"/>
                  </a:ext>
                </a:extLst>
              </p:cNvPr>
              <p:cNvSpPr txBox="1"/>
              <p:nvPr/>
            </p:nvSpPr>
            <p:spPr>
              <a:xfrm>
                <a:off x="136744" y="3361087"/>
                <a:ext cx="6097554" cy="369332"/>
              </a:xfrm>
              <a:prstGeom prst="rect">
                <a:avLst/>
              </a:prstGeom>
              <a:noFill/>
            </p:spPr>
            <p:txBody>
              <a:bodyPr wrap="square">
                <a:spAutoFit/>
              </a:bodyPr>
              <a:lstStyle/>
              <a:p>
                <a:r>
                  <a:rPr lang="en-US" dirty="0">
                    <a:solidFill>
                      <a:schemeClr val="accent2"/>
                    </a:solidFill>
                    <a:latin typeface="Arial" panose="020B0604020202020204" pitchFamily="34" charset="0"/>
                    <a:cs typeface="Arial" panose="020B0604020202020204" pitchFamily="34" charset="0"/>
                  </a:rPr>
                  <a:t>Body Wear (Full-body harness)</a:t>
                </a:r>
              </a:p>
            </p:txBody>
          </p:sp>
          <p:grpSp>
            <p:nvGrpSpPr>
              <p:cNvPr id="22" name="Group 21">
                <a:extLst>
                  <a:ext uri="{FF2B5EF4-FFF2-40B4-BE49-F238E27FC236}">
                    <a16:creationId xmlns:a16="http://schemas.microsoft.com/office/drawing/2014/main" id="{927BF7A4-BA82-5389-6C60-6D6660C14CA6}"/>
                  </a:ext>
                </a:extLst>
              </p:cNvPr>
              <p:cNvGrpSpPr/>
              <p:nvPr/>
            </p:nvGrpSpPr>
            <p:grpSpPr>
              <a:xfrm>
                <a:off x="244657" y="2114469"/>
                <a:ext cx="10242954" cy="3076910"/>
                <a:chOff x="244657" y="2114469"/>
                <a:chExt cx="10242954" cy="3076910"/>
              </a:xfrm>
            </p:grpSpPr>
            <p:sp>
              <p:nvSpPr>
                <p:cNvPr id="6" name="TextBox 5">
                  <a:extLst>
                    <a:ext uri="{FF2B5EF4-FFF2-40B4-BE49-F238E27FC236}">
                      <a16:creationId xmlns:a16="http://schemas.microsoft.com/office/drawing/2014/main" id="{60F8EC3C-7E23-22C1-D902-B3E9A9E0A28C}"/>
                    </a:ext>
                  </a:extLst>
                </p:cNvPr>
                <p:cNvSpPr txBox="1"/>
                <p:nvPr/>
              </p:nvSpPr>
              <p:spPr>
                <a:xfrm>
                  <a:off x="244657" y="2275968"/>
                  <a:ext cx="6097554" cy="369332"/>
                </a:xfrm>
                <a:prstGeom prst="rect">
                  <a:avLst/>
                </a:prstGeom>
                <a:noFill/>
              </p:spPr>
              <p:txBody>
                <a:bodyPr wrap="square">
                  <a:spAutoFit/>
                </a:bodyPr>
                <a:lstStyle/>
                <a:p>
                  <a:r>
                    <a:rPr lang="en-US" dirty="0">
                      <a:solidFill>
                        <a:schemeClr val="accent1"/>
                      </a:solidFill>
                      <a:latin typeface="Arial" panose="020B0604020202020204" pitchFamily="34" charset="0"/>
                      <a:cs typeface="Arial" panose="020B0604020202020204" pitchFamily="34" charset="0"/>
                    </a:rPr>
                    <a:t>Anchorage Point  / Tie-off Point</a:t>
                  </a:r>
                </a:p>
              </p:txBody>
            </p:sp>
            <p:grpSp>
              <p:nvGrpSpPr>
                <p:cNvPr id="21" name="Group 20">
                  <a:extLst>
                    <a:ext uri="{FF2B5EF4-FFF2-40B4-BE49-F238E27FC236}">
                      <a16:creationId xmlns:a16="http://schemas.microsoft.com/office/drawing/2014/main" id="{502A1F21-F7F0-225F-A6C8-AAA6CFCB8320}"/>
                    </a:ext>
                  </a:extLst>
                </p:cNvPr>
                <p:cNvGrpSpPr/>
                <p:nvPr/>
              </p:nvGrpSpPr>
              <p:grpSpPr>
                <a:xfrm>
                  <a:off x="3664136" y="2114469"/>
                  <a:ext cx="6823475" cy="3076910"/>
                  <a:chOff x="3664136" y="2114469"/>
                  <a:chExt cx="6823475" cy="3076910"/>
                </a:xfrm>
              </p:grpSpPr>
              <p:pic>
                <p:nvPicPr>
                  <p:cNvPr id="4" name="Picture 3">
                    <a:extLst>
                      <a:ext uri="{FF2B5EF4-FFF2-40B4-BE49-F238E27FC236}">
                        <a16:creationId xmlns:a16="http://schemas.microsoft.com/office/drawing/2014/main" id="{07A23221-23A3-D06E-1F8D-389295B51C34}"/>
                      </a:ext>
                    </a:extLst>
                  </p:cNvPr>
                  <p:cNvPicPr>
                    <a:picLocks noChangeAspect="1"/>
                  </p:cNvPicPr>
                  <p:nvPr/>
                </p:nvPicPr>
                <p:blipFill>
                  <a:blip r:embed="rId3"/>
                  <a:stretch>
                    <a:fillRect/>
                  </a:stretch>
                </p:blipFill>
                <p:spPr>
                  <a:xfrm>
                    <a:off x="7941202" y="2114469"/>
                    <a:ext cx="2546409" cy="3076910"/>
                  </a:xfrm>
                  <a:prstGeom prst="rect">
                    <a:avLst/>
                  </a:prstGeom>
                </p:spPr>
              </p:pic>
              <p:cxnSp>
                <p:nvCxnSpPr>
                  <p:cNvPr id="12" name="Straight Arrow Connector 11">
                    <a:extLst>
                      <a:ext uri="{FF2B5EF4-FFF2-40B4-BE49-F238E27FC236}">
                        <a16:creationId xmlns:a16="http://schemas.microsoft.com/office/drawing/2014/main" id="{82DDA582-F796-E6BD-447E-C4983A455A55}"/>
                      </a:ext>
                    </a:extLst>
                  </p:cNvPr>
                  <p:cNvCxnSpPr/>
                  <p:nvPr/>
                </p:nvCxnSpPr>
                <p:spPr>
                  <a:xfrm>
                    <a:off x="3664136" y="2474782"/>
                    <a:ext cx="4277066" cy="184666"/>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AE75713-3BC6-A9BC-1719-0D74432D2715}"/>
                      </a:ext>
                    </a:extLst>
                  </p:cNvPr>
                  <p:cNvCxnSpPr/>
                  <p:nvPr/>
                </p:nvCxnSpPr>
                <p:spPr>
                  <a:xfrm>
                    <a:off x="3664136" y="3522580"/>
                    <a:ext cx="5714581" cy="0"/>
                  </a:xfrm>
                  <a:prstGeom prst="straightConnector1">
                    <a:avLst/>
                  </a:prstGeom>
                  <a:ln w="19050">
                    <a:solidFill>
                      <a:schemeClr val="accent2"/>
                    </a:solidFill>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D847F85-9FAB-2EDF-0C38-CBEA1CAAFECC}"/>
                      </a:ext>
                    </a:extLst>
                  </p:cNvPr>
                  <p:cNvGrpSpPr/>
                  <p:nvPr/>
                </p:nvGrpSpPr>
                <p:grpSpPr>
                  <a:xfrm>
                    <a:off x="7343192" y="2817845"/>
                    <a:ext cx="1871214" cy="1750039"/>
                    <a:chOff x="7343192" y="2817845"/>
                    <a:chExt cx="1871214" cy="1750039"/>
                  </a:xfrm>
                </p:grpSpPr>
                <p:cxnSp>
                  <p:nvCxnSpPr>
                    <p:cNvPr id="16" name="Straight Arrow Connector 15">
                      <a:extLst>
                        <a:ext uri="{FF2B5EF4-FFF2-40B4-BE49-F238E27FC236}">
                          <a16:creationId xmlns:a16="http://schemas.microsoft.com/office/drawing/2014/main" id="{54B44587-7B3E-607D-8929-A9E7977F9DED}"/>
                        </a:ext>
                      </a:extLst>
                    </p:cNvPr>
                    <p:cNvCxnSpPr/>
                    <p:nvPr/>
                  </p:nvCxnSpPr>
                  <p:spPr>
                    <a:xfrm flipV="1">
                      <a:off x="7343192" y="2817845"/>
                      <a:ext cx="1007706" cy="1750039"/>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6C82B80-ACA0-3F97-79CF-A53D276A5D6C}"/>
                        </a:ext>
                      </a:extLst>
                    </p:cNvPr>
                    <p:cNvCxnSpPr>
                      <a:cxnSpLocks/>
                    </p:cNvCxnSpPr>
                    <p:nvPr/>
                  </p:nvCxnSpPr>
                  <p:spPr>
                    <a:xfrm flipV="1">
                      <a:off x="7343192" y="4086808"/>
                      <a:ext cx="1871214" cy="476086"/>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grpSp>
          </p:grpSp>
        </p:grpSp>
      </p:grpSp>
      <p:sp>
        <p:nvSpPr>
          <p:cNvPr id="5" name="Content Placeholder 3">
            <a:extLst>
              <a:ext uri="{FF2B5EF4-FFF2-40B4-BE49-F238E27FC236}">
                <a16:creationId xmlns:a16="http://schemas.microsoft.com/office/drawing/2014/main" id="{B671536F-FEA1-F98C-2DF1-15E077181E47}"/>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98304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Anchorage Point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 </a:t>
            </a:r>
          </a:p>
        </p:txBody>
      </p:sp>
      <p:sp>
        <p:nvSpPr>
          <p:cNvPr id="2" name="Text Placeholder 1">
            <a:extLst>
              <a:ext uri="{FF2B5EF4-FFF2-40B4-BE49-F238E27FC236}">
                <a16:creationId xmlns:a16="http://schemas.microsoft.com/office/drawing/2014/main" id="{957A4023-654A-1040-EE8F-949D2E348478}"/>
              </a:ext>
            </a:extLst>
          </p:cNvPr>
          <p:cNvSpPr>
            <a:spLocks noGrp="1"/>
          </p:cNvSpPr>
          <p:nvPr>
            <p:ph type="body" sz="quarter" idx="10"/>
          </p:nvPr>
        </p:nvSpPr>
        <p:spPr>
          <a:xfrm>
            <a:off x="1024319" y="1495168"/>
            <a:ext cx="10220329" cy="4705935"/>
          </a:xfrm>
        </p:spPr>
        <p:txBody>
          <a:bodyPr>
            <a:normAutofit fontScale="92500" lnSpcReduction="20000"/>
          </a:bodyPr>
          <a:lstStyle/>
          <a:p>
            <a:pPr algn="l">
              <a:lnSpc>
                <a:spcPct val="110000"/>
              </a:lnSpc>
              <a:spcBef>
                <a:spcPts val="0"/>
              </a:spcBef>
            </a:pPr>
            <a:r>
              <a:rPr lang="en-US" sz="2600" b="0" i="0" dirty="0">
                <a:solidFill>
                  <a:srgbClr val="333333"/>
                </a:solidFill>
                <a:effectLst/>
                <a:latin typeface="Arial" panose="020B0604020202020204" pitchFamily="34" charset="0"/>
                <a:cs typeface="Arial" panose="020B0604020202020204" pitchFamily="34" charset="0"/>
              </a:rPr>
              <a:t>Anchorages used for attachment of personal fall arrest equipment shall be independent of any anchorage being used to support or suspend platforms.</a:t>
            </a:r>
          </a:p>
          <a:p>
            <a:pPr algn="l">
              <a:lnSpc>
                <a:spcPct val="110000"/>
              </a:lnSpc>
              <a:spcBef>
                <a:spcPts val="0"/>
              </a:spcBef>
            </a:pPr>
            <a:endParaRPr lang="en-US" sz="2600" dirty="0">
              <a:solidFill>
                <a:srgbClr val="333333"/>
              </a:solidFill>
              <a:latin typeface="Arial" panose="020B0604020202020204" pitchFamily="34" charset="0"/>
              <a:cs typeface="Arial" panose="020B0604020202020204" pitchFamily="34" charset="0"/>
            </a:endParaRPr>
          </a:p>
          <a:p>
            <a:pPr algn="l">
              <a:lnSpc>
                <a:spcPct val="110000"/>
              </a:lnSpc>
              <a:spcBef>
                <a:spcPts val="0"/>
              </a:spcBef>
            </a:pPr>
            <a:r>
              <a:rPr lang="en-US" sz="2600" dirty="0">
                <a:solidFill>
                  <a:srgbClr val="333333"/>
                </a:solidFill>
                <a:latin typeface="Arial" panose="020B0604020202020204" pitchFamily="34" charset="0"/>
                <a:cs typeface="Arial" panose="020B0604020202020204" pitchFamily="34" charset="0"/>
              </a:rPr>
              <a:t>Be</a:t>
            </a:r>
            <a:r>
              <a:rPr lang="en-US" sz="2600" b="0" i="0" dirty="0">
                <a:solidFill>
                  <a:srgbClr val="333333"/>
                </a:solidFill>
                <a:effectLst/>
                <a:latin typeface="Arial" panose="020B0604020202020204" pitchFamily="34" charset="0"/>
                <a:cs typeface="Arial" panose="020B0604020202020204" pitchFamily="34" charset="0"/>
              </a:rPr>
              <a:t> capable of supporting at least 5,000 pounds per employee attached. </a:t>
            </a:r>
          </a:p>
          <a:p>
            <a:pPr lvl="2">
              <a:lnSpc>
                <a:spcPct val="110000"/>
              </a:lnSpc>
              <a:spcBef>
                <a:spcPts val="0"/>
              </a:spcBef>
            </a:pPr>
            <a:r>
              <a:rPr lang="en-US" sz="2600" b="0" i="0" dirty="0">
                <a:solidFill>
                  <a:srgbClr val="333333"/>
                </a:solidFill>
                <a:effectLst/>
                <a:latin typeface="Arial" panose="020B0604020202020204" pitchFamily="34" charset="0"/>
                <a:cs typeface="Arial" panose="020B0604020202020204" pitchFamily="34" charset="0"/>
              </a:rPr>
              <a:t>3000 pounds when using fall restraint or a Self-Retracting Lifeline (SRL, Retractable, or “yo-yo”) which limits free fall distance from 2 – 4.5 feet</a:t>
            </a:r>
          </a:p>
          <a:p>
            <a:pPr algn="l">
              <a:lnSpc>
                <a:spcPct val="110000"/>
              </a:lnSpc>
              <a:spcBef>
                <a:spcPts val="0"/>
              </a:spcBef>
            </a:pPr>
            <a:endParaRPr lang="en-US" sz="2600" dirty="0">
              <a:solidFill>
                <a:srgbClr val="333333"/>
              </a:solidFill>
              <a:latin typeface="Arial" panose="020B0604020202020204" pitchFamily="34" charset="0"/>
              <a:cs typeface="Arial" panose="020B0604020202020204" pitchFamily="34" charset="0"/>
            </a:endParaRPr>
          </a:p>
          <a:p>
            <a:pPr algn="l">
              <a:lnSpc>
                <a:spcPct val="110000"/>
              </a:lnSpc>
              <a:spcBef>
                <a:spcPts val="0"/>
              </a:spcBef>
            </a:pPr>
            <a:r>
              <a:rPr lang="en-US" sz="2600" dirty="0">
                <a:solidFill>
                  <a:srgbClr val="333333"/>
                </a:solidFill>
                <a:latin typeface="Arial" panose="020B0604020202020204" pitchFamily="34" charset="0"/>
                <a:cs typeface="Arial" panose="020B0604020202020204" pitchFamily="34" charset="0"/>
              </a:rPr>
              <a:t>S</a:t>
            </a:r>
            <a:r>
              <a:rPr lang="en-US" sz="2600" b="0" i="0" dirty="0">
                <a:solidFill>
                  <a:srgbClr val="333333"/>
                </a:solidFill>
                <a:effectLst/>
                <a:latin typeface="Arial" panose="020B0604020202020204" pitchFamily="34" charset="0"/>
                <a:cs typeface="Arial" panose="020B0604020202020204" pitchFamily="34" charset="0"/>
              </a:rPr>
              <a:t>hall be designed, installed, and used as follows:</a:t>
            </a:r>
          </a:p>
          <a:p>
            <a:pPr lvl="2">
              <a:lnSpc>
                <a:spcPct val="110000"/>
              </a:lnSpc>
              <a:spcBef>
                <a:spcPts val="0"/>
              </a:spcBef>
            </a:pPr>
            <a:r>
              <a:rPr lang="en-US" sz="2600" b="0" i="0" dirty="0">
                <a:effectLst/>
                <a:latin typeface="Arial" panose="020B0604020202020204" pitchFamily="34" charset="0"/>
                <a:cs typeface="Arial" panose="020B0604020202020204" pitchFamily="34" charset="0"/>
              </a:rPr>
              <a:t>As part of a complete personal fall arrest system which maintains a safety factor of at least two; and</a:t>
            </a:r>
          </a:p>
          <a:p>
            <a:pPr lvl="2">
              <a:lnSpc>
                <a:spcPct val="110000"/>
              </a:lnSpc>
              <a:spcBef>
                <a:spcPts val="0"/>
              </a:spcBef>
            </a:pPr>
            <a:r>
              <a:rPr lang="en-US" sz="2600" b="0" i="0" dirty="0">
                <a:solidFill>
                  <a:srgbClr val="333333"/>
                </a:solidFill>
                <a:effectLst/>
                <a:latin typeface="Arial" panose="020B0604020202020204" pitchFamily="34" charset="0"/>
                <a:cs typeface="Arial" panose="020B0604020202020204" pitchFamily="34" charset="0"/>
              </a:rPr>
              <a:t>Under the supervision of a qualified person.</a:t>
            </a:r>
          </a:p>
        </p:txBody>
      </p:sp>
      <p:sp>
        <p:nvSpPr>
          <p:cNvPr id="5" name="Content Placeholder 3">
            <a:extLst>
              <a:ext uri="{FF2B5EF4-FFF2-40B4-BE49-F238E27FC236}">
                <a16:creationId xmlns:a16="http://schemas.microsoft.com/office/drawing/2014/main" id="{7F029A08-8A3E-96D0-D3A0-5AED438AF655}"/>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64120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Anchorage Point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 </a:t>
            </a:r>
          </a:p>
        </p:txBody>
      </p:sp>
      <p:sp>
        <p:nvSpPr>
          <p:cNvPr id="2" name="Text Placeholder 1">
            <a:extLst>
              <a:ext uri="{FF2B5EF4-FFF2-40B4-BE49-F238E27FC236}">
                <a16:creationId xmlns:a16="http://schemas.microsoft.com/office/drawing/2014/main" id="{957A4023-654A-1040-EE8F-949D2E348478}"/>
              </a:ext>
            </a:extLst>
          </p:cNvPr>
          <p:cNvSpPr>
            <a:spLocks noGrp="1"/>
          </p:cNvSpPr>
          <p:nvPr>
            <p:ph type="body" sz="quarter" idx="10"/>
          </p:nvPr>
        </p:nvSpPr>
        <p:spPr/>
        <p:txBody>
          <a:bodyPr/>
          <a:lstStyle/>
          <a:p>
            <a:pPr>
              <a:lnSpc>
                <a:spcPct val="100000"/>
              </a:lnSpc>
            </a:pPr>
            <a:r>
              <a:rPr lang="en-US" sz="2400" dirty="0">
                <a:latin typeface="Arial" panose="020B0604020202020204" pitchFamily="34" charset="0"/>
                <a:cs typeface="Arial" panose="020B0604020202020204" pitchFamily="34" charset="0"/>
              </a:rPr>
              <a:t>Must limit the fall distance to 6 feet before deceleration and harnesses must not exert more than 1,800 lbs. on body</a:t>
            </a:r>
          </a:p>
          <a:p>
            <a:pPr>
              <a:lnSpc>
                <a:spcPct val="100000"/>
              </a:lnSpc>
            </a:pPr>
            <a:endParaRPr lang="en-US" sz="2400" dirty="0">
              <a:latin typeface="Arial" panose="020B0604020202020204" pitchFamily="34" charset="0"/>
              <a:cs typeface="Arial" panose="020B0604020202020204" pitchFamily="34" charset="0"/>
            </a:endParaRPr>
          </a:p>
          <a:p>
            <a:pPr>
              <a:lnSpc>
                <a:spcPct val="100000"/>
              </a:lnSpc>
            </a:pPr>
            <a:r>
              <a:rPr lang="en-US" sz="2400" dirty="0">
                <a:latin typeface="Arial" panose="020B0604020202020204" pitchFamily="34" charset="0"/>
                <a:cs typeface="Arial" panose="020B0604020202020204" pitchFamily="34" charset="0"/>
              </a:rPr>
              <a:t>ANSI requires no more then 900 lbs. of force on the body</a:t>
            </a:r>
          </a:p>
          <a:p>
            <a:pPr marL="0" indent="0">
              <a:buNone/>
            </a:pPr>
            <a:endParaRPr lang="en-US" sz="2000" dirty="0"/>
          </a:p>
        </p:txBody>
      </p:sp>
      <p:pic>
        <p:nvPicPr>
          <p:cNvPr id="5" name="Picture 4" descr="Depicts of use of a beamer &#10;">
            <a:extLst>
              <a:ext uri="{FF2B5EF4-FFF2-40B4-BE49-F238E27FC236}">
                <a16:creationId xmlns:a16="http://schemas.microsoft.com/office/drawing/2014/main" id="{CCF52022-B646-7071-A4EC-FE2117BFC169}"/>
              </a:ext>
            </a:extLst>
          </p:cNvPr>
          <p:cNvPicPr>
            <a:picLocks noChangeAspect="1"/>
          </p:cNvPicPr>
          <p:nvPr/>
        </p:nvPicPr>
        <p:blipFill>
          <a:blip r:embed="rId3"/>
          <a:stretch>
            <a:fillRect/>
          </a:stretch>
        </p:blipFill>
        <p:spPr>
          <a:xfrm>
            <a:off x="2622919" y="3839451"/>
            <a:ext cx="2881601" cy="2160037"/>
          </a:xfrm>
          <a:prstGeom prst="rect">
            <a:avLst/>
          </a:prstGeom>
        </p:spPr>
      </p:pic>
      <p:pic>
        <p:nvPicPr>
          <p:cNvPr id="6" name="Picture 5" descr="Depicts offset anchorage point &#10;">
            <a:extLst>
              <a:ext uri="{FF2B5EF4-FFF2-40B4-BE49-F238E27FC236}">
                <a16:creationId xmlns:a16="http://schemas.microsoft.com/office/drawing/2014/main" id="{6EFA2692-B86B-6029-96A8-B4A82134E13D}"/>
              </a:ext>
            </a:extLst>
          </p:cNvPr>
          <p:cNvPicPr>
            <a:picLocks noChangeAspect="1"/>
          </p:cNvPicPr>
          <p:nvPr/>
        </p:nvPicPr>
        <p:blipFill>
          <a:blip r:embed="rId4"/>
          <a:stretch>
            <a:fillRect/>
          </a:stretch>
        </p:blipFill>
        <p:spPr>
          <a:xfrm>
            <a:off x="9796509" y="2668708"/>
            <a:ext cx="1371171" cy="3010104"/>
          </a:xfrm>
          <a:prstGeom prst="rect">
            <a:avLst/>
          </a:prstGeom>
        </p:spPr>
      </p:pic>
      <p:sp>
        <p:nvSpPr>
          <p:cNvPr id="7" name="Content Placeholder 3">
            <a:extLst>
              <a:ext uri="{FF2B5EF4-FFF2-40B4-BE49-F238E27FC236}">
                <a16:creationId xmlns:a16="http://schemas.microsoft.com/office/drawing/2014/main" id="{DCDCAEBC-60C8-43C2-11FD-E9C1D87DD782}"/>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088690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11CEE9-68BC-A37A-2AE6-708FEF4F8A3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Anchor Types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grpSp>
        <p:nvGrpSpPr>
          <p:cNvPr id="12" name="Group 11" descr="Peak Anchor (One or Two D-Rings)">
            <a:extLst>
              <a:ext uri="{FF2B5EF4-FFF2-40B4-BE49-F238E27FC236}">
                <a16:creationId xmlns:a16="http://schemas.microsoft.com/office/drawing/2014/main" id="{E562694B-04B6-6DEE-EC95-B386042C9C27}"/>
              </a:ext>
            </a:extLst>
          </p:cNvPr>
          <p:cNvGrpSpPr/>
          <p:nvPr/>
        </p:nvGrpSpPr>
        <p:grpSpPr>
          <a:xfrm>
            <a:off x="474830" y="1375515"/>
            <a:ext cx="3079750" cy="2097305"/>
            <a:chOff x="301625" y="1375515"/>
            <a:chExt cx="3079750" cy="2097305"/>
          </a:xfrm>
        </p:grpSpPr>
        <p:grpSp>
          <p:nvGrpSpPr>
            <p:cNvPr id="10" name="Group 9">
              <a:extLst>
                <a:ext uri="{FF2B5EF4-FFF2-40B4-BE49-F238E27FC236}">
                  <a16:creationId xmlns:a16="http://schemas.microsoft.com/office/drawing/2014/main" id="{9219E5F2-EB4F-B21D-137C-EED9A2C8D19E}"/>
                </a:ext>
              </a:extLst>
            </p:cNvPr>
            <p:cNvGrpSpPr/>
            <p:nvPr/>
          </p:nvGrpSpPr>
          <p:grpSpPr>
            <a:xfrm>
              <a:off x="301625" y="1375515"/>
              <a:ext cx="3079750" cy="2097305"/>
              <a:chOff x="301625" y="1375515"/>
              <a:chExt cx="3079750" cy="2097305"/>
            </a:xfrm>
          </p:grpSpPr>
          <p:pic>
            <p:nvPicPr>
              <p:cNvPr id="5" name="Picture 4" descr="Peak Anchor (One or Two D-Rings)">
                <a:extLst>
                  <a:ext uri="{FF2B5EF4-FFF2-40B4-BE49-F238E27FC236}">
                    <a16:creationId xmlns:a16="http://schemas.microsoft.com/office/drawing/2014/main" id="{C8AF4EC6-602D-0877-0C10-404FFB86656A}"/>
                  </a:ext>
                </a:extLst>
              </p:cNvPr>
              <p:cNvPicPr>
                <a:picLocks noChangeAspect="1"/>
              </p:cNvPicPr>
              <p:nvPr/>
            </p:nvPicPr>
            <p:blipFill>
              <a:blip r:embed="rId3"/>
              <a:stretch>
                <a:fillRect/>
              </a:stretch>
            </p:blipFill>
            <p:spPr>
              <a:xfrm>
                <a:off x="329194" y="1375515"/>
                <a:ext cx="1249788" cy="1450974"/>
              </a:xfrm>
              <a:prstGeom prst="rect">
                <a:avLst/>
              </a:prstGeom>
            </p:spPr>
          </p:pic>
          <p:sp>
            <p:nvSpPr>
              <p:cNvPr id="9" name="TextBox 8">
                <a:extLst>
                  <a:ext uri="{FF2B5EF4-FFF2-40B4-BE49-F238E27FC236}">
                    <a16:creationId xmlns:a16="http://schemas.microsoft.com/office/drawing/2014/main" id="{F4BCC9B2-9D51-4121-239E-8B8F46D9DBAA}"/>
                  </a:ext>
                </a:extLst>
              </p:cNvPr>
              <p:cNvSpPr txBox="1"/>
              <p:nvPr/>
            </p:nvSpPr>
            <p:spPr>
              <a:xfrm>
                <a:off x="301625" y="2826489"/>
                <a:ext cx="3079750" cy="646331"/>
              </a:xfrm>
              <a:prstGeom prst="rect">
                <a:avLst/>
              </a:prstGeom>
              <a:noFill/>
            </p:spPr>
            <p:txBody>
              <a:bodyPr wrap="square" rtlCol="0">
                <a:spAutoFit/>
              </a:bodyPr>
              <a:lstStyle/>
              <a:p>
                <a:pPr algn="ctr"/>
                <a:r>
                  <a:rPr lang="en-US" dirty="0">
                    <a:solidFill>
                      <a:srgbClr val="333333"/>
                    </a:solidFill>
                    <a:effectLst/>
                    <a:latin typeface="Arial" panose="020B0604020202020204" pitchFamily="34" charset="0"/>
                    <a:ea typeface="Calibri" panose="020F0502020204030204" pitchFamily="34" charset="0"/>
                    <a:cs typeface="Arial" panose="020B0604020202020204" pitchFamily="34" charset="0"/>
                  </a:rPr>
                  <a:t>Peak Anchor (One or Two D-Rings)</a:t>
                </a:r>
                <a:endParaRPr lang="en-US" dirty="0">
                  <a:latin typeface="Arial" panose="020B0604020202020204" pitchFamily="34" charset="0"/>
                  <a:cs typeface="Arial" panose="020B0604020202020204" pitchFamily="34" charset="0"/>
                </a:endParaRPr>
              </a:p>
            </p:txBody>
          </p:sp>
        </p:grpSp>
        <p:pic>
          <p:nvPicPr>
            <p:cNvPr id="11" name="Picture 10" descr="Peak Anchor (One or Two D-Rings) - 2 different D-rings, one on each side">
              <a:extLst>
                <a:ext uri="{FF2B5EF4-FFF2-40B4-BE49-F238E27FC236}">
                  <a16:creationId xmlns:a16="http://schemas.microsoft.com/office/drawing/2014/main" id="{948D81FD-9A49-01C5-2523-9B170140DD1E}"/>
                </a:ext>
              </a:extLst>
            </p:cNvPr>
            <p:cNvPicPr>
              <a:picLocks noChangeAspect="1"/>
            </p:cNvPicPr>
            <p:nvPr/>
          </p:nvPicPr>
          <p:blipFill>
            <a:blip r:embed="rId4"/>
            <a:stretch>
              <a:fillRect/>
            </a:stretch>
          </p:blipFill>
          <p:spPr>
            <a:xfrm>
              <a:off x="1409594" y="1592381"/>
              <a:ext cx="1971781" cy="1237595"/>
            </a:xfrm>
            <a:prstGeom prst="rect">
              <a:avLst/>
            </a:prstGeom>
          </p:spPr>
        </p:pic>
      </p:grpSp>
      <p:grpSp>
        <p:nvGrpSpPr>
          <p:cNvPr id="16" name="Group 15" descr="Truss Anchor (including Spreaders)">
            <a:extLst>
              <a:ext uri="{FF2B5EF4-FFF2-40B4-BE49-F238E27FC236}">
                <a16:creationId xmlns:a16="http://schemas.microsoft.com/office/drawing/2014/main" id="{5B27A282-0959-6EC2-322F-93CC5203508B}"/>
              </a:ext>
            </a:extLst>
          </p:cNvPr>
          <p:cNvGrpSpPr/>
          <p:nvPr/>
        </p:nvGrpSpPr>
        <p:grpSpPr>
          <a:xfrm>
            <a:off x="4235343" y="1548890"/>
            <a:ext cx="3721313" cy="1985600"/>
            <a:chOff x="5108362" y="2804106"/>
            <a:chExt cx="3721313" cy="1985600"/>
          </a:xfrm>
        </p:grpSpPr>
        <p:pic>
          <p:nvPicPr>
            <p:cNvPr id="13" name="Picture 12" descr="Top Truss anchors with Spreaders">
              <a:extLst>
                <a:ext uri="{FF2B5EF4-FFF2-40B4-BE49-F238E27FC236}">
                  <a16:creationId xmlns:a16="http://schemas.microsoft.com/office/drawing/2014/main" id="{408D9D09-8DC6-6315-CA2E-0306EEB32BEA}"/>
                </a:ext>
              </a:extLst>
            </p:cNvPr>
            <p:cNvPicPr>
              <a:picLocks noChangeAspect="1"/>
            </p:cNvPicPr>
            <p:nvPr/>
          </p:nvPicPr>
          <p:blipFill>
            <a:blip r:embed="rId5"/>
            <a:stretch>
              <a:fillRect/>
            </a:stretch>
          </p:blipFill>
          <p:spPr>
            <a:xfrm>
              <a:off x="5108362" y="2804106"/>
              <a:ext cx="1975275" cy="1249788"/>
            </a:xfrm>
            <a:prstGeom prst="rect">
              <a:avLst/>
            </a:prstGeom>
          </p:spPr>
        </p:pic>
        <p:pic>
          <p:nvPicPr>
            <p:cNvPr id="14" name="Picture 13" descr="Bottom Truss Anchor">
              <a:extLst>
                <a:ext uri="{FF2B5EF4-FFF2-40B4-BE49-F238E27FC236}">
                  <a16:creationId xmlns:a16="http://schemas.microsoft.com/office/drawing/2014/main" id="{FC8CEA59-C615-BF3C-6038-1DA0FA64D477}"/>
                </a:ext>
              </a:extLst>
            </p:cNvPr>
            <p:cNvPicPr>
              <a:picLocks noChangeAspect="1"/>
            </p:cNvPicPr>
            <p:nvPr/>
          </p:nvPicPr>
          <p:blipFill>
            <a:blip r:embed="rId6"/>
            <a:stretch>
              <a:fillRect/>
            </a:stretch>
          </p:blipFill>
          <p:spPr>
            <a:xfrm>
              <a:off x="7103596" y="2826489"/>
              <a:ext cx="1707028" cy="1249788"/>
            </a:xfrm>
            <a:prstGeom prst="rect">
              <a:avLst/>
            </a:prstGeom>
          </p:spPr>
        </p:pic>
        <p:sp>
          <p:nvSpPr>
            <p:cNvPr id="15" name="TextBox 14">
              <a:extLst>
                <a:ext uri="{FF2B5EF4-FFF2-40B4-BE49-F238E27FC236}">
                  <a16:creationId xmlns:a16="http://schemas.microsoft.com/office/drawing/2014/main" id="{4452D991-FD34-B58A-B96C-E4CE4193AA56}"/>
                </a:ext>
              </a:extLst>
            </p:cNvPr>
            <p:cNvSpPr txBox="1"/>
            <p:nvPr/>
          </p:nvSpPr>
          <p:spPr>
            <a:xfrm>
              <a:off x="5108362" y="4143375"/>
              <a:ext cx="3721313"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Truss Anchor (including Spreaders)</a:t>
              </a:r>
            </a:p>
          </p:txBody>
        </p:sp>
      </p:grpSp>
      <p:grpSp>
        <p:nvGrpSpPr>
          <p:cNvPr id="20" name="Group 19" descr="I-beam clamp and structural steel (vertical or horizontal beams)">
            <a:extLst>
              <a:ext uri="{FF2B5EF4-FFF2-40B4-BE49-F238E27FC236}">
                <a16:creationId xmlns:a16="http://schemas.microsoft.com/office/drawing/2014/main" id="{292335EF-9529-2D1D-E896-2AD23A9F4D2B}"/>
              </a:ext>
            </a:extLst>
          </p:cNvPr>
          <p:cNvGrpSpPr/>
          <p:nvPr/>
        </p:nvGrpSpPr>
        <p:grpSpPr>
          <a:xfrm>
            <a:off x="8123495" y="1488300"/>
            <a:ext cx="3855239" cy="2323189"/>
            <a:chOff x="8123495" y="1488300"/>
            <a:chExt cx="3855239" cy="2323189"/>
          </a:xfrm>
        </p:grpSpPr>
        <p:pic>
          <p:nvPicPr>
            <p:cNvPr id="17" name="Picture 16" descr="I Beam Clamp">
              <a:extLst>
                <a:ext uri="{FF2B5EF4-FFF2-40B4-BE49-F238E27FC236}">
                  <a16:creationId xmlns:a16="http://schemas.microsoft.com/office/drawing/2014/main" id="{25D2BD91-B703-C9C2-97AD-52B938AF1C5F}"/>
                </a:ext>
              </a:extLst>
            </p:cNvPr>
            <p:cNvPicPr>
              <a:picLocks noChangeAspect="1"/>
            </p:cNvPicPr>
            <p:nvPr/>
          </p:nvPicPr>
          <p:blipFill>
            <a:blip r:embed="rId7"/>
            <a:stretch>
              <a:fillRect/>
            </a:stretch>
          </p:blipFill>
          <p:spPr>
            <a:xfrm>
              <a:off x="8177237" y="1689486"/>
              <a:ext cx="1524132" cy="823031"/>
            </a:xfrm>
            <a:prstGeom prst="rect">
              <a:avLst/>
            </a:prstGeom>
          </p:spPr>
        </p:pic>
        <p:pic>
          <p:nvPicPr>
            <p:cNvPr id="18" name="Picture 17" descr="I Beam Clamp">
              <a:extLst>
                <a:ext uri="{FF2B5EF4-FFF2-40B4-BE49-F238E27FC236}">
                  <a16:creationId xmlns:a16="http://schemas.microsoft.com/office/drawing/2014/main" id="{BA0A8118-EE5E-23D9-E436-10C5C237C669}"/>
                </a:ext>
              </a:extLst>
            </p:cNvPr>
            <p:cNvPicPr>
              <a:picLocks noChangeAspect="1"/>
            </p:cNvPicPr>
            <p:nvPr/>
          </p:nvPicPr>
          <p:blipFill>
            <a:blip r:embed="rId8"/>
            <a:stretch>
              <a:fillRect/>
            </a:stretch>
          </p:blipFill>
          <p:spPr>
            <a:xfrm>
              <a:off x="9814466" y="1488300"/>
              <a:ext cx="2164268" cy="1438781"/>
            </a:xfrm>
            <a:prstGeom prst="rect">
              <a:avLst/>
            </a:prstGeom>
          </p:spPr>
        </p:pic>
        <p:sp>
          <p:nvSpPr>
            <p:cNvPr id="19" name="TextBox 18">
              <a:extLst>
                <a:ext uri="{FF2B5EF4-FFF2-40B4-BE49-F238E27FC236}">
                  <a16:creationId xmlns:a16="http://schemas.microsoft.com/office/drawing/2014/main" id="{C55EA42D-5005-0831-835E-570C3F771136}"/>
                </a:ext>
              </a:extLst>
            </p:cNvPr>
            <p:cNvSpPr txBox="1"/>
            <p:nvPr/>
          </p:nvSpPr>
          <p:spPr>
            <a:xfrm>
              <a:off x="8123495" y="3165158"/>
              <a:ext cx="3855239"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I-beam clamp and structural steel (vertical or horizontal beams)</a:t>
              </a:r>
            </a:p>
          </p:txBody>
        </p:sp>
      </p:grpSp>
      <p:grpSp>
        <p:nvGrpSpPr>
          <p:cNvPr id="33" name="Group 32" descr="Trolley beam anchor">
            <a:extLst>
              <a:ext uri="{FF2B5EF4-FFF2-40B4-BE49-F238E27FC236}">
                <a16:creationId xmlns:a16="http://schemas.microsoft.com/office/drawing/2014/main" id="{A77CF6AA-FF16-45CE-88B7-1CB7D98AC72D}"/>
              </a:ext>
            </a:extLst>
          </p:cNvPr>
          <p:cNvGrpSpPr/>
          <p:nvPr/>
        </p:nvGrpSpPr>
        <p:grpSpPr>
          <a:xfrm>
            <a:off x="718019" y="3641648"/>
            <a:ext cx="1296686" cy="2596390"/>
            <a:chOff x="373184" y="3596046"/>
            <a:chExt cx="1296686" cy="2596390"/>
          </a:xfrm>
        </p:grpSpPr>
        <p:pic>
          <p:nvPicPr>
            <p:cNvPr id="21" name="Picture 20">
              <a:extLst>
                <a:ext uri="{FF2B5EF4-FFF2-40B4-BE49-F238E27FC236}">
                  <a16:creationId xmlns:a16="http://schemas.microsoft.com/office/drawing/2014/main" id="{FEDBB7E5-1DBF-6CF6-23D5-13D06340C2AA}"/>
                </a:ext>
              </a:extLst>
            </p:cNvPr>
            <p:cNvPicPr>
              <a:picLocks noChangeAspect="1"/>
            </p:cNvPicPr>
            <p:nvPr/>
          </p:nvPicPr>
          <p:blipFill>
            <a:blip r:embed="rId9"/>
            <a:stretch>
              <a:fillRect/>
            </a:stretch>
          </p:blipFill>
          <p:spPr>
            <a:xfrm>
              <a:off x="373184" y="3596046"/>
              <a:ext cx="1205798" cy="1560711"/>
            </a:xfrm>
            <a:prstGeom prst="rect">
              <a:avLst/>
            </a:prstGeom>
          </p:spPr>
        </p:pic>
        <p:sp>
          <p:nvSpPr>
            <p:cNvPr id="32" name="TextBox 31">
              <a:extLst>
                <a:ext uri="{FF2B5EF4-FFF2-40B4-BE49-F238E27FC236}">
                  <a16:creationId xmlns:a16="http://schemas.microsoft.com/office/drawing/2014/main" id="{92D1F2B0-5F02-074A-BFBF-DDBAE5ED2B75}"/>
                </a:ext>
              </a:extLst>
            </p:cNvPr>
            <p:cNvSpPr txBox="1"/>
            <p:nvPr/>
          </p:nvSpPr>
          <p:spPr>
            <a:xfrm>
              <a:off x="373184" y="5269106"/>
              <a:ext cx="1296686" cy="92333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Trolley beam anchor</a:t>
              </a:r>
            </a:p>
          </p:txBody>
        </p:sp>
      </p:grpSp>
      <p:grpSp>
        <p:nvGrpSpPr>
          <p:cNvPr id="34" name="Group 33" descr="Standing seam metal roof anchor">
            <a:extLst>
              <a:ext uri="{FF2B5EF4-FFF2-40B4-BE49-F238E27FC236}">
                <a16:creationId xmlns:a16="http://schemas.microsoft.com/office/drawing/2014/main" id="{4F05BE3B-262C-0D0E-C2DE-A55F10E2225B}"/>
              </a:ext>
            </a:extLst>
          </p:cNvPr>
          <p:cNvGrpSpPr/>
          <p:nvPr/>
        </p:nvGrpSpPr>
        <p:grpSpPr>
          <a:xfrm>
            <a:off x="2718110" y="3626823"/>
            <a:ext cx="2048434" cy="2289359"/>
            <a:chOff x="2718110" y="3626823"/>
            <a:chExt cx="2048434" cy="2289359"/>
          </a:xfrm>
        </p:grpSpPr>
        <p:pic>
          <p:nvPicPr>
            <p:cNvPr id="22" name="Picture 21">
              <a:extLst>
                <a:ext uri="{FF2B5EF4-FFF2-40B4-BE49-F238E27FC236}">
                  <a16:creationId xmlns:a16="http://schemas.microsoft.com/office/drawing/2014/main" id="{C33EB4A5-AECE-956D-3815-34110B57DFE8}"/>
                </a:ext>
              </a:extLst>
            </p:cNvPr>
            <p:cNvPicPr>
              <a:picLocks noChangeAspect="1"/>
            </p:cNvPicPr>
            <p:nvPr/>
          </p:nvPicPr>
          <p:blipFill>
            <a:blip r:embed="rId10"/>
            <a:stretch>
              <a:fillRect/>
            </a:stretch>
          </p:blipFill>
          <p:spPr>
            <a:xfrm>
              <a:off x="2718110" y="3626823"/>
              <a:ext cx="2048434" cy="1524132"/>
            </a:xfrm>
            <a:prstGeom prst="rect">
              <a:avLst/>
            </a:prstGeom>
          </p:spPr>
        </p:pic>
        <p:sp>
          <p:nvSpPr>
            <p:cNvPr id="31" name="TextBox 30">
              <a:extLst>
                <a:ext uri="{FF2B5EF4-FFF2-40B4-BE49-F238E27FC236}">
                  <a16:creationId xmlns:a16="http://schemas.microsoft.com/office/drawing/2014/main" id="{46FE0766-9DF5-0E74-7B58-720163A3C341}"/>
                </a:ext>
              </a:extLst>
            </p:cNvPr>
            <p:cNvSpPr txBox="1"/>
            <p:nvPr/>
          </p:nvSpPr>
          <p:spPr>
            <a:xfrm>
              <a:off x="2718110" y="5269851"/>
              <a:ext cx="2048434" cy="646331"/>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Standing seam metal roof anchor</a:t>
              </a:r>
            </a:p>
          </p:txBody>
        </p:sp>
      </p:grpSp>
      <p:grpSp>
        <p:nvGrpSpPr>
          <p:cNvPr id="26" name="Group 25" descr="Cable anchorage sling">
            <a:extLst>
              <a:ext uri="{FF2B5EF4-FFF2-40B4-BE49-F238E27FC236}">
                <a16:creationId xmlns:a16="http://schemas.microsoft.com/office/drawing/2014/main" id="{E54E537B-1C43-DB23-75D3-DEF15FA7D047}"/>
              </a:ext>
            </a:extLst>
          </p:cNvPr>
          <p:cNvGrpSpPr/>
          <p:nvPr/>
        </p:nvGrpSpPr>
        <p:grpSpPr>
          <a:xfrm>
            <a:off x="5222980" y="3837167"/>
            <a:ext cx="3363408" cy="1954064"/>
            <a:chOff x="6230577" y="3854043"/>
            <a:chExt cx="3363408" cy="1954064"/>
          </a:xfrm>
        </p:grpSpPr>
        <p:pic>
          <p:nvPicPr>
            <p:cNvPr id="23" name="Picture 22" descr="Cable Anchor Sling">
              <a:extLst>
                <a:ext uri="{FF2B5EF4-FFF2-40B4-BE49-F238E27FC236}">
                  <a16:creationId xmlns:a16="http://schemas.microsoft.com/office/drawing/2014/main" id="{758D962C-8951-32DA-6052-CCE4BA518F5B}"/>
                </a:ext>
              </a:extLst>
            </p:cNvPr>
            <p:cNvPicPr>
              <a:picLocks noChangeAspect="1"/>
            </p:cNvPicPr>
            <p:nvPr/>
          </p:nvPicPr>
          <p:blipFill>
            <a:blip r:embed="rId11"/>
            <a:stretch>
              <a:fillRect/>
            </a:stretch>
          </p:blipFill>
          <p:spPr>
            <a:xfrm>
              <a:off x="6230577" y="3854043"/>
              <a:ext cx="1755800" cy="1432684"/>
            </a:xfrm>
            <a:prstGeom prst="rect">
              <a:avLst/>
            </a:prstGeom>
          </p:spPr>
        </p:pic>
        <p:pic>
          <p:nvPicPr>
            <p:cNvPr id="24" name="Picture 23" descr="Cable Anchor Sling">
              <a:extLst>
                <a:ext uri="{FF2B5EF4-FFF2-40B4-BE49-F238E27FC236}">
                  <a16:creationId xmlns:a16="http://schemas.microsoft.com/office/drawing/2014/main" id="{DCE1391B-964B-CC61-87A7-46AE30C1C5DC}"/>
                </a:ext>
              </a:extLst>
            </p:cNvPr>
            <p:cNvPicPr>
              <a:picLocks noChangeAspect="1"/>
            </p:cNvPicPr>
            <p:nvPr/>
          </p:nvPicPr>
          <p:blipFill>
            <a:blip r:embed="rId12"/>
            <a:stretch>
              <a:fillRect/>
            </a:stretch>
          </p:blipFill>
          <p:spPr>
            <a:xfrm>
              <a:off x="8124722" y="3890622"/>
              <a:ext cx="1469263" cy="1396105"/>
            </a:xfrm>
            <a:prstGeom prst="rect">
              <a:avLst/>
            </a:prstGeom>
          </p:spPr>
        </p:pic>
        <p:sp>
          <p:nvSpPr>
            <p:cNvPr id="25" name="TextBox 24">
              <a:extLst>
                <a:ext uri="{FF2B5EF4-FFF2-40B4-BE49-F238E27FC236}">
                  <a16:creationId xmlns:a16="http://schemas.microsoft.com/office/drawing/2014/main" id="{5C0FF4B8-9C81-2E96-A86F-D0559BB12704}"/>
                </a:ext>
              </a:extLst>
            </p:cNvPr>
            <p:cNvSpPr txBox="1"/>
            <p:nvPr/>
          </p:nvSpPr>
          <p:spPr>
            <a:xfrm>
              <a:off x="6230577" y="5438775"/>
              <a:ext cx="3148140"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Cable anchorage sling</a:t>
              </a:r>
            </a:p>
          </p:txBody>
        </p:sp>
      </p:grpSp>
      <p:grpSp>
        <p:nvGrpSpPr>
          <p:cNvPr id="30" name="Group 29" descr="Strap anchor (web)">
            <a:extLst>
              <a:ext uri="{FF2B5EF4-FFF2-40B4-BE49-F238E27FC236}">
                <a16:creationId xmlns:a16="http://schemas.microsoft.com/office/drawing/2014/main" id="{8F395719-A92A-3DCA-5061-8C70052E1487}"/>
              </a:ext>
            </a:extLst>
          </p:cNvPr>
          <p:cNvGrpSpPr/>
          <p:nvPr/>
        </p:nvGrpSpPr>
        <p:grpSpPr>
          <a:xfrm>
            <a:off x="9074142" y="4008938"/>
            <a:ext cx="2669813" cy="2156249"/>
            <a:chOff x="9308921" y="3911981"/>
            <a:chExt cx="2669813" cy="2156249"/>
          </a:xfrm>
        </p:grpSpPr>
        <p:pic>
          <p:nvPicPr>
            <p:cNvPr id="27" name="Picture 26" descr="Strap Anchor">
              <a:extLst>
                <a:ext uri="{FF2B5EF4-FFF2-40B4-BE49-F238E27FC236}">
                  <a16:creationId xmlns:a16="http://schemas.microsoft.com/office/drawing/2014/main" id="{F825D102-E055-EA6F-7109-E048F8DFEE27}"/>
                </a:ext>
              </a:extLst>
            </p:cNvPr>
            <p:cNvPicPr>
              <a:picLocks noChangeAspect="1"/>
            </p:cNvPicPr>
            <p:nvPr/>
          </p:nvPicPr>
          <p:blipFill>
            <a:blip r:embed="rId13"/>
            <a:stretch>
              <a:fillRect/>
            </a:stretch>
          </p:blipFill>
          <p:spPr>
            <a:xfrm>
              <a:off x="9308921" y="3930271"/>
              <a:ext cx="1213209" cy="1572904"/>
            </a:xfrm>
            <a:prstGeom prst="rect">
              <a:avLst/>
            </a:prstGeom>
          </p:spPr>
        </p:pic>
        <p:pic>
          <p:nvPicPr>
            <p:cNvPr id="28" name="Picture 27" descr="Strap Anchor">
              <a:extLst>
                <a:ext uri="{FF2B5EF4-FFF2-40B4-BE49-F238E27FC236}">
                  <a16:creationId xmlns:a16="http://schemas.microsoft.com/office/drawing/2014/main" id="{9EC18B18-7761-9AD3-09B3-1AD61D46692F}"/>
                </a:ext>
              </a:extLst>
            </p:cNvPr>
            <p:cNvPicPr>
              <a:picLocks noChangeAspect="1"/>
            </p:cNvPicPr>
            <p:nvPr/>
          </p:nvPicPr>
          <p:blipFill>
            <a:blip r:embed="rId14"/>
            <a:stretch>
              <a:fillRect/>
            </a:stretch>
          </p:blipFill>
          <p:spPr>
            <a:xfrm>
              <a:off x="10522130" y="3911981"/>
              <a:ext cx="1438781" cy="1609483"/>
            </a:xfrm>
            <a:prstGeom prst="rect">
              <a:avLst/>
            </a:prstGeom>
          </p:spPr>
        </p:pic>
        <p:sp>
          <p:nvSpPr>
            <p:cNvPr id="29" name="TextBox 28">
              <a:extLst>
                <a:ext uri="{FF2B5EF4-FFF2-40B4-BE49-F238E27FC236}">
                  <a16:creationId xmlns:a16="http://schemas.microsoft.com/office/drawing/2014/main" id="{D8833C5C-151C-9696-FB55-9C1DB9830770}"/>
                </a:ext>
              </a:extLst>
            </p:cNvPr>
            <p:cNvSpPr txBox="1"/>
            <p:nvPr/>
          </p:nvSpPr>
          <p:spPr>
            <a:xfrm>
              <a:off x="9378717" y="5698898"/>
              <a:ext cx="2600017"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Strap anchor (web)</a:t>
              </a:r>
            </a:p>
          </p:txBody>
        </p:sp>
      </p:grpSp>
      <p:sp>
        <p:nvSpPr>
          <p:cNvPr id="2" name="Content Placeholder 3">
            <a:extLst>
              <a:ext uri="{FF2B5EF4-FFF2-40B4-BE49-F238E27FC236}">
                <a16:creationId xmlns:a16="http://schemas.microsoft.com/office/drawing/2014/main" id="{E7D73B5F-1589-6302-E83F-C3A27F1FF34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55402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11CEE9-68BC-A37A-2AE6-708FEF4F8A3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Anchor Types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grpSp>
        <p:nvGrpSpPr>
          <p:cNvPr id="52" name="Group 51" descr="Concrete anchors">
            <a:extLst>
              <a:ext uri="{FF2B5EF4-FFF2-40B4-BE49-F238E27FC236}">
                <a16:creationId xmlns:a16="http://schemas.microsoft.com/office/drawing/2014/main" id="{7A443F86-0A1A-5DA3-83DC-AF5A3C52C8F3}"/>
              </a:ext>
            </a:extLst>
          </p:cNvPr>
          <p:cNvGrpSpPr/>
          <p:nvPr/>
        </p:nvGrpSpPr>
        <p:grpSpPr>
          <a:xfrm>
            <a:off x="655400" y="1237964"/>
            <a:ext cx="5758909" cy="2429959"/>
            <a:chOff x="0" y="1105813"/>
            <a:chExt cx="5758909" cy="2429959"/>
          </a:xfrm>
        </p:grpSpPr>
        <p:grpSp>
          <p:nvGrpSpPr>
            <p:cNvPr id="35" name="Group 34">
              <a:extLst>
                <a:ext uri="{FF2B5EF4-FFF2-40B4-BE49-F238E27FC236}">
                  <a16:creationId xmlns:a16="http://schemas.microsoft.com/office/drawing/2014/main" id="{02268A35-FACA-9C12-8401-C016909F67DA}"/>
                </a:ext>
              </a:extLst>
            </p:cNvPr>
            <p:cNvGrpSpPr/>
            <p:nvPr/>
          </p:nvGrpSpPr>
          <p:grpSpPr>
            <a:xfrm>
              <a:off x="0" y="1105813"/>
              <a:ext cx="5758909" cy="2429959"/>
              <a:chOff x="213266" y="1366141"/>
              <a:chExt cx="5758909" cy="2429959"/>
            </a:xfrm>
          </p:grpSpPr>
          <p:grpSp>
            <p:nvGrpSpPr>
              <p:cNvPr id="6" name="Group 5">
                <a:extLst>
                  <a:ext uri="{FF2B5EF4-FFF2-40B4-BE49-F238E27FC236}">
                    <a16:creationId xmlns:a16="http://schemas.microsoft.com/office/drawing/2014/main" id="{E1B55E5D-9636-DBAF-2B0E-856569F35180}"/>
                  </a:ext>
                </a:extLst>
              </p:cNvPr>
              <p:cNvGrpSpPr/>
              <p:nvPr/>
            </p:nvGrpSpPr>
            <p:grpSpPr>
              <a:xfrm>
                <a:off x="337854" y="1366141"/>
                <a:ext cx="2953560" cy="2060627"/>
                <a:chOff x="4405029" y="2239783"/>
                <a:chExt cx="2953560" cy="2060627"/>
              </a:xfrm>
            </p:grpSpPr>
            <p:pic>
              <p:nvPicPr>
                <p:cNvPr id="2" name="Picture 1" descr="Safety Strap Instalation">
                  <a:extLst>
                    <a:ext uri="{FF2B5EF4-FFF2-40B4-BE49-F238E27FC236}">
                      <a16:creationId xmlns:a16="http://schemas.microsoft.com/office/drawing/2014/main" id="{5432298C-E47B-7619-FFEE-BD5612BC510B}"/>
                    </a:ext>
                  </a:extLst>
                </p:cNvPr>
                <p:cNvPicPr>
                  <a:picLocks noChangeAspect="1"/>
                </p:cNvPicPr>
                <p:nvPr/>
              </p:nvPicPr>
              <p:blipFill>
                <a:blip r:embed="rId3"/>
                <a:stretch>
                  <a:fillRect/>
                </a:stretch>
              </p:blipFill>
              <p:spPr>
                <a:xfrm>
                  <a:off x="4405029" y="2239783"/>
                  <a:ext cx="1438781" cy="2060627"/>
                </a:xfrm>
                <a:prstGeom prst="rect">
                  <a:avLst/>
                </a:prstGeom>
              </p:spPr>
            </p:pic>
            <p:pic>
              <p:nvPicPr>
                <p:cNvPr id="4" name="Picture 3" descr="Safety Strap after concrete is poured">
                  <a:extLst>
                    <a:ext uri="{FF2B5EF4-FFF2-40B4-BE49-F238E27FC236}">
                      <a16:creationId xmlns:a16="http://schemas.microsoft.com/office/drawing/2014/main" id="{AA6509D6-D7BD-2394-C95C-160830B5F5CE}"/>
                    </a:ext>
                  </a:extLst>
                </p:cNvPr>
                <p:cNvPicPr>
                  <a:picLocks noChangeAspect="1"/>
                </p:cNvPicPr>
                <p:nvPr/>
              </p:nvPicPr>
              <p:blipFill>
                <a:blip r:embed="rId4"/>
                <a:stretch>
                  <a:fillRect/>
                </a:stretch>
              </p:blipFill>
              <p:spPr>
                <a:xfrm>
                  <a:off x="5889326" y="2843340"/>
                  <a:ext cx="1469263" cy="1457070"/>
                </a:xfrm>
                <a:prstGeom prst="rect">
                  <a:avLst/>
                </a:prstGeom>
              </p:spPr>
            </p:pic>
          </p:grpSp>
          <p:sp>
            <p:nvSpPr>
              <p:cNvPr id="7" name="TextBox 6">
                <a:extLst>
                  <a:ext uri="{FF2B5EF4-FFF2-40B4-BE49-F238E27FC236}">
                    <a16:creationId xmlns:a16="http://schemas.microsoft.com/office/drawing/2014/main" id="{CCF4D4BB-FE31-C7FC-16A2-C9A7FF3D1916}"/>
                  </a:ext>
                </a:extLst>
              </p:cNvPr>
              <p:cNvSpPr txBox="1"/>
              <p:nvPr/>
            </p:nvSpPr>
            <p:spPr>
              <a:xfrm>
                <a:off x="213266" y="3426768"/>
                <a:ext cx="5758909"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Concrete anchors</a:t>
                </a:r>
              </a:p>
            </p:txBody>
          </p:sp>
        </p:grpSp>
        <p:pic>
          <p:nvPicPr>
            <p:cNvPr id="51" name="Picture 3" descr="Drilled concrete anchor">
              <a:extLst>
                <a:ext uri="{FF2B5EF4-FFF2-40B4-BE49-F238E27FC236}">
                  <a16:creationId xmlns:a16="http://schemas.microsoft.com/office/drawing/2014/main" id="{6329EB33-1C4F-3F37-6E45-C063F917CEF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3121025" y="1167522"/>
              <a:ext cx="856855" cy="2060627"/>
            </a:xfrm>
            <a:prstGeom prst="rect">
              <a:avLst/>
            </a:prstGeom>
            <a:noFill/>
            <a:extLst>
              <a:ext uri="{91240B29-F687-4F45-9708-019B960494DF}">
                <a14:hiddenLine xmlns:a14="http://schemas.microsoft.com/office/drawing/2010/main" w="12700" cap="sq" cmpd="sng">
                  <a:solidFill>
                    <a:schemeClr val="tx1"/>
                  </a:solidFill>
                  <a:prstDash val="solid"/>
                  <a:miter lim="800000"/>
                  <a:headEnd type="none" w="sm" len="sm"/>
                  <a:tailEnd type="none" w="sm" len="sm"/>
                </a14:hiddenLine>
              </a:ext>
            </a:extLst>
          </p:spPr>
        </p:pic>
      </p:grpSp>
      <p:grpSp>
        <p:nvGrpSpPr>
          <p:cNvPr id="40" name="Group 39" descr="Bolt-on wall anchor">
            <a:extLst>
              <a:ext uri="{FF2B5EF4-FFF2-40B4-BE49-F238E27FC236}">
                <a16:creationId xmlns:a16="http://schemas.microsoft.com/office/drawing/2014/main" id="{4A7BC79C-7FE2-388F-EA74-38C833EE8BF7}"/>
              </a:ext>
            </a:extLst>
          </p:cNvPr>
          <p:cNvGrpSpPr/>
          <p:nvPr/>
        </p:nvGrpSpPr>
        <p:grpSpPr>
          <a:xfrm>
            <a:off x="6299467" y="1264838"/>
            <a:ext cx="1838325" cy="2311794"/>
            <a:chOff x="7700961" y="1923974"/>
            <a:chExt cx="1838325" cy="2311794"/>
          </a:xfrm>
        </p:grpSpPr>
        <p:pic>
          <p:nvPicPr>
            <p:cNvPr id="38" name="Picture 37">
              <a:extLst>
                <a:ext uri="{FF2B5EF4-FFF2-40B4-BE49-F238E27FC236}">
                  <a16:creationId xmlns:a16="http://schemas.microsoft.com/office/drawing/2014/main" id="{DF79EB73-4F24-412C-D3B1-DBC14D952937}"/>
                </a:ext>
              </a:extLst>
            </p:cNvPr>
            <p:cNvPicPr>
              <a:picLocks noChangeAspect="1"/>
            </p:cNvPicPr>
            <p:nvPr/>
          </p:nvPicPr>
          <p:blipFill>
            <a:blip r:embed="rId6"/>
            <a:stretch>
              <a:fillRect/>
            </a:stretch>
          </p:blipFill>
          <p:spPr>
            <a:xfrm>
              <a:off x="7946458" y="1923974"/>
              <a:ext cx="1347333" cy="1548518"/>
            </a:xfrm>
            <a:prstGeom prst="rect">
              <a:avLst/>
            </a:prstGeom>
          </p:spPr>
        </p:pic>
        <p:sp>
          <p:nvSpPr>
            <p:cNvPr id="39" name="TextBox 38">
              <a:extLst>
                <a:ext uri="{FF2B5EF4-FFF2-40B4-BE49-F238E27FC236}">
                  <a16:creationId xmlns:a16="http://schemas.microsoft.com/office/drawing/2014/main" id="{6FB05EED-ECB6-E181-0DB4-C59307C2FD85}"/>
                </a:ext>
              </a:extLst>
            </p:cNvPr>
            <p:cNvSpPr txBox="1"/>
            <p:nvPr/>
          </p:nvSpPr>
          <p:spPr>
            <a:xfrm>
              <a:off x="7700961" y="3589437"/>
              <a:ext cx="1838325"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Bolt-on wall anchor</a:t>
              </a:r>
            </a:p>
          </p:txBody>
        </p:sp>
      </p:grpSp>
      <p:grpSp>
        <p:nvGrpSpPr>
          <p:cNvPr id="45" name="Group 44" descr="Rotating retractable anchor mast">
            <a:extLst>
              <a:ext uri="{FF2B5EF4-FFF2-40B4-BE49-F238E27FC236}">
                <a16:creationId xmlns:a16="http://schemas.microsoft.com/office/drawing/2014/main" id="{DA95B2DE-4AEA-A537-BECF-A918B06B2EE3}"/>
              </a:ext>
            </a:extLst>
          </p:cNvPr>
          <p:cNvGrpSpPr/>
          <p:nvPr/>
        </p:nvGrpSpPr>
        <p:grpSpPr>
          <a:xfrm>
            <a:off x="9803980" y="2119562"/>
            <a:ext cx="1956986" cy="2380400"/>
            <a:chOff x="9724899" y="1969698"/>
            <a:chExt cx="1956986" cy="2380400"/>
          </a:xfrm>
        </p:grpSpPr>
        <p:pic>
          <p:nvPicPr>
            <p:cNvPr id="42" name="Picture 41">
              <a:extLst>
                <a:ext uri="{FF2B5EF4-FFF2-40B4-BE49-F238E27FC236}">
                  <a16:creationId xmlns:a16="http://schemas.microsoft.com/office/drawing/2014/main" id="{6D6FD63D-577F-90AA-AF27-0054E4A9FE9A}"/>
                </a:ext>
              </a:extLst>
            </p:cNvPr>
            <p:cNvPicPr>
              <a:picLocks noChangeAspect="1"/>
            </p:cNvPicPr>
            <p:nvPr/>
          </p:nvPicPr>
          <p:blipFill>
            <a:blip r:embed="rId7"/>
            <a:stretch>
              <a:fillRect/>
            </a:stretch>
          </p:blipFill>
          <p:spPr>
            <a:xfrm>
              <a:off x="9724899" y="1969698"/>
              <a:ext cx="1956986" cy="1341236"/>
            </a:xfrm>
            <a:prstGeom prst="rect">
              <a:avLst/>
            </a:prstGeom>
          </p:spPr>
        </p:pic>
        <p:sp>
          <p:nvSpPr>
            <p:cNvPr id="44" name="TextBox 43">
              <a:extLst>
                <a:ext uri="{FF2B5EF4-FFF2-40B4-BE49-F238E27FC236}">
                  <a16:creationId xmlns:a16="http://schemas.microsoft.com/office/drawing/2014/main" id="{8DB0E5F8-1805-6348-BF58-669B0B05A173}"/>
                </a:ext>
              </a:extLst>
            </p:cNvPr>
            <p:cNvSpPr txBox="1"/>
            <p:nvPr/>
          </p:nvSpPr>
          <p:spPr>
            <a:xfrm>
              <a:off x="9724899" y="3426768"/>
              <a:ext cx="1956986" cy="923330"/>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Rotating retractable anchor mast</a:t>
              </a:r>
            </a:p>
          </p:txBody>
        </p:sp>
      </p:grpSp>
      <p:grpSp>
        <p:nvGrpSpPr>
          <p:cNvPr id="48" name="Group 47" descr="Mobile fall protection system">
            <a:extLst>
              <a:ext uri="{FF2B5EF4-FFF2-40B4-BE49-F238E27FC236}">
                <a16:creationId xmlns:a16="http://schemas.microsoft.com/office/drawing/2014/main" id="{0F0E1BC3-3308-F69B-F7E1-FC5F2F694119}"/>
              </a:ext>
            </a:extLst>
          </p:cNvPr>
          <p:cNvGrpSpPr/>
          <p:nvPr/>
        </p:nvGrpSpPr>
        <p:grpSpPr>
          <a:xfrm>
            <a:off x="1679040" y="4119551"/>
            <a:ext cx="4416960" cy="2049236"/>
            <a:chOff x="775640" y="3873171"/>
            <a:chExt cx="4416960" cy="2049236"/>
          </a:xfrm>
        </p:grpSpPr>
        <p:pic>
          <p:nvPicPr>
            <p:cNvPr id="41" name="Picture 40" descr="Mobile anchorage system">
              <a:extLst>
                <a:ext uri="{FF2B5EF4-FFF2-40B4-BE49-F238E27FC236}">
                  <a16:creationId xmlns:a16="http://schemas.microsoft.com/office/drawing/2014/main" id="{A94B2651-36B6-BDFA-BD50-94DDC1043F3D}"/>
                </a:ext>
              </a:extLst>
            </p:cNvPr>
            <p:cNvPicPr>
              <a:picLocks noChangeAspect="1"/>
            </p:cNvPicPr>
            <p:nvPr/>
          </p:nvPicPr>
          <p:blipFill>
            <a:blip r:embed="rId8"/>
            <a:stretch>
              <a:fillRect/>
            </a:stretch>
          </p:blipFill>
          <p:spPr>
            <a:xfrm>
              <a:off x="775640" y="4331794"/>
              <a:ext cx="2591025" cy="1091279"/>
            </a:xfrm>
            <a:prstGeom prst="rect">
              <a:avLst/>
            </a:prstGeom>
          </p:spPr>
        </p:pic>
        <p:sp>
          <p:nvSpPr>
            <p:cNvPr id="46" name="TextBox 45">
              <a:extLst>
                <a:ext uri="{FF2B5EF4-FFF2-40B4-BE49-F238E27FC236}">
                  <a16:creationId xmlns:a16="http://schemas.microsoft.com/office/drawing/2014/main" id="{CF32A48E-59F4-1CF9-2046-EC44F15CC77E}"/>
                </a:ext>
              </a:extLst>
            </p:cNvPr>
            <p:cNvSpPr txBox="1"/>
            <p:nvPr/>
          </p:nvSpPr>
          <p:spPr>
            <a:xfrm>
              <a:off x="1024320" y="5553075"/>
              <a:ext cx="4168280"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Mobile fall protection system</a:t>
              </a:r>
            </a:p>
          </p:txBody>
        </p:sp>
        <p:pic>
          <p:nvPicPr>
            <p:cNvPr id="47" name="Picture 46" descr="Mobile anchorage system">
              <a:extLst>
                <a:ext uri="{FF2B5EF4-FFF2-40B4-BE49-F238E27FC236}">
                  <a16:creationId xmlns:a16="http://schemas.microsoft.com/office/drawing/2014/main" id="{0D1D5A47-7AD6-3FF2-2EEE-57803AA4FD0E}"/>
                </a:ext>
              </a:extLst>
            </p:cNvPr>
            <p:cNvPicPr>
              <a:picLocks noChangeAspect="1"/>
            </p:cNvPicPr>
            <p:nvPr/>
          </p:nvPicPr>
          <p:blipFill>
            <a:blip r:embed="rId9"/>
            <a:stretch>
              <a:fillRect/>
            </a:stretch>
          </p:blipFill>
          <p:spPr>
            <a:xfrm>
              <a:off x="3092720" y="3873171"/>
              <a:ext cx="2099880" cy="1679904"/>
            </a:xfrm>
            <a:prstGeom prst="rect">
              <a:avLst/>
            </a:prstGeom>
          </p:spPr>
        </p:pic>
      </p:grpSp>
      <p:grpSp>
        <p:nvGrpSpPr>
          <p:cNvPr id="50" name="Group 49" descr="Dead weight anchor">
            <a:extLst>
              <a:ext uri="{FF2B5EF4-FFF2-40B4-BE49-F238E27FC236}">
                <a16:creationId xmlns:a16="http://schemas.microsoft.com/office/drawing/2014/main" id="{1B07A51E-DF0A-B3F6-E34A-894AACAFC908}"/>
              </a:ext>
            </a:extLst>
          </p:cNvPr>
          <p:cNvGrpSpPr/>
          <p:nvPr/>
        </p:nvGrpSpPr>
        <p:grpSpPr>
          <a:xfrm>
            <a:off x="7405553" y="4002438"/>
            <a:ext cx="1943515" cy="2242750"/>
            <a:chOff x="7261000" y="4048601"/>
            <a:chExt cx="1943515" cy="2242750"/>
          </a:xfrm>
        </p:grpSpPr>
        <p:pic>
          <p:nvPicPr>
            <p:cNvPr id="43" name="Picture 42">
              <a:extLst>
                <a:ext uri="{FF2B5EF4-FFF2-40B4-BE49-F238E27FC236}">
                  <a16:creationId xmlns:a16="http://schemas.microsoft.com/office/drawing/2014/main" id="{17838814-ACD0-DFBF-692E-0D313E0E778A}"/>
                </a:ext>
              </a:extLst>
            </p:cNvPr>
            <p:cNvPicPr>
              <a:picLocks noChangeAspect="1"/>
            </p:cNvPicPr>
            <p:nvPr/>
          </p:nvPicPr>
          <p:blipFill>
            <a:blip r:embed="rId10"/>
            <a:stretch>
              <a:fillRect/>
            </a:stretch>
          </p:blipFill>
          <p:spPr>
            <a:xfrm>
              <a:off x="7261000" y="4048601"/>
              <a:ext cx="1943515" cy="1524051"/>
            </a:xfrm>
            <a:prstGeom prst="rect">
              <a:avLst/>
            </a:prstGeom>
          </p:spPr>
        </p:pic>
        <p:sp>
          <p:nvSpPr>
            <p:cNvPr id="49" name="TextBox 48">
              <a:extLst>
                <a:ext uri="{FF2B5EF4-FFF2-40B4-BE49-F238E27FC236}">
                  <a16:creationId xmlns:a16="http://schemas.microsoft.com/office/drawing/2014/main" id="{BC025442-AAE5-DB7E-DE50-1C7A1D3FB30C}"/>
                </a:ext>
              </a:extLst>
            </p:cNvPr>
            <p:cNvSpPr txBox="1"/>
            <p:nvPr/>
          </p:nvSpPr>
          <p:spPr>
            <a:xfrm>
              <a:off x="7261000" y="5645020"/>
              <a:ext cx="1943515"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Dead weight anchor</a:t>
              </a:r>
            </a:p>
          </p:txBody>
        </p:sp>
      </p:grpSp>
      <p:sp>
        <p:nvSpPr>
          <p:cNvPr id="5" name="Content Placeholder 3">
            <a:extLst>
              <a:ext uri="{FF2B5EF4-FFF2-40B4-BE49-F238E27FC236}">
                <a16:creationId xmlns:a16="http://schemas.microsoft.com/office/drawing/2014/main" id="{8D5BB7C7-4EB4-8E33-D5F6-B637746D7519}"/>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042413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11CEE9-68BC-A37A-2AE6-708FEF4F8A31}"/>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Anchor Types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grpSp>
        <p:nvGrpSpPr>
          <p:cNvPr id="14" name="Group 13" descr="Wood Beam Clamp">
            <a:extLst>
              <a:ext uri="{FF2B5EF4-FFF2-40B4-BE49-F238E27FC236}">
                <a16:creationId xmlns:a16="http://schemas.microsoft.com/office/drawing/2014/main" id="{332293B4-DB52-A2C6-8944-6B65F6FA4921}"/>
              </a:ext>
            </a:extLst>
          </p:cNvPr>
          <p:cNvGrpSpPr/>
          <p:nvPr/>
        </p:nvGrpSpPr>
        <p:grpSpPr>
          <a:xfrm>
            <a:off x="1196611" y="1849404"/>
            <a:ext cx="1854926" cy="2847740"/>
            <a:chOff x="742407" y="1375515"/>
            <a:chExt cx="1854926" cy="2847740"/>
          </a:xfrm>
        </p:grpSpPr>
        <p:pic>
          <p:nvPicPr>
            <p:cNvPr id="5" name="Picture 3">
              <a:extLst>
                <a:ext uri="{FF2B5EF4-FFF2-40B4-BE49-F238E27FC236}">
                  <a16:creationId xmlns:a16="http://schemas.microsoft.com/office/drawing/2014/main" id="{E54179DE-402E-7808-9930-7930DB2ABEF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407" y="1375515"/>
              <a:ext cx="1825625" cy="217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20CAB85A-844E-0E2D-3CF9-A1D68B8A8383}"/>
                </a:ext>
              </a:extLst>
            </p:cNvPr>
            <p:cNvSpPr txBox="1"/>
            <p:nvPr/>
          </p:nvSpPr>
          <p:spPr>
            <a:xfrm>
              <a:off x="742407" y="3576924"/>
              <a:ext cx="1854926" cy="646331"/>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Wood Beam Clamp</a:t>
              </a:r>
            </a:p>
          </p:txBody>
        </p:sp>
      </p:grpSp>
      <p:grpSp>
        <p:nvGrpSpPr>
          <p:cNvPr id="18" name="Group 17" descr="Pipe Clamp Anchor">
            <a:extLst>
              <a:ext uri="{FF2B5EF4-FFF2-40B4-BE49-F238E27FC236}">
                <a16:creationId xmlns:a16="http://schemas.microsoft.com/office/drawing/2014/main" id="{38EBC1A5-7267-958E-9A42-03C3DAABC107}"/>
              </a:ext>
            </a:extLst>
          </p:cNvPr>
          <p:cNvGrpSpPr/>
          <p:nvPr/>
        </p:nvGrpSpPr>
        <p:grpSpPr>
          <a:xfrm>
            <a:off x="4499863" y="1493688"/>
            <a:ext cx="3192274" cy="2008784"/>
            <a:chOff x="6759038" y="1915886"/>
            <a:chExt cx="3192274" cy="2008784"/>
          </a:xfrm>
        </p:grpSpPr>
        <p:pic>
          <p:nvPicPr>
            <p:cNvPr id="10" name="Picture 8" descr="Fall Miller hook2">
              <a:extLst>
                <a:ext uri="{FF2B5EF4-FFF2-40B4-BE49-F238E27FC236}">
                  <a16:creationId xmlns:a16="http://schemas.microsoft.com/office/drawing/2014/main" id="{0930FC1C-22BA-0392-6869-AF9D3F4D69C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9039" y="1915886"/>
              <a:ext cx="3192273" cy="1626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Box 16">
              <a:extLst>
                <a:ext uri="{FF2B5EF4-FFF2-40B4-BE49-F238E27FC236}">
                  <a16:creationId xmlns:a16="http://schemas.microsoft.com/office/drawing/2014/main" id="{6C68FF36-540F-A24B-1DC9-B063ED395CFA}"/>
                </a:ext>
              </a:extLst>
            </p:cNvPr>
            <p:cNvSpPr txBox="1"/>
            <p:nvPr/>
          </p:nvSpPr>
          <p:spPr>
            <a:xfrm>
              <a:off x="6759038" y="3555338"/>
              <a:ext cx="3192273"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Pipe Clamp Anchor</a:t>
              </a:r>
            </a:p>
          </p:txBody>
        </p:sp>
      </p:grpSp>
      <p:grpSp>
        <p:nvGrpSpPr>
          <p:cNvPr id="16" name="Group 15" descr="Bolt on/in Anchors">
            <a:extLst>
              <a:ext uri="{FF2B5EF4-FFF2-40B4-BE49-F238E27FC236}">
                <a16:creationId xmlns:a16="http://schemas.microsoft.com/office/drawing/2014/main" id="{E3F6A4B7-5460-EAF5-C2DF-88E8F9D8234D}"/>
              </a:ext>
            </a:extLst>
          </p:cNvPr>
          <p:cNvGrpSpPr/>
          <p:nvPr/>
        </p:nvGrpSpPr>
        <p:grpSpPr>
          <a:xfrm>
            <a:off x="4088950" y="3822278"/>
            <a:ext cx="2873914" cy="2260997"/>
            <a:chOff x="2847617" y="3019963"/>
            <a:chExt cx="2873914" cy="2260997"/>
          </a:xfrm>
        </p:grpSpPr>
        <p:grpSp>
          <p:nvGrpSpPr>
            <p:cNvPr id="12" name="Group 11">
              <a:extLst>
                <a:ext uri="{FF2B5EF4-FFF2-40B4-BE49-F238E27FC236}">
                  <a16:creationId xmlns:a16="http://schemas.microsoft.com/office/drawing/2014/main" id="{04AEFE9F-ED41-5E9C-5FA6-3487ADC903A8}"/>
                </a:ext>
              </a:extLst>
            </p:cNvPr>
            <p:cNvGrpSpPr/>
            <p:nvPr/>
          </p:nvGrpSpPr>
          <p:grpSpPr>
            <a:xfrm>
              <a:off x="2847617" y="3019963"/>
              <a:ext cx="2790273" cy="1889352"/>
              <a:chOff x="4799550" y="3701551"/>
              <a:chExt cx="2790273" cy="1889352"/>
            </a:xfrm>
          </p:grpSpPr>
          <p:pic>
            <p:nvPicPr>
              <p:cNvPr id="9" name="Picture 6" descr="Fall Miller D ring">
                <a:extLst>
                  <a:ext uri="{FF2B5EF4-FFF2-40B4-BE49-F238E27FC236}">
                    <a16:creationId xmlns:a16="http://schemas.microsoft.com/office/drawing/2014/main" id="{A744AEC7-9B81-C3DC-579E-C012B131C90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41276" y="3701551"/>
                <a:ext cx="1748547" cy="188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2" descr="dplate_tnail">
                <a:extLst>
                  <a:ext uri="{FF2B5EF4-FFF2-40B4-BE49-F238E27FC236}">
                    <a16:creationId xmlns:a16="http://schemas.microsoft.com/office/drawing/2014/main" id="{990DF3D2-8335-3176-97F5-6E0B409D475B}"/>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9971" r="24893"/>
              <a:stretch/>
            </p:blipFill>
            <p:spPr bwMode="auto">
              <a:xfrm>
                <a:off x="4799550" y="3701551"/>
                <a:ext cx="1041726" cy="1889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TextBox 14">
              <a:extLst>
                <a:ext uri="{FF2B5EF4-FFF2-40B4-BE49-F238E27FC236}">
                  <a16:creationId xmlns:a16="http://schemas.microsoft.com/office/drawing/2014/main" id="{3550823A-C893-B04A-3CE3-63881E1948D3}"/>
                </a:ext>
              </a:extLst>
            </p:cNvPr>
            <p:cNvSpPr txBox="1"/>
            <p:nvPr/>
          </p:nvSpPr>
          <p:spPr>
            <a:xfrm>
              <a:off x="2847617" y="4911628"/>
              <a:ext cx="2873914" cy="369332"/>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Bolt on/in Anchors</a:t>
              </a:r>
            </a:p>
          </p:txBody>
        </p:sp>
      </p:grpSp>
      <p:grpSp>
        <p:nvGrpSpPr>
          <p:cNvPr id="21" name="Group 20" descr="Wrap-Around Lanyards">
            <a:extLst>
              <a:ext uri="{FF2B5EF4-FFF2-40B4-BE49-F238E27FC236}">
                <a16:creationId xmlns:a16="http://schemas.microsoft.com/office/drawing/2014/main" id="{ED1792EF-3D03-77B6-6879-48BBBC3A381D}"/>
              </a:ext>
            </a:extLst>
          </p:cNvPr>
          <p:cNvGrpSpPr/>
          <p:nvPr/>
        </p:nvGrpSpPr>
        <p:grpSpPr>
          <a:xfrm>
            <a:off x="8804366" y="1700223"/>
            <a:ext cx="2141538" cy="3890963"/>
            <a:chOff x="7620000" y="2433637"/>
            <a:chExt cx="2141538" cy="3890963"/>
          </a:xfrm>
        </p:grpSpPr>
        <p:pic>
          <p:nvPicPr>
            <p:cNvPr id="19" name="Picture 5" descr="lanyard wrap around">
              <a:extLst>
                <a:ext uri="{FF2B5EF4-FFF2-40B4-BE49-F238E27FC236}">
                  <a16:creationId xmlns:a16="http://schemas.microsoft.com/office/drawing/2014/main" id="{B0261F7A-716F-920D-F213-43A533701389}"/>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a:xfrm>
              <a:off x="7620001" y="2433637"/>
              <a:ext cx="2141537" cy="3481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 name="Rectangle 8">
              <a:extLst>
                <a:ext uri="{FF2B5EF4-FFF2-40B4-BE49-F238E27FC236}">
                  <a16:creationId xmlns:a16="http://schemas.microsoft.com/office/drawing/2014/main" id="{9B0E7649-0076-01FB-2494-A3FC8645B18C}"/>
                </a:ext>
              </a:extLst>
            </p:cNvPr>
            <p:cNvSpPr>
              <a:spLocks noChangeArrowheads="1"/>
            </p:cNvSpPr>
            <p:nvPr/>
          </p:nvSpPr>
          <p:spPr bwMode="auto">
            <a:xfrm>
              <a:off x="7620000" y="5943600"/>
              <a:ext cx="2141537" cy="381000"/>
            </a:xfrm>
            <a:prstGeom prst="rect">
              <a:avLst/>
            </a:prstGeom>
            <a:solidFill>
              <a:schemeClr val="bg1"/>
            </a:solidFill>
            <a:ln w="9525">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ctr">
                <a:lnSpc>
                  <a:spcPct val="75000"/>
                </a:lnSpc>
                <a:spcBef>
                  <a:spcPct val="45000"/>
                </a:spcBef>
              </a:pPr>
              <a:r>
                <a:rPr lang="en-US" dirty="0">
                  <a:latin typeface="Arial" panose="020B0604020202020204" pitchFamily="34" charset="0"/>
                  <a:cs typeface="Arial" panose="020B0604020202020204" pitchFamily="34" charset="0"/>
                </a:rPr>
                <a:t>Wrap-Around lanyards</a:t>
              </a:r>
            </a:p>
          </p:txBody>
        </p:sp>
      </p:grpSp>
      <p:sp>
        <p:nvSpPr>
          <p:cNvPr id="2" name="Content Placeholder 3">
            <a:extLst>
              <a:ext uri="{FF2B5EF4-FFF2-40B4-BE49-F238E27FC236}">
                <a16:creationId xmlns:a16="http://schemas.microsoft.com/office/drawing/2014/main" id="{CA634068-5C65-8F8D-6623-A5C4E6F6F0F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15874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Anchorage Point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 </a:t>
            </a:r>
          </a:p>
        </p:txBody>
      </p:sp>
      <p:sp>
        <p:nvSpPr>
          <p:cNvPr id="2" name="Text Placeholder 1">
            <a:extLst>
              <a:ext uri="{FF2B5EF4-FFF2-40B4-BE49-F238E27FC236}">
                <a16:creationId xmlns:a16="http://schemas.microsoft.com/office/drawing/2014/main" id="{957A4023-654A-1040-EE8F-949D2E348478}"/>
              </a:ext>
            </a:extLst>
          </p:cNvPr>
          <p:cNvSpPr>
            <a:spLocks noGrp="1"/>
          </p:cNvSpPr>
          <p:nvPr>
            <p:ph type="body" sz="quarter" idx="10"/>
          </p:nvPr>
        </p:nvSpPr>
        <p:spPr>
          <a:xfrm>
            <a:off x="1024320" y="1871831"/>
            <a:ext cx="7658126" cy="3948201"/>
          </a:xfrm>
        </p:spPr>
        <p:txBody>
          <a:bodyPr>
            <a:normAutofit/>
          </a:bodyPr>
          <a:lstStyle/>
          <a:p>
            <a:pPr eaLnBrk="1" hangingPunct="1">
              <a:lnSpc>
                <a:spcPct val="100000"/>
              </a:lnSpc>
            </a:pPr>
            <a:r>
              <a:rPr lang="en-US" sz="2400" dirty="0">
                <a:latin typeface="Arial" panose="020B0604020202020204" pitchFamily="34" charset="0"/>
                <a:cs typeface="Arial" panose="020B0604020202020204" pitchFamily="34" charset="0"/>
              </a:rPr>
              <a:t>What if I don’t have an identified anchorage point?</a:t>
            </a:r>
          </a:p>
          <a:p>
            <a:pPr marL="801688" lvl="2">
              <a:lnSpc>
                <a:spcPct val="100000"/>
              </a:lnSpc>
              <a:spcBef>
                <a:spcPts val="1000"/>
              </a:spcBef>
            </a:pPr>
            <a:r>
              <a:rPr lang="en-US" sz="2400" dirty="0">
                <a:latin typeface="Arial" panose="020B0604020202020204" pitchFamily="34" charset="0"/>
                <a:cs typeface="Arial" panose="020B0604020202020204" pitchFamily="34" charset="0"/>
              </a:rPr>
              <a:t>Use a building </a:t>
            </a:r>
            <a:r>
              <a:rPr lang="en-US" sz="2400" u="sng" dirty="0">
                <a:latin typeface="Arial" panose="020B0604020202020204" pitchFamily="34" charset="0"/>
                <a:cs typeface="Arial" panose="020B0604020202020204" pitchFamily="34" charset="0"/>
              </a:rPr>
              <a:t>structural beam</a:t>
            </a:r>
            <a:r>
              <a:rPr lang="en-US" sz="2400" dirty="0">
                <a:latin typeface="Arial" panose="020B0604020202020204" pitchFamily="34" charset="0"/>
                <a:cs typeface="Arial" panose="020B0604020202020204" pitchFamily="34" charset="0"/>
              </a:rPr>
              <a:t> </a:t>
            </a:r>
          </a:p>
          <a:p>
            <a:pPr marL="801688" lvl="2">
              <a:lnSpc>
                <a:spcPct val="100000"/>
              </a:lnSpc>
              <a:spcBef>
                <a:spcPts val="1000"/>
              </a:spcBef>
            </a:pPr>
            <a:r>
              <a:rPr lang="en-US" sz="2400" dirty="0">
                <a:latin typeface="Arial" panose="020B0604020202020204" pitchFamily="34" charset="0"/>
                <a:cs typeface="Arial" panose="020B0604020202020204" pitchFamily="34" charset="0"/>
              </a:rPr>
              <a:t>What if I don’t know what force my anchorage point will hold?</a:t>
            </a:r>
          </a:p>
          <a:p>
            <a:pPr marL="801688" lvl="2">
              <a:lnSpc>
                <a:spcPct val="100000"/>
              </a:lnSpc>
              <a:spcBef>
                <a:spcPts val="1000"/>
              </a:spcBef>
            </a:pPr>
            <a:r>
              <a:rPr lang="en-US" sz="2400" dirty="0">
                <a:latin typeface="Arial" panose="020B0604020202020204" pitchFamily="34" charset="0"/>
                <a:cs typeface="Arial" panose="020B0604020202020204" pitchFamily="34" charset="0"/>
              </a:rPr>
              <a:t>Minimize the arresting force</a:t>
            </a:r>
            <a:endParaRPr lang="en-US" sz="2400" dirty="0">
              <a:solidFill>
                <a:schemeClr val="tx2"/>
              </a:solidFill>
              <a:latin typeface="Arial" panose="020B0604020202020204" pitchFamily="34" charset="0"/>
              <a:cs typeface="Arial" panose="020B0604020202020204" pitchFamily="34" charset="0"/>
            </a:endParaRPr>
          </a:p>
          <a:p>
            <a:pPr eaLnBrk="1" hangingPunct="1">
              <a:lnSpc>
                <a:spcPct val="100000"/>
              </a:lnSpc>
            </a:pPr>
            <a:r>
              <a:rPr lang="en-US" sz="2400" dirty="0">
                <a:latin typeface="Arial" panose="020B0604020202020204" pitchFamily="34" charset="0"/>
                <a:cs typeface="Arial" panose="020B0604020202020204" pitchFamily="34" charset="0"/>
              </a:rPr>
              <a:t>Engineers need time to do their work – pre-planning is key!</a:t>
            </a:r>
          </a:p>
        </p:txBody>
      </p:sp>
      <p:pic>
        <p:nvPicPr>
          <p:cNvPr id="5" name="Picture 4" descr="Photo depicts an anchor point being installed from the ground &#10;">
            <a:extLst>
              <a:ext uri="{FF2B5EF4-FFF2-40B4-BE49-F238E27FC236}">
                <a16:creationId xmlns:a16="http://schemas.microsoft.com/office/drawing/2014/main" id="{6C36599A-8943-CADD-0900-7D83C508D661}"/>
              </a:ext>
            </a:extLst>
          </p:cNvP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9792" y="1871831"/>
            <a:ext cx="2147888" cy="340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3">
            <a:extLst>
              <a:ext uri="{FF2B5EF4-FFF2-40B4-BE49-F238E27FC236}">
                <a16:creationId xmlns:a16="http://schemas.microsoft.com/office/drawing/2014/main" id="{71384A50-9356-7365-8BAC-3CE77B6556A2}"/>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5085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C509728-37D6-6B6F-3897-2E5541585169}"/>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Connecting Devices (Lanyards)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grpSp>
        <p:nvGrpSpPr>
          <p:cNvPr id="17" name="Group 16" descr="Single Leg Lanyards - The most common type of shock absorber is a rip-stitch pouch that is attached integrally to a lanyard for fall arrest or a stitched lanyard.">
            <a:extLst>
              <a:ext uri="{FF2B5EF4-FFF2-40B4-BE49-F238E27FC236}">
                <a16:creationId xmlns:a16="http://schemas.microsoft.com/office/drawing/2014/main" id="{B90E16C5-9980-5C61-8B3E-3182790702D7}"/>
              </a:ext>
              <a:ext uri="{C183D7F6-B498-43B3-948B-1728B52AA6E4}">
                <adec:decorative xmlns:adec="http://schemas.microsoft.com/office/drawing/2017/decorative" val="0"/>
              </a:ext>
            </a:extLst>
          </p:cNvPr>
          <p:cNvGrpSpPr/>
          <p:nvPr/>
        </p:nvGrpSpPr>
        <p:grpSpPr>
          <a:xfrm>
            <a:off x="569577" y="2005906"/>
            <a:ext cx="5704114" cy="2938520"/>
            <a:chOff x="151565" y="1604114"/>
            <a:chExt cx="5704114" cy="2938520"/>
          </a:xfrm>
        </p:grpSpPr>
        <p:grpSp>
          <p:nvGrpSpPr>
            <p:cNvPr id="11" name="Group 10">
              <a:extLst>
                <a:ext uri="{FF2B5EF4-FFF2-40B4-BE49-F238E27FC236}">
                  <a16:creationId xmlns:a16="http://schemas.microsoft.com/office/drawing/2014/main" id="{10A98EC6-DDA8-7F34-BDBB-7F6184675050}"/>
                </a:ext>
              </a:extLst>
            </p:cNvPr>
            <p:cNvGrpSpPr/>
            <p:nvPr/>
          </p:nvGrpSpPr>
          <p:grpSpPr>
            <a:xfrm>
              <a:off x="151565" y="1604114"/>
              <a:ext cx="5704114" cy="1859236"/>
              <a:chOff x="0" y="3195975"/>
              <a:chExt cx="5704114" cy="1859236"/>
            </a:xfrm>
          </p:grpSpPr>
          <p:grpSp>
            <p:nvGrpSpPr>
              <p:cNvPr id="9" name="Group 8">
                <a:extLst>
                  <a:ext uri="{FF2B5EF4-FFF2-40B4-BE49-F238E27FC236}">
                    <a16:creationId xmlns:a16="http://schemas.microsoft.com/office/drawing/2014/main" id="{A43577ED-64CF-865F-8C21-C2DE64953CD4}"/>
                  </a:ext>
                </a:extLst>
              </p:cNvPr>
              <p:cNvGrpSpPr/>
              <p:nvPr/>
            </p:nvGrpSpPr>
            <p:grpSpPr>
              <a:xfrm>
                <a:off x="62898" y="3195975"/>
                <a:ext cx="5532904" cy="1492082"/>
                <a:chOff x="62898" y="3195975"/>
                <a:chExt cx="5532904" cy="1492082"/>
              </a:xfrm>
            </p:grpSpPr>
            <p:pic>
              <p:nvPicPr>
                <p:cNvPr id="6" name="Picture 4" descr="Single Leg Lanyards - The most common type of shock absorber is a rip-stitch pouch that is attached integrally to a lanyard for fall arrest or a stitched lanyard.">
                  <a:extLst>
                    <a:ext uri="{FF2B5EF4-FFF2-40B4-BE49-F238E27FC236}">
                      <a16:creationId xmlns:a16="http://schemas.microsoft.com/office/drawing/2014/main" id="{83C6D316-E88E-8454-31E9-CD9B84B794D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898" y="3195975"/>
                  <a:ext cx="2340668" cy="149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Single Leg Lanyards - The most common type of shock absorber is a rip-stitch pouch that is attached integrally to a lanyard for fall arrest or a stitched lanyard.">
                  <a:extLst>
                    <a:ext uri="{FF2B5EF4-FFF2-40B4-BE49-F238E27FC236}">
                      <a16:creationId xmlns:a16="http://schemas.microsoft.com/office/drawing/2014/main" id="{0845601E-D3D9-86DE-62C4-6DFE31E5303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03566" y="3195975"/>
                  <a:ext cx="3192236" cy="1492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 name="TextBox 9">
                <a:extLst>
                  <a:ext uri="{FF2B5EF4-FFF2-40B4-BE49-F238E27FC236}">
                    <a16:creationId xmlns:a16="http://schemas.microsoft.com/office/drawing/2014/main" id="{C355FDDB-43E5-EA07-F5B0-CC037AD75DE7}"/>
                  </a:ext>
                </a:extLst>
              </p:cNvPr>
              <p:cNvSpPr txBox="1"/>
              <p:nvPr/>
            </p:nvSpPr>
            <p:spPr>
              <a:xfrm>
                <a:off x="0" y="4655101"/>
                <a:ext cx="5704114" cy="400110"/>
              </a:xfrm>
              <a:prstGeom prst="rect">
                <a:avLst/>
              </a:prstGeom>
              <a:noFill/>
            </p:spPr>
            <p:txBody>
              <a:bodyPr wrap="square" rtlCol="0">
                <a:spAutoFit/>
              </a:bodyPr>
              <a:lstStyle/>
              <a:p>
                <a:pPr algn="ctr"/>
                <a:r>
                  <a:rPr lang="en-US" sz="2000" b="1" dirty="0">
                    <a:solidFill>
                      <a:srgbClr val="FF0000"/>
                    </a:solidFill>
                    <a:latin typeface="Arial" panose="020B0604020202020204" pitchFamily="34" charset="0"/>
                    <a:cs typeface="Arial" panose="020B0604020202020204" pitchFamily="34" charset="0"/>
                  </a:rPr>
                  <a:t>Single Leg Lanyards</a:t>
                </a:r>
              </a:p>
            </p:txBody>
          </p:sp>
        </p:grpSp>
        <p:sp>
          <p:nvSpPr>
            <p:cNvPr id="16" name="TextBox 15">
              <a:extLst>
                <a:ext uri="{FF2B5EF4-FFF2-40B4-BE49-F238E27FC236}">
                  <a16:creationId xmlns:a16="http://schemas.microsoft.com/office/drawing/2014/main" id="{1EC5C984-EAAE-BFE6-3D83-C699ED3EC40B}"/>
                </a:ext>
              </a:extLst>
            </p:cNvPr>
            <p:cNvSpPr txBox="1"/>
            <p:nvPr/>
          </p:nvSpPr>
          <p:spPr>
            <a:xfrm>
              <a:off x="339634" y="3526971"/>
              <a:ext cx="5407733" cy="1015663"/>
            </a:xfrm>
            <a:prstGeom prst="rect">
              <a:avLst/>
            </a:prstGeom>
            <a:noFill/>
          </p:spPr>
          <p:txBody>
            <a:bodyPr wrap="square" rtlCol="0">
              <a:spAutoFit/>
            </a:bodyPr>
            <a:lstStyle/>
            <a:p>
              <a:pPr algn="ctr"/>
              <a:r>
                <a:rPr lang="en-US" sz="2000" dirty="0">
                  <a:latin typeface="Arial" panose="020B0604020202020204" pitchFamily="34" charset="0"/>
                  <a:cs typeface="Arial" panose="020B0604020202020204" pitchFamily="34" charset="0"/>
                </a:rPr>
                <a:t>The most common type of shock absorber is a rip-stitch pouch that is attached integrally to a lanyard for fall arrest or a stitched lanyard. </a:t>
              </a:r>
            </a:p>
          </p:txBody>
        </p:sp>
      </p:grpSp>
      <p:grpSp>
        <p:nvGrpSpPr>
          <p:cNvPr id="19" name="Group 18" descr="Double Leg Lanyard - Recommend as an option to maintain 100% fall protection while moving where one lanyard is hooked at all times.">
            <a:extLst>
              <a:ext uri="{FF2B5EF4-FFF2-40B4-BE49-F238E27FC236}">
                <a16:creationId xmlns:a16="http://schemas.microsoft.com/office/drawing/2014/main" id="{F97E630F-BD73-A11C-AFC8-2E57585E786C}"/>
              </a:ext>
              <a:ext uri="{C183D7F6-B498-43B3-948B-1728B52AA6E4}">
                <adec:decorative xmlns:adec="http://schemas.microsoft.com/office/drawing/2017/decorative" val="0"/>
              </a:ext>
            </a:extLst>
          </p:cNvPr>
          <p:cNvGrpSpPr/>
          <p:nvPr/>
        </p:nvGrpSpPr>
        <p:grpSpPr>
          <a:xfrm>
            <a:off x="7933094" y="1582721"/>
            <a:ext cx="2891246" cy="4164732"/>
            <a:chOff x="6096000" y="1604114"/>
            <a:chExt cx="2891246" cy="4164732"/>
          </a:xfrm>
        </p:grpSpPr>
        <p:grpSp>
          <p:nvGrpSpPr>
            <p:cNvPr id="13" name="Group 12">
              <a:extLst>
                <a:ext uri="{FF2B5EF4-FFF2-40B4-BE49-F238E27FC236}">
                  <a16:creationId xmlns:a16="http://schemas.microsoft.com/office/drawing/2014/main" id="{98329065-68E0-5243-967C-F8C6929A827F}"/>
                </a:ext>
              </a:extLst>
            </p:cNvPr>
            <p:cNvGrpSpPr/>
            <p:nvPr/>
          </p:nvGrpSpPr>
          <p:grpSpPr>
            <a:xfrm>
              <a:off x="6540137" y="1604114"/>
              <a:ext cx="1959429" cy="2675567"/>
              <a:chOff x="9488824" y="2499289"/>
              <a:chExt cx="1959429" cy="2675567"/>
            </a:xfrm>
          </p:grpSpPr>
          <p:pic>
            <p:nvPicPr>
              <p:cNvPr id="8" name="Picture 4" descr="tie-back twin">
                <a:extLst>
                  <a:ext uri="{FF2B5EF4-FFF2-40B4-BE49-F238E27FC236}">
                    <a16:creationId xmlns:a16="http://schemas.microsoft.com/office/drawing/2014/main" id="{C10AC210-481C-D811-8F93-D4B432A0404D}"/>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6181" t="4260" r="5073" b="2659"/>
              <a:stretch/>
            </p:blipFill>
            <p:spPr>
              <a:xfrm>
                <a:off x="9579428" y="2499289"/>
                <a:ext cx="1750424" cy="23688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Box 11">
                <a:extLst>
                  <a:ext uri="{FF2B5EF4-FFF2-40B4-BE49-F238E27FC236}">
                    <a16:creationId xmlns:a16="http://schemas.microsoft.com/office/drawing/2014/main" id="{5D8CFC19-152B-851A-EFFB-05936A91642D}"/>
                  </a:ext>
                </a:extLst>
              </p:cNvPr>
              <p:cNvSpPr txBox="1"/>
              <p:nvPr/>
            </p:nvSpPr>
            <p:spPr>
              <a:xfrm>
                <a:off x="9488824" y="4867079"/>
                <a:ext cx="1959429" cy="307777"/>
              </a:xfrm>
              <a:prstGeom prst="rect">
                <a:avLst/>
              </a:prstGeom>
              <a:noFill/>
            </p:spPr>
            <p:txBody>
              <a:bodyPr wrap="square" rtlCol="0">
                <a:spAutoFit/>
              </a:bodyPr>
              <a:lstStyle/>
              <a:p>
                <a:pPr algn="ctr"/>
                <a:r>
                  <a:rPr lang="en-US" sz="1400" b="1" dirty="0">
                    <a:solidFill>
                      <a:srgbClr val="FF0000"/>
                    </a:solidFill>
                    <a:latin typeface="Arial" panose="020B0604020202020204" pitchFamily="34" charset="0"/>
                    <a:cs typeface="Arial" panose="020B0604020202020204" pitchFamily="34" charset="0"/>
                  </a:rPr>
                  <a:t>Double Leg Lanyard</a:t>
                </a:r>
              </a:p>
            </p:txBody>
          </p:sp>
        </p:grpSp>
        <p:sp>
          <p:nvSpPr>
            <p:cNvPr id="18" name="TextBox 17">
              <a:extLst>
                <a:ext uri="{FF2B5EF4-FFF2-40B4-BE49-F238E27FC236}">
                  <a16:creationId xmlns:a16="http://schemas.microsoft.com/office/drawing/2014/main" id="{4AD3249A-4B8F-9169-CFA1-DC14159AA7F8}"/>
                </a:ext>
              </a:extLst>
            </p:cNvPr>
            <p:cNvSpPr txBox="1"/>
            <p:nvPr/>
          </p:nvSpPr>
          <p:spPr>
            <a:xfrm>
              <a:off x="6096000" y="4291518"/>
              <a:ext cx="2891246" cy="1477328"/>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Recommend as an option to maintain 100% fall protection while moving where one lanyard is hooked at all times.</a:t>
              </a:r>
            </a:p>
          </p:txBody>
        </p:sp>
      </p:grpSp>
      <p:sp>
        <p:nvSpPr>
          <p:cNvPr id="2" name="Content Placeholder 3">
            <a:extLst>
              <a:ext uri="{FF2B5EF4-FFF2-40B4-BE49-F238E27FC236}">
                <a16:creationId xmlns:a16="http://schemas.microsoft.com/office/drawing/2014/main" id="{75884F3C-71B6-972A-B4CF-1EBB1E44F0A4}"/>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72247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Connecting Devices (Lanyards)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grpSp>
        <p:nvGrpSpPr>
          <p:cNvPr id="13" name="Group 12" descr="Depicts the use and installation of  Self Retractable Lifelines &#10;">
            <a:extLst>
              <a:ext uri="{FF2B5EF4-FFF2-40B4-BE49-F238E27FC236}">
                <a16:creationId xmlns:a16="http://schemas.microsoft.com/office/drawing/2014/main" id="{E6633C16-9FDA-D8E8-7163-04B8BB2F976C}"/>
              </a:ext>
            </a:extLst>
          </p:cNvPr>
          <p:cNvGrpSpPr/>
          <p:nvPr/>
        </p:nvGrpSpPr>
        <p:grpSpPr>
          <a:xfrm>
            <a:off x="667068" y="1453765"/>
            <a:ext cx="5428932" cy="3950469"/>
            <a:chOff x="4958215" y="1595437"/>
            <a:chExt cx="5428932" cy="3950469"/>
          </a:xfrm>
        </p:grpSpPr>
        <p:grpSp>
          <p:nvGrpSpPr>
            <p:cNvPr id="10" name="Group 9">
              <a:extLst>
                <a:ext uri="{FF2B5EF4-FFF2-40B4-BE49-F238E27FC236}">
                  <a16:creationId xmlns:a16="http://schemas.microsoft.com/office/drawing/2014/main" id="{D42B4154-952B-736B-2648-3859AE93D1B1}"/>
                </a:ext>
              </a:extLst>
            </p:cNvPr>
            <p:cNvGrpSpPr/>
            <p:nvPr/>
          </p:nvGrpSpPr>
          <p:grpSpPr>
            <a:xfrm>
              <a:off x="4958215" y="1595437"/>
              <a:ext cx="5428932" cy="2197139"/>
              <a:chOff x="4958215" y="1595437"/>
              <a:chExt cx="5428932" cy="2197139"/>
            </a:xfrm>
          </p:grpSpPr>
          <p:pic>
            <p:nvPicPr>
              <p:cNvPr id="7" name="Picture 9" descr="Anchorage is above the D-ring to limit swing fall">
                <a:extLst>
                  <a:ext uri="{FF2B5EF4-FFF2-40B4-BE49-F238E27FC236}">
                    <a16:creationId xmlns:a16="http://schemas.microsoft.com/office/drawing/2014/main" id="{20DA37C9-3BEB-45AF-81E1-FD2FE0CEC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29" t="10098" r="11931" b="22581"/>
              <a:stretch>
                <a:fillRect/>
              </a:stretch>
            </p:blipFill>
            <p:spPr bwMode="auto">
              <a:xfrm>
                <a:off x="6307183" y="1595437"/>
                <a:ext cx="2497182" cy="21971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7" descr="Lanyard connected while climbing">
                <a:extLst>
                  <a:ext uri="{FF2B5EF4-FFF2-40B4-BE49-F238E27FC236}">
                    <a16:creationId xmlns:a16="http://schemas.microsoft.com/office/drawing/2014/main" id="{48D14C18-8139-0F07-F387-C304566958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4365" y="1595437"/>
                <a:ext cx="1582782" cy="219713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SLR on strap">
                <a:extLst>
                  <a:ext uri="{FF2B5EF4-FFF2-40B4-BE49-F238E27FC236}">
                    <a16:creationId xmlns:a16="http://schemas.microsoft.com/office/drawing/2014/main" id="{D7B1C4DC-CB2E-54DD-6CF4-16C086E97DF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8215" y="1595437"/>
                <a:ext cx="1464759" cy="2197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 name="TextBox 10">
              <a:extLst>
                <a:ext uri="{FF2B5EF4-FFF2-40B4-BE49-F238E27FC236}">
                  <a16:creationId xmlns:a16="http://schemas.microsoft.com/office/drawing/2014/main" id="{7DAF225C-BC3A-8AC0-CA88-5C32AA3378C5}"/>
                </a:ext>
              </a:extLst>
            </p:cNvPr>
            <p:cNvSpPr txBox="1"/>
            <p:nvPr/>
          </p:nvSpPr>
          <p:spPr>
            <a:xfrm>
              <a:off x="4958215" y="3901440"/>
              <a:ext cx="5428932" cy="338554"/>
            </a:xfrm>
            <a:prstGeom prst="rect">
              <a:avLst/>
            </a:prstGeom>
            <a:noFill/>
          </p:spPr>
          <p:txBody>
            <a:bodyPr wrap="square" rtlCol="0">
              <a:spAutoFit/>
            </a:bodyPr>
            <a:lstStyle/>
            <a:p>
              <a:pPr algn="ctr"/>
              <a:r>
                <a:rPr lang="en-US" sz="1600" b="1" dirty="0">
                  <a:solidFill>
                    <a:srgbClr val="FF0000"/>
                  </a:solidFill>
                  <a:latin typeface="Arial" panose="020B0604020202020204" pitchFamily="34" charset="0"/>
                  <a:cs typeface="Arial" panose="020B0604020202020204" pitchFamily="34" charset="0"/>
                </a:rPr>
                <a:t>Retractable Lifelines – Self Retracting Lifelines (SRLs)</a:t>
              </a:r>
            </a:p>
          </p:txBody>
        </p:sp>
        <p:sp>
          <p:nvSpPr>
            <p:cNvPr id="12" name="TextBox 11">
              <a:extLst>
                <a:ext uri="{FF2B5EF4-FFF2-40B4-BE49-F238E27FC236}">
                  <a16:creationId xmlns:a16="http://schemas.microsoft.com/office/drawing/2014/main" id="{F087E369-D973-F7A1-1B80-A5CA9F716555}"/>
                </a:ext>
              </a:extLst>
            </p:cNvPr>
            <p:cNvSpPr txBox="1"/>
            <p:nvPr/>
          </p:nvSpPr>
          <p:spPr>
            <a:xfrm>
              <a:off x="4958215" y="4345577"/>
              <a:ext cx="5428932" cy="1200329"/>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Very effective for vertical applications.</a:t>
              </a:r>
            </a:p>
            <a:p>
              <a:pPr algn="ctr"/>
              <a:r>
                <a:rPr lang="en-US" dirty="0">
                  <a:latin typeface="Arial" panose="020B0604020202020204" pitchFamily="34" charset="0"/>
                  <a:cs typeface="Arial" panose="020B0604020202020204" pitchFamily="34" charset="0"/>
                </a:rPr>
                <a:t>Will normally lock up in 2 – 4.5 feet, minimizing total fall distance and impact forces on the worker’s body.</a:t>
              </a:r>
            </a:p>
          </p:txBody>
        </p:sp>
      </p:grpSp>
      <p:pic>
        <p:nvPicPr>
          <p:cNvPr id="14" name="Picture 10" descr="swing fall">
            <a:extLst>
              <a:ext uri="{FF2B5EF4-FFF2-40B4-BE49-F238E27FC236}">
                <a16:creationId xmlns:a16="http://schemas.microsoft.com/office/drawing/2014/main" id="{DA48E84A-51FE-099A-F3C0-A79C592D5C6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a:xfrm>
            <a:off x="7847140" y="1222410"/>
            <a:ext cx="2867025" cy="218757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 name="Picture 14" descr="Depicts the improper use of landyard and  Self Retractable Lifelines &#10;">
            <a:extLst>
              <a:ext uri="{FF2B5EF4-FFF2-40B4-BE49-F238E27FC236}">
                <a16:creationId xmlns:a16="http://schemas.microsoft.com/office/drawing/2014/main" id="{4027C6E8-0A1A-50EB-7C1A-9BE022156BF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l="3125" t="26250" r="22812" b="14999"/>
          <a:stretch>
            <a:fillRect/>
          </a:stretch>
        </p:blipFill>
        <p:spPr bwMode="auto">
          <a:xfrm>
            <a:off x="7324226" y="3433874"/>
            <a:ext cx="4324525" cy="257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AutoShape 7">
            <a:extLst>
              <a:ext uri="{FF2B5EF4-FFF2-40B4-BE49-F238E27FC236}">
                <a16:creationId xmlns:a16="http://schemas.microsoft.com/office/drawing/2014/main" id="{95CFE8D3-E33D-8573-0619-0929C72C5FC5}"/>
              </a:ext>
              <a:ext uri="{C183D7F6-B498-43B3-948B-1728B52AA6E4}">
                <adec:decorative xmlns:adec="http://schemas.microsoft.com/office/drawing/2017/decorative" val="1"/>
              </a:ext>
            </a:extLst>
          </p:cNvPr>
          <p:cNvSpPr>
            <a:spLocks noChangeArrowheads="1"/>
          </p:cNvSpPr>
          <p:nvPr/>
        </p:nvSpPr>
        <p:spPr bwMode="auto">
          <a:xfrm>
            <a:off x="8469132" y="3907170"/>
            <a:ext cx="1645920" cy="164592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solidFill>
            <a:srgbClr val="FF0000"/>
          </a:solidFill>
          <a:ln w="19050">
            <a:solidFill>
              <a:srgbClr val="FF0066"/>
            </a:solidFill>
            <a:miter lim="800000"/>
            <a:headEnd/>
            <a:tailEnd/>
          </a:ln>
        </p:spPr>
        <p:txBody>
          <a:bodyPr wrap="none" anchor="ctr"/>
          <a:lstStyle/>
          <a:p>
            <a:endParaRPr lang="en-US">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4D6B69C6-E056-D4AA-042C-8A05139960A7}"/>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704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4*#ppt_w"/>
                                          </p:val>
                                        </p:tav>
                                        <p:tav tm="100000">
                                          <p:val>
                                            <p:strVal val="#ppt_w"/>
                                          </p:val>
                                        </p:tav>
                                      </p:tavLst>
                                    </p:anim>
                                    <p:anim calcmode="lin" valueType="num">
                                      <p:cBhvr>
                                        <p:cTn id="8" dur="500" fill="hold"/>
                                        <p:tgtEl>
                                          <p:spTgt spid="16"/>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FA9EF77-1B61-F7A4-2D65-B42BC6C87A3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Do I really need Fall Protection?</a:t>
            </a:r>
            <a:endParaRPr kumimoji="0" lang="en-US" alt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9D645700-6E6E-B1AB-4CDB-2527118E1C2A}"/>
              </a:ext>
            </a:extLst>
          </p:cNvPr>
          <p:cNvSpPr>
            <a:spLocks noGrp="1"/>
          </p:cNvSpPr>
          <p:nvPr>
            <p:ph type="body" sz="quarter" idx="10"/>
          </p:nvPr>
        </p:nvSpPr>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I've carefully thought out all the angles.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Nothing could possibly go wrong, and it wouldn’t happen to me anyway</a:t>
            </a:r>
          </a:p>
          <a:p>
            <a:pPr marL="0" indent="0">
              <a:lnSpc>
                <a:spcPct val="100000"/>
              </a:lnSpc>
              <a:spcBef>
                <a:spcPts val="0"/>
              </a:spcBef>
              <a:buNone/>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I've done it a thousand times.</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I know what I’m doing, its what I've been trained to do my whole life.</a:t>
            </a:r>
          </a:p>
        </p:txBody>
      </p:sp>
      <p:sp>
        <p:nvSpPr>
          <p:cNvPr id="5" name="Content Placeholder 3">
            <a:extLst>
              <a:ext uri="{FF2B5EF4-FFF2-40B4-BE49-F238E27FC236}">
                <a16:creationId xmlns:a16="http://schemas.microsoft.com/office/drawing/2014/main" id="{CF0F5A56-F71C-68A2-840B-3CF04E4FDFF9}"/>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41158915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Connecting Devices (Lanyards)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1024320" y="1609725"/>
            <a:ext cx="8555110" cy="4416606"/>
          </a:xfrm>
        </p:spPr>
        <p:txBody>
          <a:bodyPr>
            <a:noAutofit/>
          </a:bodyPr>
          <a:lstStyle/>
          <a:p>
            <a:pPr>
              <a:lnSpc>
                <a:spcPct val="100000"/>
              </a:lnSpc>
            </a:pPr>
            <a:r>
              <a:rPr lang="en-US" sz="2400" dirty="0">
                <a:latin typeface="Arial" panose="020B0604020202020204" pitchFamily="34" charset="0"/>
                <a:cs typeface="Arial" panose="020B0604020202020204" pitchFamily="34" charset="0"/>
              </a:rPr>
              <a:t>Workers who move away from </a:t>
            </a:r>
            <a:r>
              <a:rPr lang="en-US" sz="2400" dirty="0" err="1">
                <a:latin typeface="Arial" panose="020B0604020202020204" pitchFamily="34" charset="0"/>
                <a:cs typeface="Arial" panose="020B0604020202020204" pitchFamily="34" charset="0"/>
              </a:rPr>
              <a:t>retractables</a:t>
            </a:r>
            <a:r>
              <a:rPr lang="en-US" sz="2400" dirty="0">
                <a:latin typeface="Arial" panose="020B0604020202020204" pitchFamily="34" charset="0"/>
                <a:cs typeface="Arial" panose="020B0604020202020204" pitchFamily="34" charset="0"/>
              </a:rPr>
              <a:t> are subject to swing falls.</a:t>
            </a:r>
          </a:p>
          <a:p>
            <a:pPr>
              <a:lnSpc>
                <a:spcPct val="100000"/>
              </a:lnSpc>
            </a:pPr>
            <a:r>
              <a:rPr lang="en-US" sz="2400" dirty="0" err="1">
                <a:latin typeface="Arial" panose="020B0604020202020204" pitchFamily="34" charset="0"/>
                <a:cs typeface="Arial" panose="020B0604020202020204" pitchFamily="34" charset="0"/>
              </a:rPr>
              <a:t>Retractables</a:t>
            </a:r>
            <a:r>
              <a:rPr lang="en-US" sz="2400" dirty="0">
                <a:latin typeface="Arial" panose="020B0604020202020204" pitchFamily="34" charset="0"/>
                <a:cs typeface="Arial" panose="020B0604020202020204" pitchFamily="34" charset="0"/>
              </a:rPr>
              <a:t> must be attached directly to the harness or a short D-ring extender</a:t>
            </a:r>
          </a:p>
          <a:p>
            <a:pPr>
              <a:lnSpc>
                <a:spcPct val="100000"/>
              </a:lnSpc>
            </a:pPr>
            <a:r>
              <a:rPr lang="en-US" sz="2400" dirty="0">
                <a:latin typeface="Arial" panose="020B0604020202020204" pitchFamily="34" charset="0"/>
                <a:cs typeface="Arial" panose="020B0604020202020204" pitchFamily="34" charset="0"/>
              </a:rPr>
              <a:t>Self-retracting lifelines and lanyards that automatically limit free fall distance to 2 feet or less must be capable of sustaining a minimum tensile load of 3,000 pounds applied to the device with the lifeline or lanyard in the fully extended position. </a:t>
            </a:r>
          </a:p>
          <a:p>
            <a:endParaRPr lang="en-US" sz="2000"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p:txBody>
      </p:sp>
      <p:grpSp>
        <p:nvGrpSpPr>
          <p:cNvPr id="4" name="Group 3" descr="Picture depicts a fall indicator deployed &#10;">
            <a:extLst>
              <a:ext uri="{FF2B5EF4-FFF2-40B4-BE49-F238E27FC236}">
                <a16:creationId xmlns:a16="http://schemas.microsoft.com/office/drawing/2014/main" id="{8DE95B82-B7F6-FE2E-9383-63B8F34D9334}"/>
              </a:ext>
            </a:extLst>
          </p:cNvPr>
          <p:cNvGrpSpPr/>
          <p:nvPr/>
        </p:nvGrpSpPr>
        <p:grpSpPr>
          <a:xfrm>
            <a:off x="9822720" y="1609725"/>
            <a:ext cx="2260600" cy="4195474"/>
            <a:chOff x="1828800" y="1524000"/>
            <a:chExt cx="2260600" cy="4195474"/>
          </a:xfrm>
        </p:grpSpPr>
        <p:pic>
          <p:nvPicPr>
            <p:cNvPr id="5" name="Picture 13">
              <a:extLst>
                <a:ext uri="{FF2B5EF4-FFF2-40B4-BE49-F238E27FC236}">
                  <a16:creationId xmlns:a16="http://schemas.microsoft.com/office/drawing/2014/main" id="{E93FBADD-9121-3D46-B344-F9F8305C24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0"/>
              <a:ext cx="2260600" cy="3352800"/>
            </a:xfrm>
            <a:prstGeom prst="rect">
              <a:avLst/>
            </a:prstGeom>
            <a:noFill/>
            <a:extLst>
              <a:ext uri="{909E8E84-426E-40DD-AFC4-6F175D3DCCD1}">
                <a14:hiddenFill xmlns:a14="http://schemas.microsoft.com/office/drawing/2010/main">
                  <a:solidFill>
                    <a:srgbClr val="FFFFFF"/>
                  </a:solidFill>
                </a14:hiddenFill>
              </a:ext>
            </a:extLst>
          </p:spPr>
        </p:pic>
        <p:sp>
          <p:nvSpPr>
            <p:cNvPr id="6" name="Oval 14">
              <a:extLst>
                <a:ext uri="{FF2B5EF4-FFF2-40B4-BE49-F238E27FC236}">
                  <a16:creationId xmlns:a16="http://schemas.microsoft.com/office/drawing/2014/main" id="{0BE3C0D8-38BD-D70B-34E2-76F2D981F2B4}"/>
                </a:ext>
              </a:extLst>
            </p:cNvPr>
            <p:cNvSpPr>
              <a:spLocks noChangeArrowheads="1"/>
            </p:cNvSpPr>
            <p:nvPr/>
          </p:nvSpPr>
          <p:spPr bwMode="auto">
            <a:xfrm>
              <a:off x="2590800" y="2895600"/>
              <a:ext cx="650875" cy="666750"/>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latin typeface="Arial" panose="020B0604020202020204" pitchFamily="34" charset="0"/>
                <a:cs typeface="Arial" panose="020B0604020202020204" pitchFamily="34" charset="0"/>
              </a:endParaRPr>
            </a:p>
          </p:txBody>
        </p:sp>
        <p:sp>
          <p:nvSpPr>
            <p:cNvPr id="7" name="Text Box 17">
              <a:extLst>
                <a:ext uri="{FF2B5EF4-FFF2-40B4-BE49-F238E27FC236}">
                  <a16:creationId xmlns:a16="http://schemas.microsoft.com/office/drawing/2014/main" id="{918C0ACE-3073-CB0E-4C2C-157CD74A8FDA}"/>
                </a:ext>
              </a:extLst>
            </p:cNvPr>
            <p:cNvSpPr txBox="1">
              <a:spLocks noChangeArrowheads="1"/>
            </p:cNvSpPr>
            <p:nvPr/>
          </p:nvSpPr>
          <p:spPr bwMode="auto">
            <a:xfrm>
              <a:off x="2110026" y="5011588"/>
              <a:ext cx="172354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2000" dirty="0">
                  <a:latin typeface="Arial" panose="020B0604020202020204" pitchFamily="34" charset="0"/>
                  <a:cs typeface="Arial" panose="020B0604020202020204" pitchFamily="34" charset="0"/>
                </a:rPr>
                <a:t>Fall Indicator </a:t>
              </a:r>
            </a:p>
            <a:p>
              <a:pPr algn="ctr"/>
              <a:r>
                <a:rPr lang="en-US" altLang="en-US" sz="2000" dirty="0">
                  <a:latin typeface="Arial" panose="020B0604020202020204" pitchFamily="34" charset="0"/>
                  <a:cs typeface="Arial" panose="020B0604020202020204" pitchFamily="34" charset="0"/>
                </a:rPr>
                <a:t>Deployed</a:t>
              </a:r>
            </a:p>
          </p:txBody>
        </p:sp>
      </p:grpSp>
      <p:sp>
        <p:nvSpPr>
          <p:cNvPr id="8" name="Content Placeholder 3">
            <a:extLst>
              <a:ext uri="{FF2B5EF4-FFF2-40B4-BE49-F238E27FC236}">
                <a16:creationId xmlns:a16="http://schemas.microsoft.com/office/drawing/2014/main" id="{487D612D-26E4-E3A9-C720-871425240666}"/>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80408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Ropes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926756" y="1375515"/>
            <a:ext cx="5844747" cy="4427933"/>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A rope grab </a:t>
            </a:r>
            <a:r>
              <a:rPr lang="en-US" sz="2400" i="1" u="sng" dirty="0">
                <a:latin typeface="Arial" panose="020B0604020202020204" pitchFamily="34" charset="0"/>
                <a:cs typeface="Arial" panose="020B0604020202020204" pitchFamily="34" charset="0"/>
              </a:rPr>
              <a:t>fall arrester</a:t>
            </a:r>
            <a:r>
              <a:rPr lang="en-US" sz="2400" dirty="0">
                <a:latin typeface="Arial" panose="020B0604020202020204" pitchFamily="34" charset="0"/>
                <a:cs typeface="Arial" panose="020B0604020202020204" pitchFamily="34" charset="0"/>
              </a:rPr>
              <a:t> travels on a </a:t>
            </a:r>
            <a:r>
              <a:rPr lang="en-US" sz="2400" i="1" u="sng" dirty="0">
                <a:latin typeface="Arial" panose="020B0604020202020204" pitchFamily="34" charset="0"/>
                <a:cs typeface="Arial" panose="020B0604020202020204" pitchFamily="34" charset="0"/>
              </a:rPr>
              <a:t>lifeline</a:t>
            </a:r>
            <a:r>
              <a:rPr lang="en-US" sz="2400" dirty="0">
                <a:latin typeface="Arial" panose="020B0604020202020204" pitchFamily="34" charset="0"/>
                <a:cs typeface="Arial" panose="020B0604020202020204" pitchFamily="34" charset="0"/>
              </a:rPr>
              <a:t> and will automatically engage the lifeline and lock to arrest an accidental fall of a person.</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Used in vertical and in restraint systems.</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The lanyard used with the rope grab fall arrester and vertical lifeline must be no longer than three (3) feet and should contain an energy-absorbing device.</a:t>
            </a:r>
          </a:p>
        </p:txBody>
      </p:sp>
      <p:pic>
        <p:nvPicPr>
          <p:cNvPr id="8" name="Picture 7" descr="Rope Grab">
            <a:extLst>
              <a:ext uri="{FF2B5EF4-FFF2-40B4-BE49-F238E27FC236}">
                <a16:creationId xmlns:a16="http://schemas.microsoft.com/office/drawing/2014/main" id="{09230B3D-07ED-EB1C-485E-1D5EFEB6959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134846" y="980531"/>
            <a:ext cx="1781674" cy="211182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4" descr="Illustration depicts a good example of use of Rope Grab and Vertical Lifeline &#10;">
            <a:extLst>
              <a:ext uri="{FF2B5EF4-FFF2-40B4-BE49-F238E27FC236}">
                <a16:creationId xmlns:a16="http://schemas.microsoft.com/office/drawing/2014/main" id="{E3C3A175-0C67-03A2-C78C-4A9DE6098BB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04518" y="1959156"/>
            <a:ext cx="2857500" cy="406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D8FBD29B-0AD9-24FC-E463-2C2890729FF0}"/>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97133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Safety Ropes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pic>
        <p:nvPicPr>
          <p:cNvPr id="6" name="Picture 11" descr="Lifeline Elongation by Lifeline Material. ">
            <a:extLst>
              <a:ext uri="{FF2B5EF4-FFF2-40B4-BE49-F238E27FC236}">
                <a16:creationId xmlns:a16="http://schemas.microsoft.com/office/drawing/2014/main" id="{8BA5BBB1-A72D-48E0-FE93-B2A879A464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689" y="1410628"/>
            <a:ext cx="10576621" cy="4036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a:extLst>
              <a:ext uri="{FF2B5EF4-FFF2-40B4-BE49-F238E27FC236}">
                <a16:creationId xmlns:a16="http://schemas.microsoft.com/office/drawing/2014/main" id="{15C6BC1E-B82F-8E72-790C-C373448F2FD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74896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Horizontal Lifelines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17411" name="Rectangle 3"/>
          <p:cNvSpPr>
            <a:spLocks noGrp="1" noChangeArrowheads="1"/>
          </p:cNvSpPr>
          <p:nvPr>
            <p:ph type="body" sz="quarter" idx="10"/>
          </p:nvPr>
        </p:nvSpPr>
        <p:spPr>
          <a:xfrm>
            <a:off x="478971" y="1427643"/>
            <a:ext cx="11077303" cy="2155816"/>
          </a:xfrm>
        </p:spPr>
        <p:txBody>
          <a:bodyPr>
            <a:normAutofit fontScale="92500"/>
          </a:bodyPr>
          <a:lstStyle/>
          <a:p>
            <a:r>
              <a:rPr lang="en-US" sz="2200" dirty="0">
                <a:latin typeface="Arial" panose="020B0604020202020204" pitchFamily="34" charset="0"/>
                <a:cs typeface="Arial" panose="020B0604020202020204" pitchFamily="34" charset="0"/>
              </a:rPr>
              <a:t>Horizontal lifelines require special attention during design and installation to: </a:t>
            </a:r>
          </a:p>
          <a:p>
            <a:pPr marL="687388" lvl="2"/>
            <a:r>
              <a:rPr lang="en-US" sz="2200" dirty="0">
                <a:latin typeface="Arial" panose="020B0604020202020204" pitchFamily="34" charset="0"/>
                <a:cs typeface="Arial" panose="020B0604020202020204" pitchFamily="34" charset="0"/>
              </a:rPr>
              <a:t>Limit the distance the worker can fall (a greater sag in the line can mean a farther fall);</a:t>
            </a:r>
          </a:p>
          <a:p>
            <a:pPr marL="687388" lvl="2"/>
            <a:r>
              <a:rPr lang="en-US" sz="2200" dirty="0">
                <a:latin typeface="Arial" panose="020B0604020202020204" pitchFamily="34" charset="0"/>
                <a:cs typeface="Arial" panose="020B0604020202020204" pitchFamily="34" charset="0"/>
              </a:rPr>
              <a:t>Minimize the forces on the connectors at the anchorage (a greater sag in the line can mean lower forces on the anchorage connectors at either end); and</a:t>
            </a:r>
          </a:p>
          <a:p>
            <a:pPr marL="687388" lvl="2"/>
            <a:r>
              <a:rPr lang="en-US" sz="2200" dirty="0">
                <a:latin typeface="Arial" panose="020B0604020202020204" pitchFamily="34" charset="0"/>
                <a:cs typeface="Arial" panose="020B0604020202020204" pitchFamily="34" charset="0"/>
              </a:rPr>
              <a:t>A qualified person must supervise the horizontal lifeline’s design, installation, and use.</a:t>
            </a:r>
          </a:p>
        </p:txBody>
      </p:sp>
      <p:grpSp>
        <p:nvGrpSpPr>
          <p:cNvPr id="13" name="Group 12" descr="Depicts good use and installation of the Temporary Horizontal Lifelines  &#10;">
            <a:extLst>
              <a:ext uri="{FF2B5EF4-FFF2-40B4-BE49-F238E27FC236}">
                <a16:creationId xmlns:a16="http://schemas.microsoft.com/office/drawing/2014/main" id="{284D4E2B-46F0-BB54-447F-7D5D02138D7E}"/>
              </a:ext>
            </a:extLst>
          </p:cNvPr>
          <p:cNvGrpSpPr/>
          <p:nvPr/>
        </p:nvGrpSpPr>
        <p:grpSpPr>
          <a:xfrm>
            <a:off x="803193" y="3725679"/>
            <a:ext cx="5033172" cy="2321923"/>
            <a:chOff x="109413" y="3258334"/>
            <a:chExt cx="5033172" cy="2321923"/>
          </a:xfrm>
        </p:grpSpPr>
        <p:grpSp>
          <p:nvGrpSpPr>
            <p:cNvPr id="10" name="Group 9">
              <a:extLst>
                <a:ext uri="{FF2B5EF4-FFF2-40B4-BE49-F238E27FC236}">
                  <a16:creationId xmlns:a16="http://schemas.microsoft.com/office/drawing/2014/main" id="{FDE9FAA4-3752-F567-4DE6-6A633E3063E8}"/>
                </a:ext>
              </a:extLst>
            </p:cNvPr>
            <p:cNvGrpSpPr/>
            <p:nvPr/>
          </p:nvGrpSpPr>
          <p:grpSpPr>
            <a:xfrm>
              <a:off x="109413" y="3269973"/>
              <a:ext cx="5033172" cy="2310284"/>
              <a:chOff x="137117" y="4126250"/>
              <a:chExt cx="5521685" cy="2415243"/>
            </a:xfrm>
          </p:grpSpPr>
          <p:pic>
            <p:nvPicPr>
              <p:cNvPr id="5" name="Picture 7">
                <a:extLst>
                  <a:ext uri="{FF2B5EF4-FFF2-40B4-BE49-F238E27FC236}">
                    <a16:creationId xmlns:a16="http://schemas.microsoft.com/office/drawing/2014/main" id="{8A4F1CF9-D466-A49D-CD53-29E963B53475}"/>
                  </a:ext>
                  <a:ext uri="{C183D7F6-B498-43B3-948B-1728B52AA6E4}">
                    <adec:decorative xmlns:adec="http://schemas.microsoft.com/office/drawing/2017/decorative" val="1"/>
                  </a:ext>
                </a:extLst>
              </p:cNvPr>
              <p:cNvPicPr>
                <a:picLocks noChangeAspect="1" noChangeArrowheads="1"/>
              </p:cNvPicPr>
              <p:nvPr/>
            </p:nvPicPr>
            <p:blipFill>
              <a:blip r:embed="rId3">
                <a:lum bright="12000"/>
                <a:extLst>
                  <a:ext uri="{28A0092B-C50C-407E-A947-70E740481C1C}">
                    <a14:useLocalDpi xmlns:a14="http://schemas.microsoft.com/office/drawing/2010/main" val="0"/>
                  </a:ext>
                </a:extLst>
              </a:blip>
              <a:srcRect/>
              <a:stretch>
                <a:fillRect/>
              </a:stretch>
            </p:blipFill>
            <p:spPr bwMode="auto">
              <a:xfrm>
                <a:off x="217714" y="4126250"/>
                <a:ext cx="3248297" cy="206817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10">
                <a:extLst>
                  <a:ext uri="{FF2B5EF4-FFF2-40B4-BE49-F238E27FC236}">
                    <a16:creationId xmlns:a16="http://schemas.microsoft.com/office/drawing/2014/main" id="{139EFC90-22A7-4A94-2796-0011CB86E02C}"/>
                  </a:ext>
                </a:extLst>
              </p:cNvPr>
              <p:cNvSpPr>
                <a:spLocks noChangeArrowheads="1"/>
              </p:cNvSpPr>
              <p:nvPr/>
            </p:nvSpPr>
            <p:spPr bwMode="auto">
              <a:xfrm>
                <a:off x="137117" y="6158063"/>
                <a:ext cx="5521685" cy="383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a:r>
                  <a:rPr lang="en-US" altLang="en-US" b="1" dirty="0">
                    <a:solidFill>
                      <a:srgbClr val="FF0000"/>
                    </a:solidFill>
                    <a:latin typeface="Arial" panose="020B0604020202020204" pitchFamily="34" charset="0"/>
                    <a:cs typeface="Arial" panose="020B0604020202020204" pitchFamily="34" charset="0"/>
                  </a:rPr>
                  <a:t>Temporary</a:t>
                </a:r>
              </a:p>
            </p:txBody>
          </p:sp>
        </p:grpSp>
        <p:pic>
          <p:nvPicPr>
            <p:cNvPr id="12" name="Picture 8">
              <a:extLst>
                <a:ext uri="{FF2B5EF4-FFF2-40B4-BE49-F238E27FC236}">
                  <a16:creationId xmlns:a16="http://schemas.microsoft.com/office/drawing/2014/main" id="{9BB5C8B7-A772-70B1-91D0-7CFE1F13FFCB}"/>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t="15022" r="35602"/>
            <a:stretch>
              <a:fillRect/>
            </a:stretch>
          </p:blipFill>
          <p:spPr>
            <a:xfrm>
              <a:off x="3143794" y="3258334"/>
              <a:ext cx="1998791" cy="197830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grpSp>
        <p:nvGrpSpPr>
          <p:cNvPr id="16" name="Group 15" descr="Depicts good use and installation of the Permanent Horizontal Lifelines  ">
            <a:extLst>
              <a:ext uri="{FF2B5EF4-FFF2-40B4-BE49-F238E27FC236}">
                <a16:creationId xmlns:a16="http://schemas.microsoft.com/office/drawing/2014/main" id="{9C97C053-9ED1-EEB0-01CC-1BD21AE164F1}"/>
              </a:ext>
            </a:extLst>
          </p:cNvPr>
          <p:cNvGrpSpPr/>
          <p:nvPr/>
        </p:nvGrpSpPr>
        <p:grpSpPr>
          <a:xfrm>
            <a:off x="7276577" y="3724581"/>
            <a:ext cx="4040034" cy="2362416"/>
            <a:chOff x="6473384" y="3366232"/>
            <a:chExt cx="4040034" cy="2362416"/>
          </a:xfrm>
        </p:grpSpPr>
        <p:pic>
          <p:nvPicPr>
            <p:cNvPr id="6" name="Picture 9" descr="Depicts good use and installation of the Temporary Horizontal Lifelines ">
              <a:extLst>
                <a:ext uri="{FF2B5EF4-FFF2-40B4-BE49-F238E27FC236}">
                  <a16:creationId xmlns:a16="http://schemas.microsoft.com/office/drawing/2014/main" id="{78E23C22-FBA8-88A3-4F8D-85EFAF8868E6}"/>
                </a:ext>
              </a:extLst>
            </p:cNvPr>
            <p:cNvPicPr>
              <a:picLocks noChangeAspect="1" noChangeArrowheads="1"/>
            </p:cNvPicPr>
            <p:nvPr/>
          </p:nvPicPr>
          <p:blipFill>
            <a:blip r:embed="rId5">
              <a:lum bright="12000"/>
              <a:extLst>
                <a:ext uri="{28A0092B-C50C-407E-A947-70E740481C1C}">
                  <a14:useLocalDpi xmlns:a14="http://schemas.microsoft.com/office/drawing/2010/main" val="0"/>
                </a:ext>
              </a:extLst>
            </a:blip>
            <a:srcRect/>
            <a:stretch>
              <a:fillRect/>
            </a:stretch>
          </p:blipFill>
          <p:spPr bwMode="auto">
            <a:xfrm>
              <a:off x="9073205" y="3378969"/>
              <a:ext cx="1440213" cy="197673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11">
              <a:extLst>
                <a:ext uri="{FF2B5EF4-FFF2-40B4-BE49-F238E27FC236}">
                  <a16:creationId xmlns:a16="http://schemas.microsoft.com/office/drawing/2014/main" id="{955AC339-E652-0438-A2B9-AB51326CCB3A}"/>
                </a:ext>
              </a:extLst>
            </p:cNvPr>
            <p:cNvSpPr>
              <a:spLocks noChangeArrowheads="1"/>
            </p:cNvSpPr>
            <p:nvPr/>
          </p:nvSpPr>
          <p:spPr bwMode="auto">
            <a:xfrm>
              <a:off x="6473384" y="5361881"/>
              <a:ext cx="4040034"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0488" tIns="44450" rIns="90488" bIns="44450">
              <a:spAutoFit/>
            </a:bodyPr>
            <a:lstStyle/>
            <a:p>
              <a:pPr algn="ctr"/>
              <a:r>
                <a:rPr lang="en-US" altLang="en-US" b="1" dirty="0">
                  <a:solidFill>
                    <a:srgbClr val="FF0000"/>
                  </a:solidFill>
                  <a:latin typeface="Arial" panose="020B0604020202020204" pitchFamily="34" charset="0"/>
                  <a:cs typeface="Arial" panose="020B0604020202020204" pitchFamily="34" charset="0"/>
                </a:rPr>
                <a:t>Permanent</a:t>
              </a:r>
            </a:p>
          </p:txBody>
        </p:sp>
        <p:pic>
          <p:nvPicPr>
            <p:cNvPr id="14" name="Picture 13" descr="Depicts good use and installation of the Temporary Horizontal Lifelines  ">
              <a:extLst>
                <a:ext uri="{FF2B5EF4-FFF2-40B4-BE49-F238E27FC236}">
                  <a16:creationId xmlns:a16="http://schemas.microsoft.com/office/drawing/2014/main" id="{406554F9-12FD-8A90-EBF9-02F87892A50A}"/>
                </a:ext>
              </a:extLst>
            </p:cNvPr>
            <p:cNvPicPr>
              <a:picLocks noChangeAspect="1"/>
            </p:cNvPicPr>
            <p:nvPr/>
          </p:nvPicPr>
          <p:blipFill>
            <a:blip r:embed="rId6"/>
            <a:stretch>
              <a:fillRect/>
            </a:stretch>
          </p:blipFill>
          <p:spPr>
            <a:xfrm>
              <a:off x="6473384" y="3366232"/>
              <a:ext cx="2599821" cy="1943520"/>
            </a:xfrm>
            <a:prstGeom prst="rect">
              <a:avLst/>
            </a:prstGeom>
          </p:spPr>
        </p:pic>
      </p:grpSp>
      <p:sp>
        <p:nvSpPr>
          <p:cNvPr id="4" name="Content Placeholder 3">
            <a:extLst>
              <a:ext uri="{FF2B5EF4-FFF2-40B4-BE49-F238E27FC236}">
                <a16:creationId xmlns:a16="http://schemas.microsoft.com/office/drawing/2014/main" id="{6A18600D-05D3-F128-039C-D8EB061F79CD}"/>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04323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Horizontal Lifelines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482811"/>
            <a:ext cx="9660804" cy="2488298"/>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Serve as anchoring lines that are rigged between fixed anchor points on the same level.</a:t>
            </a:r>
          </a:p>
          <a:p>
            <a:pPr>
              <a:lnSpc>
                <a:spcPct val="100000"/>
              </a:lnSpc>
              <a:spcBef>
                <a:spcPts val="0"/>
              </a:spcBef>
            </a:pPr>
            <a:r>
              <a:rPr lang="en-US" sz="2400" dirty="0">
                <a:latin typeface="Arial" panose="020B0604020202020204" pitchFamily="34" charset="0"/>
                <a:cs typeface="Arial" panose="020B0604020202020204" pitchFamily="34" charset="0"/>
              </a:rPr>
              <a:t>HLL designed to help minimize the potential for the dangerous “pendulum” like swing falls.</a:t>
            </a:r>
          </a:p>
          <a:p>
            <a:pPr>
              <a:lnSpc>
                <a:spcPct val="100000"/>
              </a:lnSpc>
              <a:spcBef>
                <a:spcPts val="0"/>
              </a:spcBef>
            </a:pPr>
            <a:r>
              <a:rPr lang="en-US" sz="2400" dirty="0">
                <a:latin typeface="Arial" panose="020B0604020202020204" pitchFamily="34" charset="0"/>
                <a:cs typeface="Arial" panose="020B0604020202020204" pitchFamily="34" charset="0"/>
              </a:rPr>
              <a:t>Should be positioned at a height above the waist.</a:t>
            </a:r>
          </a:p>
        </p:txBody>
      </p:sp>
      <p:pic>
        <p:nvPicPr>
          <p:cNvPr id="4" name="Picture 4" descr="Diagram">
            <a:extLst>
              <a:ext uri="{FF2B5EF4-FFF2-40B4-BE49-F238E27FC236}">
                <a16:creationId xmlns:a16="http://schemas.microsoft.com/office/drawing/2014/main" id="{1676A827-27DF-3E26-DDC8-65B61DB2F58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3060615" y="3429000"/>
            <a:ext cx="6070770" cy="269950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3">
            <a:extLst>
              <a:ext uri="{FF2B5EF4-FFF2-40B4-BE49-F238E27FC236}">
                <a16:creationId xmlns:a16="http://schemas.microsoft.com/office/drawing/2014/main" id="{74E7D733-6BDC-F368-8B41-11E11BAD5473}"/>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47056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Horizontal Lifelines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744022" y="1609724"/>
            <a:ext cx="5952869" cy="4451441"/>
          </a:xfrm>
        </p:spPr>
        <p:txBody>
          <a:bodyPr>
            <a:noAutofit/>
          </a:bodyPr>
          <a:lstStyle/>
          <a:p>
            <a:pPr>
              <a:lnSpc>
                <a:spcPct val="100000"/>
              </a:lnSpc>
              <a:spcBef>
                <a:spcPts val="0"/>
              </a:spcBef>
            </a:pPr>
            <a:r>
              <a:rPr lang="en-US" sz="2200" dirty="0">
                <a:latin typeface="Arial" panose="020B0604020202020204" pitchFamily="34" charset="0"/>
                <a:cs typeface="Arial" panose="020B0604020202020204" pitchFamily="34" charset="0"/>
              </a:rPr>
              <a:t>Depending on their geometry and sag angle, horizontal lifelines may be subjected to greater loads than the impact load imposed by an attached component.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When the horizontal lifeline’s sag is less than 30 degrees, the impact force imparted to the lifeline by an attached lanyard is greatly amplified. </a:t>
            </a:r>
          </a:p>
          <a:p>
            <a:pPr lvl="2">
              <a:lnSpc>
                <a:spcPct val="100000"/>
              </a:lnSpc>
              <a:spcBef>
                <a:spcPts val="0"/>
              </a:spcBef>
            </a:pPr>
            <a:r>
              <a:rPr lang="en-US" sz="2200" dirty="0">
                <a:latin typeface="Arial" panose="020B0604020202020204" pitchFamily="34" charset="0"/>
                <a:cs typeface="Arial" panose="020B0604020202020204" pitchFamily="34" charset="0"/>
              </a:rPr>
              <a:t>A 15</a:t>
            </a:r>
            <a:r>
              <a:rPr lang="en-US" sz="2200" baseline="30000" dirty="0">
                <a:latin typeface="Arial" panose="020B0604020202020204" pitchFamily="34" charset="0"/>
                <a:cs typeface="Arial" panose="020B0604020202020204" pitchFamily="34" charset="0"/>
              </a:rPr>
              <a:t>0</a:t>
            </a:r>
            <a:r>
              <a:rPr lang="en-US" sz="2200" dirty="0">
                <a:latin typeface="Arial" panose="020B0604020202020204" pitchFamily="34" charset="0"/>
                <a:cs typeface="Arial" panose="020B0604020202020204" pitchFamily="34" charset="0"/>
              </a:rPr>
              <a:t> sag angle amplifies the force approximately 2:1.  </a:t>
            </a:r>
          </a:p>
          <a:p>
            <a:pPr lvl="2">
              <a:lnSpc>
                <a:spcPct val="100000"/>
              </a:lnSpc>
              <a:spcBef>
                <a:spcPts val="0"/>
              </a:spcBef>
            </a:pPr>
            <a:r>
              <a:rPr lang="en-US" sz="2200" dirty="0">
                <a:latin typeface="Arial" panose="020B0604020202020204" pitchFamily="34" charset="0"/>
                <a:cs typeface="Arial" panose="020B0604020202020204" pitchFamily="34" charset="0"/>
              </a:rPr>
              <a:t>A 5</a:t>
            </a:r>
            <a:r>
              <a:rPr lang="en-US" sz="2200" baseline="30000" dirty="0">
                <a:latin typeface="Arial" panose="020B0604020202020204" pitchFamily="34" charset="0"/>
                <a:cs typeface="Arial" panose="020B0604020202020204" pitchFamily="34" charset="0"/>
              </a:rPr>
              <a:t>0</a:t>
            </a:r>
            <a:r>
              <a:rPr lang="en-US" sz="2200" dirty="0">
                <a:latin typeface="Arial" panose="020B0604020202020204" pitchFamily="34" charset="0"/>
                <a:cs typeface="Arial" panose="020B0604020202020204" pitchFamily="34" charset="0"/>
              </a:rPr>
              <a:t> sag angle amplifies the force approximately 6:1. </a:t>
            </a:r>
          </a:p>
        </p:txBody>
      </p:sp>
      <p:pic>
        <p:nvPicPr>
          <p:cNvPr id="4" name="Picture 2" descr="Diagram">
            <a:extLst>
              <a:ext uri="{FF2B5EF4-FFF2-40B4-BE49-F238E27FC236}">
                <a16:creationId xmlns:a16="http://schemas.microsoft.com/office/drawing/2014/main" id="{5B59C72D-3E3B-B2FA-0EB7-98FA11F90B4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696891" y="2253833"/>
            <a:ext cx="5094051" cy="316322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3">
            <a:extLst>
              <a:ext uri="{FF2B5EF4-FFF2-40B4-BE49-F238E27FC236}">
                <a16:creationId xmlns:a16="http://schemas.microsoft.com/office/drawing/2014/main" id="{5B430818-9D3A-A64D-0D98-B1D589000163}"/>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3270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Horizontal Lifelines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024320" y="1609724"/>
            <a:ext cx="5672571" cy="4451441"/>
          </a:xfrm>
        </p:spPr>
        <p:txBody>
          <a:bodyPr>
            <a:normAutofit/>
          </a:bodyPr>
          <a:lstStyle/>
          <a:p>
            <a:r>
              <a:rPr lang="en-US" sz="2400" dirty="0">
                <a:latin typeface="Arial" panose="020B0604020202020204" pitchFamily="34" charset="0"/>
                <a:cs typeface="Arial" panose="020B0604020202020204" pitchFamily="34" charset="0"/>
              </a:rPr>
              <a:t>What are the hazards?</a:t>
            </a:r>
          </a:p>
          <a:p>
            <a:pPr marL="914400">
              <a:buClrTx/>
              <a:buSzPct val="100000"/>
            </a:pPr>
            <a:r>
              <a:rPr lang="en-US" sz="2400" dirty="0">
                <a:latin typeface="Arial" panose="020B0604020202020204" pitchFamily="34" charset="0"/>
                <a:cs typeface="Arial" panose="020B0604020202020204" pitchFamily="34" charset="0"/>
              </a:rPr>
              <a:t>Swing Fall</a:t>
            </a:r>
          </a:p>
          <a:p>
            <a:pPr marL="914400">
              <a:buClrTx/>
              <a:buSzPct val="100000"/>
            </a:pPr>
            <a:r>
              <a:rPr lang="en-US" sz="2400" dirty="0">
                <a:latin typeface="Arial" panose="020B0604020202020204" pitchFamily="34" charset="0"/>
                <a:cs typeface="Arial" panose="020B0604020202020204" pitchFamily="34" charset="0"/>
              </a:rPr>
              <a:t>Pendulum Effect</a:t>
            </a:r>
          </a:p>
          <a:p>
            <a:pPr marL="914400">
              <a:buClrTx/>
              <a:buSzPct val="100000"/>
            </a:pPr>
            <a:r>
              <a:rPr lang="en-US" sz="2400" dirty="0">
                <a:latin typeface="Arial" panose="020B0604020202020204" pitchFamily="34" charset="0"/>
                <a:cs typeface="Arial" panose="020B0604020202020204" pitchFamily="34" charset="0"/>
              </a:rPr>
              <a:t>If not properly designed, you could hit the ground</a:t>
            </a:r>
          </a:p>
        </p:txBody>
      </p:sp>
      <p:pic>
        <p:nvPicPr>
          <p:cNvPr id="5" name="Content Placeholder 5" descr="Depicts proper use of Self Retractable Lanyard  &#10;">
            <a:extLst>
              <a:ext uri="{FF2B5EF4-FFF2-40B4-BE49-F238E27FC236}">
                <a16:creationId xmlns:a16="http://schemas.microsoft.com/office/drawing/2014/main" id="{42FF5600-FE10-BE7D-8C26-C686A739E351}"/>
              </a:ext>
            </a:extLst>
          </p:cNvPr>
          <p:cNvPicPr>
            <a:picLocks noChangeAspect="1"/>
          </p:cNvPicPr>
          <p:nvPr/>
        </p:nvPicPr>
        <p:blipFill>
          <a:blip r:embed="rId3"/>
          <a:stretch>
            <a:fillRect/>
          </a:stretch>
        </p:blipFill>
        <p:spPr>
          <a:xfrm>
            <a:off x="7911737" y="1280927"/>
            <a:ext cx="3635361" cy="2264527"/>
          </a:xfrm>
          <a:prstGeom prst="rect">
            <a:avLst/>
          </a:prstGeom>
        </p:spPr>
      </p:pic>
      <p:pic>
        <p:nvPicPr>
          <p:cNvPr id="6" name="Content Placeholder 6" descr="Depicts improper use of a Self Retractable Lanyard  that could result in Swing Fall">
            <a:extLst>
              <a:ext uri="{FF2B5EF4-FFF2-40B4-BE49-F238E27FC236}">
                <a16:creationId xmlns:a16="http://schemas.microsoft.com/office/drawing/2014/main" id="{5CBCE0E6-72E3-2344-6FB4-25F4D4AD9761}"/>
              </a:ext>
            </a:extLst>
          </p:cNvPr>
          <p:cNvPicPr>
            <a:picLocks noChangeAspect="1"/>
          </p:cNvPicPr>
          <p:nvPr/>
        </p:nvPicPr>
        <p:blipFill>
          <a:blip r:embed="rId4"/>
          <a:stretch>
            <a:fillRect/>
          </a:stretch>
        </p:blipFill>
        <p:spPr>
          <a:xfrm>
            <a:off x="7911737" y="3545454"/>
            <a:ext cx="3635361" cy="2440039"/>
          </a:xfrm>
          <a:prstGeom prst="rect">
            <a:avLst/>
          </a:prstGeom>
        </p:spPr>
      </p:pic>
      <p:sp>
        <p:nvSpPr>
          <p:cNvPr id="4" name="Content Placeholder 3">
            <a:extLst>
              <a:ext uri="{FF2B5EF4-FFF2-40B4-BE49-F238E27FC236}">
                <a16:creationId xmlns:a16="http://schemas.microsoft.com/office/drawing/2014/main" id="{F132262E-C229-EE06-9A4D-5ADE3E3BEA4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4624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Body (Harnesses)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18610" y="1347613"/>
            <a:ext cx="4853819" cy="4451441"/>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Harness must be sized for the worker</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Need to be inspected frequently (daily before use by the worker, at least monthly by a Competent Person)</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Should never be modified</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Should be taken out of service immediately if defective or exposed to an impact</a:t>
            </a:r>
          </a:p>
        </p:txBody>
      </p:sp>
      <p:grpSp>
        <p:nvGrpSpPr>
          <p:cNvPr id="19" name="Group 18" descr="Picture depicts proper fit of a Full Body Harness&#10;">
            <a:extLst>
              <a:ext uri="{FF2B5EF4-FFF2-40B4-BE49-F238E27FC236}">
                <a16:creationId xmlns:a16="http://schemas.microsoft.com/office/drawing/2014/main" id="{2F548B29-F563-5A04-9594-BB72F13DA95B}"/>
              </a:ext>
            </a:extLst>
          </p:cNvPr>
          <p:cNvGrpSpPr/>
          <p:nvPr/>
        </p:nvGrpSpPr>
        <p:grpSpPr>
          <a:xfrm>
            <a:off x="5796658" y="1347613"/>
            <a:ext cx="3105603" cy="4274374"/>
            <a:chOff x="5796658" y="1347613"/>
            <a:chExt cx="3105603" cy="4274374"/>
          </a:xfrm>
        </p:grpSpPr>
        <p:pic>
          <p:nvPicPr>
            <p:cNvPr id="8" name="Picture 5" descr="harness 2">
              <a:extLst>
                <a:ext uri="{FF2B5EF4-FFF2-40B4-BE49-F238E27FC236}">
                  <a16:creationId xmlns:a16="http://schemas.microsoft.com/office/drawing/2014/main" id="{10A45300-3FCB-E66D-A02B-6AAB7C7C4DC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6313861" y="1733874"/>
              <a:ext cx="1802854" cy="366848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Text Box 6">
              <a:extLst>
                <a:ext uri="{FF2B5EF4-FFF2-40B4-BE49-F238E27FC236}">
                  <a16:creationId xmlns:a16="http://schemas.microsoft.com/office/drawing/2014/main" id="{BADBB728-9E80-15DD-5DAD-210419DDC240}"/>
                </a:ext>
              </a:extLst>
            </p:cNvPr>
            <p:cNvSpPr txBox="1">
              <a:spLocks noChangeArrowheads="1"/>
            </p:cNvSpPr>
            <p:nvPr/>
          </p:nvSpPr>
          <p:spPr bwMode="auto">
            <a:xfrm>
              <a:off x="5796658" y="1347613"/>
              <a:ext cx="3105603" cy="3077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n-US" sz="1400" dirty="0">
                  <a:latin typeface="Arial" panose="020B0604020202020204" pitchFamily="34" charset="0"/>
                  <a:cs typeface="Arial" panose="020B0604020202020204" pitchFamily="34" charset="0"/>
                </a:rPr>
                <a:t>Chest strap tightened at mid chest</a:t>
              </a:r>
            </a:p>
          </p:txBody>
        </p:sp>
        <p:sp>
          <p:nvSpPr>
            <p:cNvPr id="12" name="Text Box 9">
              <a:extLst>
                <a:ext uri="{FF2B5EF4-FFF2-40B4-BE49-F238E27FC236}">
                  <a16:creationId xmlns:a16="http://schemas.microsoft.com/office/drawing/2014/main" id="{752788DF-C7CC-3900-687C-014D75203599}"/>
                </a:ext>
              </a:extLst>
            </p:cNvPr>
            <p:cNvSpPr txBox="1">
              <a:spLocks noChangeArrowheads="1"/>
            </p:cNvSpPr>
            <p:nvPr/>
          </p:nvSpPr>
          <p:spPr bwMode="auto">
            <a:xfrm>
              <a:off x="5975578" y="5314210"/>
              <a:ext cx="2743200" cy="30777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n-US" sz="1400" dirty="0">
                  <a:latin typeface="Arial" panose="020B0604020202020204" pitchFamily="34" charset="0"/>
                  <a:cs typeface="Arial" panose="020B0604020202020204" pitchFamily="34" charset="0"/>
                </a:rPr>
                <a:t>Leg straps snug but not binding</a:t>
              </a:r>
            </a:p>
          </p:txBody>
        </p:sp>
        <p:sp>
          <p:nvSpPr>
            <p:cNvPr id="16" name="Line 13">
              <a:extLst>
                <a:ext uri="{FF2B5EF4-FFF2-40B4-BE49-F238E27FC236}">
                  <a16:creationId xmlns:a16="http://schemas.microsoft.com/office/drawing/2014/main" id="{390FCFA8-ED91-09E2-EF14-052DE4A7940C}"/>
                </a:ext>
              </a:extLst>
            </p:cNvPr>
            <p:cNvSpPr>
              <a:spLocks noChangeShapeType="1"/>
            </p:cNvSpPr>
            <p:nvPr/>
          </p:nvSpPr>
          <p:spPr bwMode="auto">
            <a:xfrm flipH="1" flipV="1">
              <a:off x="6932020" y="4416624"/>
              <a:ext cx="133798" cy="897586"/>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17" name="Line 14">
              <a:extLst>
                <a:ext uri="{FF2B5EF4-FFF2-40B4-BE49-F238E27FC236}">
                  <a16:creationId xmlns:a16="http://schemas.microsoft.com/office/drawing/2014/main" id="{A5CDCB72-58B2-17DF-FFB7-45556A8BC8B8}"/>
                </a:ext>
              </a:extLst>
            </p:cNvPr>
            <p:cNvSpPr>
              <a:spLocks noChangeShapeType="1"/>
            </p:cNvSpPr>
            <p:nvPr/>
          </p:nvSpPr>
          <p:spPr bwMode="auto">
            <a:xfrm>
              <a:off x="6932021" y="1870833"/>
              <a:ext cx="133798" cy="878763"/>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grpSp>
        <p:nvGrpSpPr>
          <p:cNvPr id="18" name="Group 17" descr="Picture depicts proper fit of a Full Body Harness&#10;">
            <a:extLst>
              <a:ext uri="{FF2B5EF4-FFF2-40B4-BE49-F238E27FC236}">
                <a16:creationId xmlns:a16="http://schemas.microsoft.com/office/drawing/2014/main" id="{97FD601F-69B2-EEE8-0374-4751B4F97762}"/>
              </a:ext>
            </a:extLst>
          </p:cNvPr>
          <p:cNvGrpSpPr/>
          <p:nvPr/>
        </p:nvGrpSpPr>
        <p:grpSpPr>
          <a:xfrm>
            <a:off x="8116694" y="1733874"/>
            <a:ext cx="3544083" cy="3668486"/>
            <a:chOff x="6335247" y="1560719"/>
            <a:chExt cx="4332753" cy="4267200"/>
          </a:xfrm>
        </p:grpSpPr>
        <p:pic>
          <p:nvPicPr>
            <p:cNvPr id="7" name="Picture 4" descr="harness back">
              <a:extLst>
                <a:ext uri="{FF2B5EF4-FFF2-40B4-BE49-F238E27FC236}">
                  <a16:creationId xmlns:a16="http://schemas.microsoft.com/office/drawing/2014/main" id="{10B1D821-5289-7F2E-D769-05A9CCD6FE5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35247" y="1560719"/>
              <a:ext cx="2189163"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7">
              <a:extLst>
                <a:ext uri="{FF2B5EF4-FFF2-40B4-BE49-F238E27FC236}">
                  <a16:creationId xmlns:a16="http://schemas.microsoft.com/office/drawing/2014/main" id="{D2D00239-3626-227B-5A71-ABF352A0A9BA}"/>
                </a:ext>
              </a:extLst>
            </p:cNvPr>
            <p:cNvSpPr txBox="1">
              <a:spLocks noChangeArrowheads="1"/>
            </p:cNvSpPr>
            <p:nvPr/>
          </p:nvSpPr>
          <p:spPr bwMode="auto">
            <a:xfrm>
              <a:off x="8458200" y="4648201"/>
              <a:ext cx="2209800" cy="85921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n-US" sz="1400" dirty="0">
                  <a:latin typeface="Arial" panose="020B0604020202020204" pitchFamily="34" charset="0"/>
                  <a:cs typeface="Arial" panose="020B0604020202020204" pitchFamily="34" charset="0"/>
                </a:rPr>
                <a:t>Sub-pelvic (“Butt”) strap supports the load</a:t>
              </a:r>
            </a:p>
          </p:txBody>
        </p:sp>
        <p:sp>
          <p:nvSpPr>
            <p:cNvPr id="13" name="Text Box 10">
              <a:extLst>
                <a:ext uri="{FF2B5EF4-FFF2-40B4-BE49-F238E27FC236}">
                  <a16:creationId xmlns:a16="http://schemas.microsoft.com/office/drawing/2014/main" id="{D2DD9CF3-CBA8-22DA-C3A7-145179D32B5E}"/>
                </a:ext>
              </a:extLst>
            </p:cNvPr>
            <p:cNvSpPr txBox="1">
              <a:spLocks noChangeArrowheads="1"/>
            </p:cNvSpPr>
            <p:nvPr/>
          </p:nvSpPr>
          <p:spPr bwMode="auto">
            <a:xfrm>
              <a:off x="8229600" y="2133600"/>
              <a:ext cx="2438400" cy="60861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n-US" sz="1400" dirty="0">
                  <a:latin typeface="Arial" panose="020B0604020202020204" pitchFamily="34" charset="0"/>
                  <a:cs typeface="Arial" panose="020B0604020202020204" pitchFamily="34" charset="0"/>
                </a:rPr>
                <a:t>“D” ring between shoulder blades</a:t>
              </a:r>
            </a:p>
          </p:txBody>
        </p:sp>
        <p:sp>
          <p:nvSpPr>
            <p:cNvPr id="14" name="Line 11">
              <a:extLst>
                <a:ext uri="{FF2B5EF4-FFF2-40B4-BE49-F238E27FC236}">
                  <a16:creationId xmlns:a16="http://schemas.microsoft.com/office/drawing/2014/main" id="{58D80ACF-2495-7DD9-5BE0-B8E977204D34}"/>
                </a:ext>
              </a:extLst>
            </p:cNvPr>
            <p:cNvSpPr>
              <a:spLocks noChangeShapeType="1"/>
            </p:cNvSpPr>
            <p:nvPr/>
          </p:nvSpPr>
          <p:spPr bwMode="auto">
            <a:xfrm flipH="1">
              <a:off x="7467600" y="2420880"/>
              <a:ext cx="1066798" cy="93722"/>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sp>
          <p:nvSpPr>
            <p:cNvPr id="15" name="Line 12">
              <a:extLst>
                <a:ext uri="{FF2B5EF4-FFF2-40B4-BE49-F238E27FC236}">
                  <a16:creationId xmlns:a16="http://schemas.microsoft.com/office/drawing/2014/main" id="{29EBD760-EEBF-4BCE-37EE-624951C744C6}"/>
                </a:ext>
              </a:extLst>
            </p:cNvPr>
            <p:cNvSpPr>
              <a:spLocks noChangeShapeType="1"/>
            </p:cNvSpPr>
            <p:nvPr/>
          </p:nvSpPr>
          <p:spPr bwMode="auto">
            <a:xfrm flipH="1" flipV="1">
              <a:off x="7619999" y="4495800"/>
              <a:ext cx="914398" cy="147741"/>
            </a:xfrm>
            <a:prstGeom prst="line">
              <a:avLst/>
            </a:prstGeom>
            <a:noFill/>
            <a:ln w="76200">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Arial" panose="020B0604020202020204" pitchFamily="34" charset="0"/>
                <a:cs typeface="Arial" panose="020B0604020202020204" pitchFamily="34" charset="0"/>
              </a:endParaRPr>
            </a:p>
          </p:txBody>
        </p:sp>
      </p:grpSp>
      <p:sp>
        <p:nvSpPr>
          <p:cNvPr id="5" name="Content Placeholder 3">
            <a:extLst>
              <a:ext uri="{FF2B5EF4-FFF2-40B4-BE49-F238E27FC236}">
                <a16:creationId xmlns:a16="http://schemas.microsoft.com/office/drawing/2014/main" id="{688FDAB7-479B-7E77-1AAD-7D4FB7DFA599}"/>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028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Body (Harnesses)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375516"/>
            <a:ext cx="5794491" cy="4685650"/>
          </a:xfrm>
        </p:spPr>
        <p:txBody>
          <a:bodyPr>
            <a:noAutofit/>
          </a:bodyPr>
          <a:lstStyle/>
          <a:p>
            <a:pPr>
              <a:lnSpc>
                <a:spcPct val="100000"/>
              </a:lnSpc>
              <a:spcBef>
                <a:spcPts val="0"/>
              </a:spcBef>
            </a:pPr>
            <a:r>
              <a:rPr lang="en-US" sz="2400" dirty="0">
                <a:latin typeface="Arial" panose="020B0604020202020204" pitchFamily="34" charset="0"/>
                <a:cs typeface="Arial" panose="020B0604020202020204" pitchFamily="34" charset="0"/>
              </a:rPr>
              <a:t>“Rules of Thumb”</a:t>
            </a:r>
          </a:p>
          <a:p>
            <a:pPr lvl="2">
              <a:lnSpc>
                <a:spcPct val="100000"/>
              </a:lnSpc>
              <a:spcBef>
                <a:spcPts val="0"/>
              </a:spcBef>
            </a:pPr>
            <a:r>
              <a:rPr lang="en-US" sz="2400" dirty="0">
                <a:latin typeface="Arial" panose="020B0604020202020204" pitchFamily="34" charset="0"/>
                <a:cs typeface="Arial" panose="020B0604020202020204" pitchFamily="34" charset="0"/>
              </a:rPr>
              <a:t>Be able to reach your D-ring with your thumb</a:t>
            </a:r>
          </a:p>
          <a:p>
            <a:pPr lvl="2">
              <a:lnSpc>
                <a:spcPct val="100000"/>
              </a:lnSpc>
              <a:spcBef>
                <a:spcPts val="0"/>
              </a:spcBef>
            </a:pPr>
            <a:endParaRPr lang="en-US" sz="2400" dirty="0">
              <a:latin typeface="Arial" panose="020B0604020202020204" pitchFamily="34" charset="0"/>
              <a:cs typeface="Arial" panose="020B0604020202020204" pitchFamily="34" charset="0"/>
            </a:endParaRPr>
          </a:p>
          <a:p>
            <a:pPr lvl="2">
              <a:lnSpc>
                <a:spcPct val="100000"/>
              </a:lnSpc>
              <a:spcBef>
                <a:spcPts val="0"/>
              </a:spcBef>
            </a:pPr>
            <a:r>
              <a:rPr lang="en-US" sz="2400" dirty="0">
                <a:latin typeface="Arial" panose="020B0604020202020204" pitchFamily="34" charset="0"/>
                <a:cs typeface="Arial" panose="020B0604020202020204" pitchFamily="34" charset="0"/>
              </a:rPr>
              <a:t>Maximum Four (flat) Fingers of Slack at the legs, straps as high as comfortably possible</a:t>
            </a:r>
          </a:p>
          <a:p>
            <a:pPr lvl="2">
              <a:lnSpc>
                <a:spcPct val="100000"/>
              </a:lnSpc>
              <a:spcBef>
                <a:spcPts val="0"/>
              </a:spcBef>
            </a:pPr>
            <a:endParaRPr lang="en-US" sz="2400" dirty="0">
              <a:latin typeface="Arial" panose="020B0604020202020204" pitchFamily="34" charset="0"/>
              <a:cs typeface="Arial" panose="020B0604020202020204" pitchFamily="34" charset="0"/>
            </a:endParaRPr>
          </a:p>
          <a:p>
            <a:pPr lvl="2">
              <a:lnSpc>
                <a:spcPct val="100000"/>
              </a:lnSpc>
              <a:spcBef>
                <a:spcPts val="0"/>
              </a:spcBef>
            </a:pPr>
            <a:r>
              <a:rPr lang="en-US" sz="2400" dirty="0">
                <a:latin typeface="Arial" panose="020B0604020202020204" pitchFamily="34" charset="0"/>
                <a:cs typeface="Arial" panose="020B0604020202020204" pitchFamily="34" charset="0"/>
              </a:rPr>
              <a:t>Ensure chest strap is across the chest/breastbone</a:t>
            </a:r>
          </a:p>
          <a:p>
            <a:pPr lvl="2">
              <a:lnSpc>
                <a:spcPct val="100000"/>
              </a:lnSpc>
              <a:spcBef>
                <a:spcPts val="0"/>
              </a:spcBef>
            </a:pPr>
            <a:endParaRPr lang="en-US" sz="2400" dirty="0">
              <a:latin typeface="Arial" panose="020B0604020202020204" pitchFamily="34" charset="0"/>
              <a:cs typeface="Arial" panose="020B0604020202020204" pitchFamily="34" charset="0"/>
            </a:endParaRPr>
          </a:p>
          <a:p>
            <a:pPr lvl="2">
              <a:lnSpc>
                <a:spcPct val="100000"/>
              </a:lnSpc>
              <a:spcBef>
                <a:spcPts val="0"/>
              </a:spcBef>
            </a:pPr>
            <a:r>
              <a:rPr lang="en-US" sz="2400" dirty="0">
                <a:latin typeface="Arial" panose="020B0604020202020204" pitchFamily="34" charset="0"/>
                <a:cs typeface="Arial" panose="020B0604020202020204" pitchFamily="34" charset="0"/>
              </a:rPr>
              <a:t>Have a buddy double check for twists, </a:t>
            </a:r>
            <a:r>
              <a:rPr lang="en-US" sz="2400" dirty="0" err="1">
                <a:latin typeface="Arial" panose="020B0604020202020204" pitchFamily="34" charset="0"/>
                <a:cs typeface="Arial" panose="020B0604020202020204" pitchFamily="34" charset="0"/>
              </a:rPr>
              <a:t>etc</a:t>
            </a:r>
            <a:r>
              <a:rPr lang="en-US" sz="2400" dirty="0">
                <a:latin typeface="Arial" panose="020B0604020202020204" pitchFamily="34" charset="0"/>
                <a:cs typeface="Arial" panose="020B0604020202020204" pitchFamily="34" charset="0"/>
              </a:rPr>
              <a:t>…</a:t>
            </a:r>
          </a:p>
        </p:txBody>
      </p:sp>
      <p:pic>
        <p:nvPicPr>
          <p:cNvPr id="4" name="Content Placeholder 3" descr="Picture depicts proper fit of a Full Body Harness&#10;">
            <a:extLst>
              <a:ext uri="{FF2B5EF4-FFF2-40B4-BE49-F238E27FC236}">
                <a16:creationId xmlns:a16="http://schemas.microsoft.com/office/drawing/2014/main" id="{BC2281E2-ACAE-173D-9F57-40A710E6CFAE}"/>
              </a:ext>
            </a:extLst>
          </p:cNvPr>
          <p:cNvPicPr>
            <a:picLocks noChangeAspect="1"/>
          </p:cNvPicPr>
          <p:nvPr/>
        </p:nvPicPr>
        <p:blipFill>
          <a:blip r:embed="rId3"/>
          <a:stretch>
            <a:fillRect/>
          </a:stretch>
        </p:blipFill>
        <p:spPr>
          <a:xfrm>
            <a:off x="7048773" y="1678577"/>
            <a:ext cx="4299777" cy="3963972"/>
          </a:xfrm>
          <a:prstGeom prst="rect">
            <a:avLst/>
          </a:prstGeom>
        </p:spPr>
      </p:pic>
      <p:sp>
        <p:nvSpPr>
          <p:cNvPr id="5" name="Content Placeholder 3">
            <a:extLst>
              <a:ext uri="{FF2B5EF4-FFF2-40B4-BE49-F238E27FC236}">
                <a16:creationId xmlns:a16="http://schemas.microsoft.com/office/drawing/2014/main" id="{E0939A09-DE6A-8D1B-0937-4281AE9144F8}"/>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0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5" end="5"/>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98186"/>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Personal Fall Arrest Systems (PFAS) </a:t>
            </a:r>
            <a:r>
              <a:rPr kumimoji="0" lang="en-US" sz="36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24320" y="1871831"/>
            <a:ext cx="9660804" cy="4154500"/>
          </a:xfrm>
        </p:spPr>
        <p:txBody>
          <a:bodyPr>
            <a:normAutofit lnSpcReduction="10000"/>
          </a:bodyPr>
          <a:lstStyle/>
          <a:p>
            <a:pPr>
              <a:lnSpc>
                <a:spcPct val="100000"/>
              </a:lnSpc>
              <a:spcBef>
                <a:spcPts val="0"/>
              </a:spcBef>
            </a:pPr>
            <a:r>
              <a:rPr lang="en-US" sz="2400" dirty="0">
                <a:latin typeface="Arial" panose="020B0604020202020204" pitchFamily="34" charset="0"/>
                <a:cs typeface="Arial" panose="020B0604020202020204" pitchFamily="34" charset="0"/>
              </a:rPr>
              <a:t>The purpose of a fall arrest system is to reduce the risk of injury from an accidental fall to an acceptable level.</a:t>
            </a:r>
          </a:p>
          <a:p>
            <a:pPr marL="914400" lvl="2">
              <a:lnSpc>
                <a:spcPct val="100000"/>
              </a:lnSpc>
              <a:spcBef>
                <a:spcPts val="0"/>
              </a:spcBef>
            </a:pPr>
            <a:r>
              <a:rPr lang="en-US" sz="2400" dirty="0">
                <a:latin typeface="Arial" panose="020B0604020202020204" pitchFamily="34" charset="0"/>
                <a:cs typeface="Arial" panose="020B0604020202020204" pitchFamily="34" charset="0"/>
              </a:rPr>
              <a:t>The risk of injury from a fall can never be eliminated, only reduced.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How far a worker falls before shock absorbing or deceleration equipment begins to take effect, affects both impact forces and total fall distance</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Anchorage point location in relation to D-ring height</a:t>
            </a:r>
          </a:p>
          <a:p>
            <a:pPr marL="914400" lvl="2">
              <a:lnSpc>
                <a:spcPct val="100000"/>
              </a:lnSpc>
              <a:spcBef>
                <a:spcPts val="0"/>
              </a:spcBef>
            </a:pPr>
            <a:r>
              <a:rPr lang="en-US" sz="2400" dirty="0">
                <a:latin typeface="Arial" panose="020B0604020202020204" pitchFamily="34" charset="0"/>
                <a:cs typeface="Arial" panose="020B0604020202020204" pitchFamily="34" charset="0"/>
              </a:rPr>
              <a:t>Below the D-ring allows excessive falls</a:t>
            </a:r>
          </a:p>
          <a:p>
            <a:pPr marL="914400" lvl="2">
              <a:lnSpc>
                <a:spcPct val="100000"/>
              </a:lnSpc>
              <a:spcBef>
                <a:spcPts val="0"/>
              </a:spcBef>
            </a:pPr>
            <a:r>
              <a:rPr lang="en-US" sz="2400" dirty="0">
                <a:latin typeface="Arial" panose="020B0604020202020204" pitchFamily="34" charset="0"/>
                <a:cs typeface="Arial" panose="020B0604020202020204" pitchFamily="34" charset="0"/>
              </a:rPr>
              <a:t>Above the D-ring minimizes free fall to less than 6’</a:t>
            </a:r>
          </a:p>
          <a:p>
            <a:endParaRPr lang="en-US" dirty="0">
              <a:latin typeface="Arial" panose="020B0604020202020204" pitchFamily="34" charset="0"/>
              <a:cs typeface="Arial" panose="020B0604020202020204" pitchFamily="34" charset="0"/>
            </a:endParaRP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9888B431-69A8-F76B-7A8D-E62D46133FE8}"/>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215441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74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DCEEA1F-D95F-3B21-A2C0-93E895105558}"/>
              </a:ext>
            </a:extLst>
          </p:cNvPr>
          <p:cNvSpPr>
            <a:spLocks noGrp="1"/>
          </p:cNvSpPr>
          <p:nvPr>
            <p:ph type="title" idx="4294967295"/>
          </p:nvPr>
        </p:nvSpPr>
        <p:spPr>
          <a:xfrm>
            <a:off x="1179441" y="477444"/>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Systems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sp>
        <p:nvSpPr>
          <p:cNvPr id="2" name="Text Placeholder 1">
            <a:extLst>
              <a:ext uri="{FF2B5EF4-FFF2-40B4-BE49-F238E27FC236}">
                <a16:creationId xmlns:a16="http://schemas.microsoft.com/office/drawing/2014/main" id="{89CF92A1-3462-4C3B-9287-784FC7CD1CD4}"/>
              </a:ext>
            </a:extLst>
          </p:cNvPr>
          <p:cNvSpPr>
            <a:spLocks noGrp="1"/>
          </p:cNvSpPr>
          <p:nvPr>
            <p:ph type="body" sz="quarter" idx="10"/>
          </p:nvPr>
        </p:nvSpPr>
        <p:spPr>
          <a:xfrm>
            <a:off x="1024319" y="1871831"/>
            <a:ext cx="9639561" cy="4352800"/>
          </a:xfrm>
        </p:spPr>
        <p:txBody>
          <a:bodyPr>
            <a:normAutofit/>
          </a:bodyPr>
          <a:lstStyle/>
          <a:p>
            <a:pPr>
              <a:lnSpc>
                <a:spcPct val="100000"/>
              </a:lnSpc>
            </a:pPr>
            <a:r>
              <a:rPr lang="en-US" sz="2400" dirty="0">
                <a:latin typeface="Arial" panose="020B0604020202020204" pitchFamily="34" charset="0"/>
                <a:cs typeface="Arial" panose="020B0604020202020204" pitchFamily="34" charset="0"/>
              </a:rPr>
              <a:t>Guardrail systems</a:t>
            </a:r>
          </a:p>
          <a:p>
            <a:pPr>
              <a:lnSpc>
                <a:spcPct val="100000"/>
              </a:lnSpc>
            </a:pPr>
            <a:r>
              <a:rPr lang="en-US" sz="2400" b="0" i="0" dirty="0">
                <a:solidFill>
                  <a:srgbClr val="333333"/>
                </a:solidFill>
                <a:effectLst/>
                <a:latin typeface="Arial" panose="020B0604020202020204" pitchFamily="34" charset="0"/>
                <a:cs typeface="Arial" panose="020B0604020202020204" pitchFamily="34" charset="0"/>
              </a:rPr>
              <a:t>Safety net systems</a:t>
            </a:r>
          </a:p>
          <a:p>
            <a:pPr>
              <a:lnSpc>
                <a:spcPct val="100000"/>
              </a:lnSpc>
            </a:pPr>
            <a:r>
              <a:rPr lang="en-US" sz="2400" b="0" i="0" dirty="0">
                <a:solidFill>
                  <a:srgbClr val="333333"/>
                </a:solidFill>
                <a:effectLst/>
                <a:latin typeface="Arial" panose="020B0604020202020204" pitchFamily="34" charset="0"/>
                <a:cs typeface="Arial" panose="020B0604020202020204" pitchFamily="34" charset="0"/>
              </a:rPr>
              <a:t>Personal fall arrest systems</a:t>
            </a:r>
            <a:r>
              <a:rPr lang="en-US" sz="2400" dirty="0">
                <a:solidFill>
                  <a:srgbClr val="333333"/>
                </a:solidFill>
                <a:latin typeface="Arial" panose="020B0604020202020204" pitchFamily="34" charset="0"/>
                <a:cs typeface="Arial" panose="020B0604020202020204" pitchFamily="34" charset="0"/>
              </a:rPr>
              <a:t> (PFAS)</a:t>
            </a:r>
          </a:p>
          <a:p>
            <a:pPr>
              <a:lnSpc>
                <a:spcPct val="100000"/>
              </a:lnSpc>
            </a:pPr>
            <a:r>
              <a:rPr lang="en-US" sz="2400" b="0" i="0" dirty="0">
                <a:solidFill>
                  <a:srgbClr val="333333"/>
                </a:solidFill>
                <a:effectLst/>
                <a:latin typeface="Arial" panose="020B0604020202020204" pitchFamily="34" charset="0"/>
                <a:cs typeface="Arial" panose="020B0604020202020204" pitchFamily="34" charset="0"/>
              </a:rPr>
              <a:t>Positioning device systems</a:t>
            </a:r>
          </a:p>
          <a:p>
            <a:pPr>
              <a:lnSpc>
                <a:spcPct val="100000"/>
              </a:lnSpc>
            </a:pPr>
            <a:r>
              <a:rPr lang="en-US" sz="2400" b="0" i="0" dirty="0">
                <a:solidFill>
                  <a:srgbClr val="333333"/>
                </a:solidFill>
                <a:effectLst/>
                <a:latin typeface="Arial" panose="020B0604020202020204" pitchFamily="34" charset="0"/>
                <a:cs typeface="Arial" panose="020B0604020202020204" pitchFamily="34" charset="0"/>
              </a:rPr>
              <a:t>Warning line systems</a:t>
            </a:r>
            <a:endParaRPr lang="en-US" sz="2400" dirty="0">
              <a:solidFill>
                <a:srgbClr val="33333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52F705E6-6932-B0B3-35D9-86640D6584E6}"/>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4574972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368C5D-7ECD-D5FE-114A-673AE661D0D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Foot Level Anchorage</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grpSp>
        <p:nvGrpSpPr>
          <p:cNvPr id="87" name="Group 86" descr="Calculation of total distance traveled before fall arrest takes effect.">
            <a:extLst>
              <a:ext uri="{FF2B5EF4-FFF2-40B4-BE49-F238E27FC236}">
                <a16:creationId xmlns:a16="http://schemas.microsoft.com/office/drawing/2014/main" id="{A8931E0B-7876-86F2-A568-A0A7F3D1AB36}"/>
              </a:ext>
              <a:ext uri="{C183D7F6-B498-43B3-948B-1728B52AA6E4}">
                <adec:decorative xmlns:adec="http://schemas.microsoft.com/office/drawing/2017/decorative" val="0"/>
              </a:ext>
            </a:extLst>
          </p:cNvPr>
          <p:cNvGrpSpPr/>
          <p:nvPr/>
        </p:nvGrpSpPr>
        <p:grpSpPr>
          <a:xfrm>
            <a:off x="-9524" y="1752600"/>
            <a:ext cx="9791986" cy="4378234"/>
            <a:chOff x="-9525" y="1752600"/>
            <a:chExt cx="10501338" cy="4789488"/>
          </a:xfrm>
        </p:grpSpPr>
        <p:sp>
          <p:nvSpPr>
            <p:cNvPr id="88" name="Rectangle 50">
              <a:extLst>
                <a:ext uri="{FF2B5EF4-FFF2-40B4-BE49-F238E27FC236}">
                  <a16:creationId xmlns:a16="http://schemas.microsoft.com/office/drawing/2014/main" id="{1AB23D23-FCAA-A941-E940-0EB197A91799}"/>
                </a:ext>
              </a:extLst>
            </p:cNvPr>
            <p:cNvSpPr>
              <a:spLocks noChangeArrowheads="1"/>
            </p:cNvSpPr>
            <p:nvPr/>
          </p:nvSpPr>
          <p:spPr bwMode="auto">
            <a:xfrm>
              <a:off x="-132" y="1752600"/>
              <a:ext cx="2946442" cy="171474"/>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89" name="Rectangle 51">
              <a:extLst>
                <a:ext uri="{FF2B5EF4-FFF2-40B4-BE49-F238E27FC236}">
                  <a16:creationId xmlns:a16="http://schemas.microsoft.com/office/drawing/2014/main" id="{E9F6DF77-4D81-4DEB-E843-DB064F619081}"/>
                </a:ext>
              </a:extLst>
            </p:cNvPr>
            <p:cNvSpPr>
              <a:spLocks noChangeArrowheads="1"/>
            </p:cNvSpPr>
            <p:nvPr/>
          </p:nvSpPr>
          <p:spPr bwMode="auto">
            <a:xfrm>
              <a:off x="-132" y="2667131"/>
              <a:ext cx="2540037" cy="228633"/>
            </a:xfrm>
            <a:prstGeom prst="rect">
              <a:avLst/>
            </a:prstGeom>
            <a:solidFill>
              <a:schemeClr val="tx1"/>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90" name="Line 21">
              <a:extLst>
                <a:ext uri="{FF2B5EF4-FFF2-40B4-BE49-F238E27FC236}">
                  <a16:creationId xmlns:a16="http://schemas.microsoft.com/office/drawing/2014/main" id="{D2D53FFB-08FC-35FA-64EF-0DA4008FCBAD}"/>
                </a:ext>
              </a:extLst>
            </p:cNvPr>
            <p:cNvSpPr>
              <a:spLocks noChangeShapeType="1"/>
            </p:cNvSpPr>
            <p:nvPr/>
          </p:nvSpPr>
          <p:spPr bwMode="auto">
            <a:xfrm>
              <a:off x="2539905" y="2733852"/>
              <a:ext cx="0" cy="1537585"/>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91" name="Group 22">
              <a:extLst>
                <a:ext uri="{FF2B5EF4-FFF2-40B4-BE49-F238E27FC236}">
                  <a16:creationId xmlns:a16="http://schemas.microsoft.com/office/drawing/2014/main" id="{05861C66-EA22-ABF3-FE7E-A3F98A7C713C}"/>
                </a:ext>
              </a:extLst>
            </p:cNvPr>
            <p:cNvGrpSpPr>
              <a:grpSpLocks/>
            </p:cNvGrpSpPr>
            <p:nvPr/>
          </p:nvGrpSpPr>
          <p:grpSpPr bwMode="auto">
            <a:xfrm>
              <a:off x="2336702" y="5118223"/>
              <a:ext cx="690573" cy="1151332"/>
              <a:chOff x="2456" y="1596"/>
              <a:chExt cx="747" cy="2191"/>
            </a:xfrm>
          </p:grpSpPr>
          <p:sp>
            <p:nvSpPr>
              <p:cNvPr id="107" name="Freeform 23">
                <a:extLst>
                  <a:ext uri="{FF2B5EF4-FFF2-40B4-BE49-F238E27FC236}">
                    <a16:creationId xmlns:a16="http://schemas.microsoft.com/office/drawing/2014/main" id="{5B15B8D9-2142-CE6F-1EA4-BE6133592160}"/>
                  </a:ext>
                </a:extLst>
              </p:cNvPr>
              <p:cNvSpPr>
                <a:spLocks/>
              </p:cNvSpPr>
              <p:nvPr/>
            </p:nvSpPr>
            <p:spPr bwMode="auto">
              <a:xfrm rot="-217816">
                <a:off x="2564" y="1700"/>
                <a:ext cx="540" cy="643"/>
              </a:xfrm>
              <a:custGeom>
                <a:avLst/>
                <a:gdLst>
                  <a:gd name="T0" fmla="*/ 412 w 220"/>
                  <a:gd name="T1" fmla="*/ 100 h 289"/>
                  <a:gd name="T2" fmla="*/ 415 w 220"/>
                  <a:gd name="T3" fmla="*/ 136 h 289"/>
                  <a:gd name="T4" fmla="*/ 430 w 220"/>
                  <a:gd name="T5" fmla="*/ 211 h 289"/>
                  <a:gd name="T6" fmla="*/ 457 w 220"/>
                  <a:gd name="T7" fmla="*/ 205 h 289"/>
                  <a:gd name="T8" fmla="*/ 493 w 220"/>
                  <a:gd name="T9" fmla="*/ 202 h 289"/>
                  <a:gd name="T10" fmla="*/ 515 w 220"/>
                  <a:gd name="T11" fmla="*/ 209 h 289"/>
                  <a:gd name="T12" fmla="*/ 533 w 220"/>
                  <a:gd name="T13" fmla="*/ 238 h 289"/>
                  <a:gd name="T14" fmla="*/ 538 w 220"/>
                  <a:gd name="T15" fmla="*/ 283 h 289"/>
                  <a:gd name="T16" fmla="*/ 533 w 220"/>
                  <a:gd name="T17" fmla="*/ 318 h 289"/>
                  <a:gd name="T18" fmla="*/ 503 w 220"/>
                  <a:gd name="T19" fmla="*/ 347 h 289"/>
                  <a:gd name="T20" fmla="*/ 479 w 220"/>
                  <a:gd name="T21" fmla="*/ 345 h 289"/>
                  <a:gd name="T22" fmla="*/ 449 w 220"/>
                  <a:gd name="T23" fmla="*/ 332 h 289"/>
                  <a:gd name="T24" fmla="*/ 442 w 220"/>
                  <a:gd name="T25" fmla="*/ 369 h 289"/>
                  <a:gd name="T26" fmla="*/ 422 w 220"/>
                  <a:gd name="T27" fmla="*/ 387 h 289"/>
                  <a:gd name="T28" fmla="*/ 412 w 220"/>
                  <a:gd name="T29" fmla="*/ 394 h 289"/>
                  <a:gd name="T30" fmla="*/ 385 w 220"/>
                  <a:gd name="T31" fmla="*/ 443 h 289"/>
                  <a:gd name="T32" fmla="*/ 346 w 220"/>
                  <a:gd name="T33" fmla="*/ 432 h 289"/>
                  <a:gd name="T34" fmla="*/ 317 w 220"/>
                  <a:gd name="T35" fmla="*/ 434 h 289"/>
                  <a:gd name="T36" fmla="*/ 299 w 220"/>
                  <a:gd name="T37" fmla="*/ 469 h 289"/>
                  <a:gd name="T38" fmla="*/ 319 w 220"/>
                  <a:gd name="T39" fmla="*/ 476 h 289"/>
                  <a:gd name="T40" fmla="*/ 341 w 220"/>
                  <a:gd name="T41" fmla="*/ 483 h 289"/>
                  <a:gd name="T42" fmla="*/ 376 w 220"/>
                  <a:gd name="T43" fmla="*/ 476 h 289"/>
                  <a:gd name="T44" fmla="*/ 383 w 220"/>
                  <a:gd name="T45" fmla="*/ 481 h 289"/>
                  <a:gd name="T46" fmla="*/ 417 w 220"/>
                  <a:gd name="T47" fmla="*/ 469 h 289"/>
                  <a:gd name="T48" fmla="*/ 437 w 220"/>
                  <a:gd name="T49" fmla="*/ 485 h 289"/>
                  <a:gd name="T50" fmla="*/ 422 w 220"/>
                  <a:gd name="T51" fmla="*/ 501 h 289"/>
                  <a:gd name="T52" fmla="*/ 432 w 220"/>
                  <a:gd name="T53" fmla="*/ 554 h 289"/>
                  <a:gd name="T54" fmla="*/ 378 w 220"/>
                  <a:gd name="T55" fmla="*/ 590 h 289"/>
                  <a:gd name="T56" fmla="*/ 292 w 220"/>
                  <a:gd name="T57" fmla="*/ 599 h 289"/>
                  <a:gd name="T58" fmla="*/ 250 w 220"/>
                  <a:gd name="T59" fmla="*/ 590 h 289"/>
                  <a:gd name="T60" fmla="*/ 221 w 220"/>
                  <a:gd name="T61" fmla="*/ 643 h 289"/>
                  <a:gd name="T62" fmla="*/ 118 w 220"/>
                  <a:gd name="T63" fmla="*/ 603 h 289"/>
                  <a:gd name="T64" fmla="*/ 101 w 220"/>
                  <a:gd name="T65" fmla="*/ 538 h 289"/>
                  <a:gd name="T66" fmla="*/ 98 w 220"/>
                  <a:gd name="T67" fmla="*/ 465 h 289"/>
                  <a:gd name="T68" fmla="*/ 10 w 220"/>
                  <a:gd name="T69" fmla="*/ 280 h 289"/>
                  <a:gd name="T70" fmla="*/ 0 w 220"/>
                  <a:gd name="T71" fmla="*/ 138 h 289"/>
                  <a:gd name="T72" fmla="*/ 142 w 220"/>
                  <a:gd name="T73" fmla="*/ 22 h 289"/>
                  <a:gd name="T74" fmla="*/ 216 w 220"/>
                  <a:gd name="T75" fmla="*/ 11 h 289"/>
                  <a:gd name="T76" fmla="*/ 290 w 220"/>
                  <a:gd name="T77" fmla="*/ 2 h 289"/>
                  <a:gd name="T78" fmla="*/ 373 w 220"/>
                  <a:gd name="T79" fmla="*/ 11 h 28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20" h="289">
                    <a:moveTo>
                      <a:pt x="160" y="14"/>
                    </a:moveTo>
                    <a:lnTo>
                      <a:pt x="168" y="45"/>
                    </a:lnTo>
                    <a:lnTo>
                      <a:pt x="159" y="66"/>
                    </a:lnTo>
                    <a:lnTo>
                      <a:pt x="169" y="61"/>
                    </a:lnTo>
                    <a:lnTo>
                      <a:pt x="175" y="79"/>
                    </a:lnTo>
                    <a:lnTo>
                      <a:pt x="175" y="95"/>
                    </a:lnTo>
                    <a:lnTo>
                      <a:pt x="180" y="95"/>
                    </a:lnTo>
                    <a:lnTo>
                      <a:pt x="186" y="92"/>
                    </a:lnTo>
                    <a:lnTo>
                      <a:pt x="192" y="90"/>
                    </a:lnTo>
                    <a:lnTo>
                      <a:pt x="201" y="91"/>
                    </a:lnTo>
                    <a:lnTo>
                      <a:pt x="206" y="92"/>
                    </a:lnTo>
                    <a:lnTo>
                      <a:pt x="210" y="94"/>
                    </a:lnTo>
                    <a:lnTo>
                      <a:pt x="215" y="99"/>
                    </a:lnTo>
                    <a:lnTo>
                      <a:pt x="217" y="107"/>
                    </a:lnTo>
                    <a:lnTo>
                      <a:pt x="220" y="119"/>
                    </a:lnTo>
                    <a:lnTo>
                      <a:pt x="219" y="127"/>
                    </a:lnTo>
                    <a:lnTo>
                      <a:pt x="219" y="135"/>
                    </a:lnTo>
                    <a:lnTo>
                      <a:pt x="217" y="143"/>
                    </a:lnTo>
                    <a:lnTo>
                      <a:pt x="212" y="150"/>
                    </a:lnTo>
                    <a:lnTo>
                      <a:pt x="205" y="156"/>
                    </a:lnTo>
                    <a:lnTo>
                      <a:pt x="199" y="154"/>
                    </a:lnTo>
                    <a:lnTo>
                      <a:pt x="195" y="155"/>
                    </a:lnTo>
                    <a:lnTo>
                      <a:pt x="188" y="153"/>
                    </a:lnTo>
                    <a:lnTo>
                      <a:pt x="183" y="149"/>
                    </a:lnTo>
                    <a:lnTo>
                      <a:pt x="180" y="145"/>
                    </a:lnTo>
                    <a:lnTo>
                      <a:pt x="180" y="166"/>
                    </a:lnTo>
                    <a:lnTo>
                      <a:pt x="172" y="175"/>
                    </a:lnTo>
                    <a:lnTo>
                      <a:pt x="172" y="174"/>
                    </a:lnTo>
                    <a:lnTo>
                      <a:pt x="161" y="179"/>
                    </a:lnTo>
                    <a:lnTo>
                      <a:pt x="168" y="177"/>
                    </a:lnTo>
                    <a:lnTo>
                      <a:pt x="167" y="192"/>
                    </a:lnTo>
                    <a:lnTo>
                      <a:pt x="157" y="199"/>
                    </a:lnTo>
                    <a:lnTo>
                      <a:pt x="148" y="193"/>
                    </a:lnTo>
                    <a:lnTo>
                      <a:pt x="141" y="194"/>
                    </a:lnTo>
                    <a:lnTo>
                      <a:pt x="136" y="195"/>
                    </a:lnTo>
                    <a:lnTo>
                      <a:pt x="129" y="195"/>
                    </a:lnTo>
                    <a:lnTo>
                      <a:pt x="124" y="201"/>
                    </a:lnTo>
                    <a:lnTo>
                      <a:pt x="122" y="211"/>
                    </a:lnTo>
                    <a:lnTo>
                      <a:pt x="127" y="211"/>
                    </a:lnTo>
                    <a:lnTo>
                      <a:pt x="130" y="214"/>
                    </a:lnTo>
                    <a:lnTo>
                      <a:pt x="135" y="216"/>
                    </a:lnTo>
                    <a:lnTo>
                      <a:pt x="139" y="217"/>
                    </a:lnTo>
                    <a:lnTo>
                      <a:pt x="144" y="217"/>
                    </a:lnTo>
                    <a:lnTo>
                      <a:pt x="153" y="214"/>
                    </a:lnTo>
                    <a:lnTo>
                      <a:pt x="156" y="216"/>
                    </a:lnTo>
                    <a:lnTo>
                      <a:pt x="164" y="214"/>
                    </a:lnTo>
                    <a:lnTo>
                      <a:pt x="170" y="211"/>
                    </a:lnTo>
                    <a:lnTo>
                      <a:pt x="174" y="212"/>
                    </a:lnTo>
                    <a:lnTo>
                      <a:pt x="178" y="218"/>
                    </a:lnTo>
                    <a:lnTo>
                      <a:pt x="179" y="221"/>
                    </a:lnTo>
                    <a:lnTo>
                      <a:pt x="172" y="225"/>
                    </a:lnTo>
                    <a:lnTo>
                      <a:pt x="176" y="237"/>
                    </a:lnTo>
                    <a:lnTo>
                      <a:pt x="176" y="249"/>
                    </a:lnTo>
                    <a:lnTo>
                      <a:pt x="172" y="256"/>
                    </a:lnTo>
                    <a:lnTo>
                      <a:pt x="154" y="265"/>
                    </a:lnTo>
                    <a:lnTo>
                      <a:pt x="140" y="264"/>
                    </a:lnTo>
                    <a:lnTo>
                      <a:pt x="119" y="269"/>
                    </a:lnTo>
                    <a:lnTo>
                      <a:pt x="107" y="266"/>
                    </a:lnTo>
                    <a:lnTo>
                      <a:pt x="102" y="265"/>
                    </a:lnTo>
                    <a:lnTo>
                      <a:pt x="96" y="278"/>
                    </a:lnTo>
                    <a:lnTo>
                      <a:pt x="90" y="289"/>
                    </a:lnTo>
                    <a:lnTo>
                      <a:pt x="54" y="285"/>
                    </a:lnTo>
                    <a:lnTo>
                      <a:pt x="48" y="271"/>
                    </a:lnTo>
                    <a:lnTo>
                      <a:pt x="52" y="256"/>
                    </a:lnTo>
                    <a:lnTo>
                      <a:pt x="41" y="242"/>
                    </a:lnTo>
                    <a:lnTo>
                      <a:pt x="38" y="231"/>
                    </a:lnTo>
                    <a:lnTo>
                      <a:pt x="40" y="209"/>
                    </a:lnTo>
                    <a:lnTo>
                      <a:pt x="21" y="173"/>
                    </a:lnTo>
                    <a:lnTo>
                      <a:pt x="4" y="126"/>
                    </a:lnTo>
                    <a:lnTo>
                      <a:pt x="1" y="95"/>
                    </a:lnTo>
                    <a:lnTo>
                      <a:pt x="0" y="62"/>
                    </a:lnTo>
                    <a:lnTo>
                      <a:pt x="29" y="32"/>
                    </a:lnTo>
                    <a:lnTo>
                      <a:pt x="58" y="10"/>
                    </a:lnTo>
                    <a:lnTo>
                      <a:pt x="70" y="8"/>
                    </a:lnTo>
                    <a:lnTo>
                      <a:pt x="88" y="5"/>
                    </a:lnTo>
                    <a:lnTo>
                      <a:pt x="94" y="0"/>
                    </a:lnTo>
                    <a:lnTo>
                      <a:pt x="118" y="1"/>
                    </a:lnTo>
                    <a:lnTo>
                      <a:pt x="139" y="2"/>
                    </a:lnTo>
                    <a:lnTo>
                      <a:pt x="152" y="5"/>
                    </a:lnTo>
                    <a:lnTo>
                      <a:pt x="160" y="14"/>
                    </a:lnTo>
                  </a:path>
                </a:pathLst>
              </a:custGeom>
              <a:solidFill>
                <a:srgbClr val="FFE0C0"/>
              </a:solidFill>
              <a:ln>
                <a:noFill/>
              </a:ln>
              <a:effectLst/>
              <a:extLst>
                <a:ext uri="{91240B29-F687-4F45-9708-019B960494DF}">
                  <a14:hiddenLine xmlns:a14="http://schemas.microsoft.com/office/drawing/2010/main" w="3175" cap="rnd"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8" name="Freeform 24">
                <a:extLst>
                  <a:ext uri="{FF2B5EF4-FFF2-40B4-BE49-F238E27FC236}">
                    <a16:creationId xmlns:a16="http://schemas.microsoft.com/office/drawing/2014/main" id="{FE4FF51E-7447-0D91-40C2-DE36FB89414E}"/>
                  </a:ext>
                </a:extLst>
              </p:cNvPr>
              <p:cNvSpPr>
                <a:spLocks/>
              </p:cNvSpPr>
              <p:nvPr/>
            </p:nvSpPr>
            <p:spPr bwMode="auto">
              <a:xfrm rot="-217816">
                <a:off x="2529" y="1685"/>
                <a:ext cx="407" cy="487"/>
              </a:xfrm>
              <a:custGeom>
                <a:avLst/>
                <a:gdLst>
                  <a:gd name="T0" fmla="*/ 395 w 166"/>
                  <a:gd name="T1" fmla="*/ 137 h 220"/>
                  <a:gd name="T2" fmla="*/ 402 w 166"/>
                  <a:gd name="T3" fmla="*/ 113 h 220"/>
                  <a:gd name="T4" fmla="*/ 407 w 166"/>
                  <a:gd name="T5" fmla="*/ 51 h 220"/>
                  <a:gd name="T6" fmla="*/ 400 w 166"/>
                  <a:gd name="T7" fmla="*/ 46 h 220"/>
                  <a:gd name="T8" fmla="*/ 363 w 166"/>
                  <a:gd name="T9" fmla="*/ 24 h 220"/>
                  <a:gd name="T10" fmla="*/ 351 w 166"/>
                  <a:gd name="T11" fmla="*/ 9 h 220"/>
                  <a:gd name="T12" fmla="*/ 338 w 166"/>
                  <a:gd name="T13" fmla="*/ 0 h 220"/>
                  <a:gd name="T14" fmla="*/ 302 w 166"/>
                  <a:gd name="T15" fmla="*/ 11 h 220"/>
                  <a:gd name="T16" fmla="*/ 238 w 166"/>
                  <a:gd name="T17" fmla="*/ 29 h 220"/>
                  <a:gd name="T18" fmla="*/ 177 w 166"/>
                  <a:gd name="T19" fmla="*/ 49 h 220"/>
                  <a:gd name="T20" fmla="*/ 135 w 166"/>
                  <a:gd name="T21" fmla="*/ 77 h 220"/>
                  <a:gd name="T22" fmla="*/ 113 w 166"/>
                  <a:gd name="T23" fmla="*/ 46 h 220"/>
                  <a:gd name="T24" fmla="*/ 93 w 166"/>
                  <a:gd name="T25" fmla="*/ 100 h 220"/>
                  <a:gd name="T26" fmla="*/ 54 w 166"/>
                  <a:gd name="T27" fmla="*/ 139 h 220"/>
                  <a:gd name="T28" fmla="*/ 25 w 166"/>
                  <a:gd name="T29" fmla="*/ 195 h 220"/>
                  <a:gd name="T30" fmla="*/ 7 w 166"/>
                  <a:gd name="T31" fmla="*/ 266 h 220"/>
                  <a:gd name="T32" fmla="*/ 0 w 166"/>
                  <a:gd name="T33" fmla="*/ 321 h 220"/>
                  <a:gd name="T34" fmla="*/ 0 w 166"/>
                  <a:gd name="T35" fmla="*/ 387 h 220"/>
                  <a:gd name="T36" fmla="*/ 20 w 166"/>
                  <a:gd name="T37" fmla="*/ 452 h 220"/>
                  <a:gd name="T38" fmla="*/ 32 w 166"/>
                  <a:gd name="T39" fmla="*/ 487 h 220"/>
                  <a:gd name="T40" fmla="*/ 118 w 166"/>
                  <a:gd name="T41" fmla="*/ 454 h 220"/>
                  <a:gd name="T42" fmla="*/ 118 w 166"/>
                  <a:gd name="T43" fmla="*/ 467 h 220"/>
                  <a:gd name="T44" fmla="*/ 123 w 166"/>
                  <a:gd name="T45" fmla="*/ 447 h 220"/>
                  <a:gd name="T46" fmla="*/ 108 w 166"/>
                  <a:gd name="T47" fmla="*/ 447 h 220"/>
                  <a:gd name="T48" fmla="*/ 98 w 166"/>
                  <a:gd name="T49" fmla="*/ 441 h 220"/>
                  <a:gd name="T50" fmla="*/ 127 w 166"/>
                  <a:gd name="T51" fmla="*/ 416 h 220"/>
                  <a:gd name="T52" fmla="*/ 125 w 166"/>
                  <a:gd name="T53" fmla="*/ 414 h 220"/>
                  <a:gd name="T54" fmla="*/ 137 w 166"/>
                  <a:gd name="T55" fmla="*/ 407 h 220"/>
                  <a:gd name="T56" fmla="*/ 140 w 166"/>
                  <a:gd name="T57" fmla="*/ 381 h 220"/>
                  <a:gd name="T58" fmla="*/ 132 w 166"/>
                  <a:gd name="T59" fmla="*/ 374 h 220"/>
                  <a:gd name="T60" fmla="*/ 127 w 166"/>
                  <a:gd name="T61" fmla="*/ 348 h 220"/>
                  <a:gd name="T62" fmla="*/ 147 w 166"/>
                  <a:gd name="T63" fmla="*/ 332 h 220"/>
                  <a:gd name="T64" fmla="*/ 164 w 166"/>
                  <a:gd name="T65" fmla="*/ 325 h 220"/>
                  <a:gd name="T66" fmla="*/ 186 w 166"/>
                  <a:gd name="T67" fmla="*/ 321 h 220"/>
                  <a:gd name="T68" fmla="*/ 194 w 166"/>
                  <a:gd name="T69" fmla="*/ 292 h 220"/>
                  <a:gd name="T70" fmla="*/ 218 w 166"/>
                  <a:gd name="T71" fmla="*/ 292 h 220"/>
                  <a:gd name="T72" fmla="*/ 253 w 166"/>
                  <a:gd name="T73" fmla="*/ 301 h 220"/>
                  <a:gd name="T74" fmla="*/ 262 w 166"/>
                  <a:gd name="T75" fmla="*/ 310 h 220"/>
                  <a:gd name="T76" fmla="*/ 260 w 166"/>
                  <a:gd name="T77" fmla="*/ 303 h 220"/>
                  <a:gd name="T78" fmla="*/ 277 w 166"/>
                  <a:gd name="T79" fmla="*/ 310 h 220"/>
                  <a:gd name="T80" fmla="*/ 289 w 166"/>
                  <a:gd name="T81" fmla="*/ 297 h 220"/>
                  <a:gd name="T82" fmla="*/ 304 w 166"/>
                  <a:gd name="T83" fmla="*/ 252 h 220"/>
                  <a:gd name="T84" fmla="*/ 302 w 166"/>
                  <a:gd name="T85" fmla="*/ 230 h 220"/>
                  <a:gd name="T86" fmla="*/ 338 w 166"/>
                  <a:gd name="T87" fmla="*/ 210 h 220"/>
                  <a:gd name="T88" fmla="*/ 363 w 166"/>
                  <a:gd name="T89" fmla="*/ 173 h 220"/>
                  <a:gd name="T90" fmla="*/ 400 w 166"/>
                  <a:gd name="T91" fmla="*/ 135 h 220"/>
                  <a:gd name="T92" fmla="*/ 392 w 166"/>
                  <a:gd name="T93" fmla="*/ 133 h 220"/>
                  <a:gd name="T94" fmla="*/ 380 w 166"/>
                  <a:gd name="T95" fmla="*/ 137 h 22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6" h="220">
                    <a:moveTo>
                      <a:pt x="161" y="62"/>
                    </a:moveTo>
                    <a:lnTo>
                      <a:pt x="164" y="51"/>
                    </a:lnTo>
                    <a:lnTo>
                      <a:pt x="166" y="23"/>
                    </a:lnTo>
                    <a:lnTo>
                      <a:pt x="163" y="21"/>
                    </a:lnTo>
                    <a:lnTo>
                      <a:pt x="148" y="11"/>
                    </a:lnTo>
                    <a:lnTo>
                      <a:pt x="143" y="4"/>
                    </a:lnTo>
                    <a:lnTo>
                      <a:pt x="138" y="0"/>
                    </a:lnTo>
                    <a:lnTo>
                      <a:pt x="123" y="5"/>
                    </a:lnTo>
                    <a:lnTo>
                      <a:pt x="97" y="13"/>
                    </a:lnTo>
                    <a:lnTo>
                      <a:pt x="72" y="22"/>
                    </a:lnTo>
                    <a:lnTo>
                      <a:pt x="55" y="35"/>
                    </a:lnTo>
                    <a:lnTo>
                      <a:pt x="46" y="21"/>
                    </a:lnTo>
                    <a:lnTo>
                      <a:pt x="38" y="45"/>
                    </a:lnTo>
                    <a:lnTo>
                      <a:pt x="22" y="63"/>
                    </a:lnTo>
                    <a:lnTo>
                      <a:pt x="10" y="88"/>
                    </a:lnTo>
                    <a:lnTo>
                      <a:pt x="3" y="120"/>
                    </a:lnTo>
                    <a:lnTo>
                      <a:pt x="0" y="145"/>
                    </a:lnTo>
                    <a:lnTo>
                      <a:pt x="0" y="175"/>
                    </a:lnTo>
                    <a:lnTo>
                      <a:pt x="8" y="204"/>
                    </a:lnTo>
                    <a:lnTo>
                      <a:pt x="13" y="220"/>
                    </a:lnTo>
                    <a:lnTo>
                      <a:pt x="48" y="205"/>
                    </a:lnTo>
                    <a:lnTo>
                      <a:pt x="48" y="211"/>
                    </a:lnTo>
                    <a:lnTo>
                      <a:pt x="50" y="202"/>
                    </a:lnTo>
                    <a:lnTo>
                      <a:pt x="44" y="202"/>
                    </a:lnTo>
                    <a:lnTo>
                      <a:pt x="40" y="199"/>
                    </a:lnTo>
                    <a:lnTo>
                      <a:pt x="52" y="188"/>
                    </a:lnTo>
                    <a:lnTo>
                      <a:pt x="51" y="187"/>
                    </a:lnTo>
                    <a:lnTo>
                      <a:pt x="56" y="184"/>
                    </a:lnTo>
                    <a:lnTo>
                      <a:pt x="57" y="172"/>
                    </a:lnTo>
                    <a:lnTo>
                      <a:pt x="54" y="169"/>
                    </a:lnTo>
                    <a:lnTo>
                      <a:pt x="52" y="157"/>
                    </a:lnTo>
                    <a:lnTo>
                      <a:pt x="60" y="150"/>
                    </a:lnTo>
                    <a:lnTo>
                      <a:pt x="67" y="147"/>
                    </a:lnTo>
                    <a:lnTo>
                      <a:pt x="76" y="145"/>
                    </a:lnTo>
                    <a:lnTo>
                      <a:pt x="79" y="132"/>
                    </a:lnTo>
                    <a:lnTo>
                      <a:pt x="89" y="132"/>
                    </a:lnTo>
                    <a:lnTo>
                      <a:pt x="103" y="136"/>
                    </a:lnTo>
                    <a:lnTo>
                      <a:pt x="107" y="140"/>
                    </a:lnTo>
                    <a:lnTo>
                      <a:pt x="106" y="137"/>
                    </a:lnTo>
                    <a:lnTo>
                      <a:pt x="113" y="140"/>
                    </a:lnTo>
                    <a:lnTo>
                      <a:pt x="118" y="134"/>
                    </a:lnTo>
                    <a:lnTo>
                      <a:pt x="124" y="114"/>
                    </a:lnTo>
                    <a:lnTo>
                      <a:pt x="123" y="104"/>
                    </a:lnTo>
                    <a:lnTo>
                      <a:pt x="138" y="95"/>
                    </a:lnTo>
                    <a:lnTo>
                      <a:pt x="148" y="78"/>
                    </a:lnTo>
                    <a:lnTo>
                      <a:pt x="163" y="61"/>
                    </a:lnTo>
                    <a:lnTo>
                      <a:pt x="160" y="60"/>
                    </a:lnTo>
                    <a:lnTo>
                      <a:pt x="155" y="62"/>
                    </a:lnTo>
                  </a:path>
                </a:pathLst>
              </a:custGeom>
              <a:solidFill>
                <a:srgbClr val="996633"/>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09" name="Group 25">
                <a:extLst>
                  <a:ext uri="{FF2B5EF4-FFF2-40B4-BE49-F238E27FC236}">
                    <a16:creationId xmlns:a16="http://schemas.microsoft.com/office/drawing/2014/main" id="{BC2D8407-08E8-AFA6-1D4C-6DA6F45212A7}"/>
                  </a:ext>
                </a:extLst>
              </p:cNvPr>
              <p:cNvGrpSpPr>
                <a:grpSpLocks/>
              </p:cNvGrpSpPr>
              <p:nvPr/>
            </p:nvGrpSpPr>
            <p:grpSpPr bwMode="auto">
              <a:xfrm rot="9676">
                <a:off x="2456" y="1596"/>
                <a:ext cx="646" cy="415"/>
                <a:chOff x="321" y="1308"/>
                <a:chExt cx="263" cy="187"/>
              </a:xfrm>
            </p:grpSpPr>
            <p:sp>
              <p:nvSpPr>
                <p:cNvPr id="126" name="Arc 26">
                  <a:extLst>
                    <a:ext uri="{FF2B5EF4-FFF2-40B4-BE49-F238E27FC236}">
                      <a16:creationId xmlns:a16="http://schemas.microsoft.com/office/drawing/2014/main" id="{003AD105-AD77-20C2-8B23-C44DC33A422C}"/>
                    </a:ext>
                  </a:extLst>
                </p:cNvPr>
                <p:cNvSpPr>
                  <a:spLocks/>
                </p:cNvSpPr>
                <p:nvPr/>
              </p:nvSpPr>
              <p:spPr bwMode="auto">
                <a:xfrm rot="2004411" flipH="1">
                  <a:off x="327" y="1308"/>
                  <a:ext cx="173" cy="187"/>
                </a:xfrm>
                <a:custGeom>
                  <a:avLst/>
                  <a:gdLst>
                    <a:gd name="T0" fmla="*/ 0 w 30709"/>
                    <a:gd name="T1" fmla="*/ 9 h 41896"/>
                    <a:gd name="T2" fmla="*/ 93 w 30709"/>
                    <a:gd name="T3" fmla="*/ 187 h 41896"/>
                    <a:gd name="T4" fmla="*/ 51 w 30709"/>
                    <a:gd name="T5" fmla="*/ 96 h 41896"/>
                    <a:gd name="T6" fmla="*/ 0 60000 65536"/>
                    <a:gd name="T7" fmla="*/ 0 60000 65536"/>
                    <a:gd name="T8" fmla="*/ 0 60000 65536"/>
                  </a:gdLst>
                  <a:ahLst/>
                  <a:cxnLst>
                    <a:cxn ang="T6">
                      <a:pos x="T0" y="T1"/>
                    </a:cxn>
                    <a:cxn ang="T7">
                      <a:pos x="T2" y="T3"/>
                    </a:cxn>
                    <a:cxn ang="T8">
                      <a:pos x="T4" y="T5"/>
                    </a:cxn>
                  </a:cxnLst>
                  <a:rect l="0" t="0" r="r" b="b"/>
                  <a:pathLst>
                    <a:path w="30709" h="41896" fill="none" extrusionOk="0">
                      <a:moveTo>
                        <a:pt x="-1" y="2014"/>
                      </a:moveTo>
                      <a:cubicBezTo>
                        <a:pt x="2853" y="687"/>
                        <a:pt x="5962" y="0"/>
                        <a:pt x="9109" y="0"/>
                      </a:cubicBezTo>
                      <a:cubicBezTo>
                        <a:pt x="21038" y="0"/>
                        <a:pt x="30709" y="9670"/>
                        <a:pt x="30709" y="21600"/>
                      </a:cubicBezTo>
                      <a:cubicBezTo>
                        <a:pt x="30709" y="30679"/>
                        <a:pt x="25031" y="38789"/>
                        <a:pt x="16500" y="41896"/>
                      </a:cubicBezTo>
                    </a:path>
                    <a:path w="30709" h="41896" stroke="0" extrusionOk="0">
                      <a:moveTo>
                        <a:pt x="-1" y="2014"/>
                      </a:moveTo>
                      <a:cubicBezTo>
                        <a:pt x="2853" y="687"/>
                        <a:pt x="5962" y="0"/>
                        <a:pt x="9109" y="0"/>
                      </a:cubicBezTo>
                      <a:cubicBezTo>
                        <a:pt x="21038" y="0"/>
                        <a:pt x="30709" y="9670"/>
                        <a:pt x="30709" y="21600"/>
                      </a:cubicBezTo>
                      <a:cubicBezTo>
                        <a:pt x="30709" y="30679"/>
                        <a:pt x="25031" y="38789"/>
                        <a:pt x="16500" y="41896"/>
                      </a:cubicBezTo>
                      <a:lnTo>
                        <a:pt x="9109" y="21600"/>
                      </a:lnTo>
                      <a:lnTo>
                        <a:pt x="-1" y="2014"/>
                      </a:lnTo>
                      <a:close/>
                    </a:path>
                  </a:pathLst>
                </a:custGeom>
                <a:solidFill>
                  <a:srgbClr val="FFFF00"/>
                </a:solidFill>
                <a:ln w="3175" cap="rnd">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7" name="Freeform 27">
                  <a:extLst>
                    <a:ext uri="{FF2B5EF4-FFF2-40B4-BE49-F238E27FC236}">
                      <a16:creationId xmlns:a16="http://schemas.microsoft.com/office/drawing/2014/main" id="{8153ABD8-6689-F3BE-E110-51CD6FAD0D67}"/>
                    </a:ext>
                  </a:extLst>
                </p:cNvPr>
                <p:cNvSpPr>
                  <a:spLocks/>
                </p:cNvSpPr>
                <p:nvPr/>
              </p:nvSpPr>
              <p:spPr bwMode="auto">
                <a:xfrm rot="3095970" flipV="1">
                  <a:off x="415" y="1270"/>
                  <a:ext cx="76" cy="263"/>
                </a:xfrm>
                <a:custGeom>
                  <a:avLst/>
                  <a:gdLst>
                    <a:gd name="T0" fmla="*/ 33 w 196"/>
                    <a:gd name="T1" fmla="*/ 0 h 102"/>
                    <a:gd name="T2" fmla="*/ 0 w 196"/>
                    <a:gd name="T3" fmla="*/ 18 h 102"/>
                    <a:gd name="T4" fmla="*/ 9 w 196"/>
                    <a:gd name="T5" fmla="*/ 64 h 102"/>
                    <a:gd name="T6" fmla="*/ 18 w 196"/>
                    <a:gd name="T7" fmla="*/ 111 h 102"/>
                    <a:gd name="T8" fmla="*/ 22 w 196"/>
                    <a:gd name="T9" fmla="*/ 126 h 102"/>
                    <a:gd name="T10" fmla="*/ 31 w 196"/>
                    <a:gd name="T11" fmla="*/ 162 h 102"/>
                    <a:gd name="T12" fmla="*/ 43 w 196"/>
                    <a:gd name="T13" fmla="*/ 186 h 102"/>
                    <a:gd name="T14" fmla="*/ 55 w 196"/>
                    <a:gd name="T15" fmla="*/ 217 h 102"/>
                    <a:gd name="T16" fmla="*/ 64 w 196"/>
                    <a:gd name="T17" fmla="*/ 240 h 102"/>
                    <a:gd name="T18" fmla="*/ 76 w 196"/>
                    <a:gd name="T19" fmla="*/ 260 h 102"/>
                    <a:gd name="T20" fmla="*/ 61 w 196"/>
                    <a:gd name="T21" fmla="*/ 173 h 102"/>
                    <a:gd name="T22" fmla="*/ 48 w 196"/>
                    <a:gd name="T23" fmla="*/ 83 h 102"/>
                    <a:gd name="T24" fmla="*/ 33 w 196"/>
                    <a:gd name="T25" fmla="*/ 0 h 1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6" h="102">
                      <a:moveTo>
                        <a:pt x="86" y="0"/>
                      </a:moveTo>
                      <a:lnTo>
                        <a:pt x="0" y="7"/>
                      </a:lnTo>
                      <a:lnTo>
                        <a:pt x="22" y="25"/>
                      </a:lnTo>
                      <a:lnTo>
                        <a:pt x="46" y="43"/>
                      </a:lnTo>
                      <a:lnTo>
                        <a:pt x="58" y="49"/>
                      </a:lnTo>
                      <a:lnTo>
                        <a:pt x="79" y="63"/>
                      </a:lnTo>
                      <a:lnTo>
                        <a:pt x="110" y="72"/>
                      </a:lnTo>
                      <a:lnTo>
                        <a:pt x="143" y="84"/>
                      </a:lnTo>
                      <a:lnTo>
                        <a:pt x="166" y="93"/>
                      </a:lnTo>
                      <a:lnTo>
                        <a:pt x="195" y="101"/>
                      </a:lnTo>
                      <a:lnTo>
                        <a:pt x="158" y="67"/>
                      </a:lnTo>
                      <a:lnTo>
                        <a:pt x="123" y="32"/>
                      </a:lnTo>
                      <a:lnTo>
                        <a:pt x="86" y="0"/>
                      </a:lnTo>
                    </a:path>
                  </a:pathLst>
                </a:custGeom>
                <a:solidFill>
                  <a:srgbClr val="FFFF00"/>
                </a:solidFill>
                <a:ln w="3175" cap="rnd" cmpd="sng">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10" name="Freeform 28">
                <a:extLst>
                  <a:ext uri="{FF2B5EF4-FFF2-40B4-BE49-F238E27FC236}">
                    <a16:creationId xmlns:a16="http://schemas.microsoft.com/office/drawing/2014/main" id="{50BD8DA7-913E-BD7E-BC53-ACDF26B2F257}"/>
                  </a:ext>
                </a:extLst>
              </p:cNvPr>
              <p:cNvSpPr>
                <a:spLocks/>
              </p:cNvSpPr>
              <p:nvPr/>
            </p:nvSpPr>
            <p:spPr bwMode="auto">
              <a:xfrm rot="4255928" flipH="1">
                <a:off x="2417" y="3037"/>
                <a:ext cx="686" cy="487"/>
              </a:xfrm>
              <a:custGeom>
                <a:avLst/>
                <a:gdLst>
                  <a:gd name="T0" fmla="*/ 627 w 316"/>
                  <a:gd name="T1" fmla="*/ 205 h 331"/>
                  <a:gd name="T2" fmla="*/ 573 w 316"/>
                  <a:gd name="T3" fmla="*/ 234 h 331"/>
                  <a:gd name="T4" fmla="*/ 506 w 316"/>
                  <a:gd name="T5" fmla="*/ 252 h 331"/>
                  <a:gd name="T6" fmla="*/ 460 w 316"/>
                  <a:gd name="T7" fmla="*/ 255 h 331"/>
                  <a:gd name="T8" fmla="*/ 354 w 316"/>
                  <a:gd name="T9" fmla="*/ 327 h 331"/>
                  <a:gd name="T10" fmla="*/ 237 w 316"/>
                  <a:gd name="T11" fmla="*/ 400 h 331"/>
                  <a:gd name="T12" fmla="*/ 137 w 316"/>
                  <a:gd name="T13" fmla="*/ 444 h 331"/>
                  <a:gd name="T14" fmla="*/ 78 w 316"/>
                  <a:gd name="T15" fmla="*/ 483 h 331"/>
                  <a:gd name="T16" fmla="*/ 41 w 316"/>
                  <a:gd name="T17" fmla="*/ 486 h 331"/>
                  <a:gd name="T18" fmla="*/ 9 w 316"/>
                  <a:gd name="T19" fmla="*/ 416 h 331"/>
                  <a:gd name="T20" fmla="*/ 0 w 316"/>
                  <a:gd name="T21" fmla="*/ 341 h 331"/>
                  <a:gd name="T22" fmla="*/ 80 w 316"/>
                  <a:gd name="T23" fmla="*/ 291 h 331"/>
                  <a:gd name="T24" fmla="*/ 182 w 316"/>
                  <a:gd name="T25" fmla="*/ 222 h 331"/>
                  <a:gd name="T26" fmla="*/ 202 w 316"/>
                  <a:gd name="T27" fmla="*/ 182 h 331"/>
                  <a:gd name="T28" fmla="*/ 300 w 316"/>
                  <a:gd name="T29" fmla="*/ 160 h 331"/>
                  <a:gd name="T30" fmla="*/ 380 w 316"/>
                  <a:gd name="T31" fmla="*/ 121 h 331"/>
                  <a:gd name="T32" fmla="*/ 452 w 316"/>
                  <a:gd name="T33" fmla="*/ 49 h 331"/>
                  <a:gd name="T34" fmla="*/ 541 w 316"/>
                  <a:gd name="T35" fmla="*/ 0 h 331"/>
                  <a:gd name="T36" fmla="*/ 573 w 316"/>
                  <a:gd name="T37" fmla="*/ 60 h 331"/>
                  <a:gd name="T38" fmla="*/ 604 w 316"/>
                  <a:gd name="T39" fmla="*/ 110 h 331"/>
                  <a:gd name="T40" fmla="*/ 656 w 316"/>
                  <a:gd name="T41" fmla="*/ 137 h 331"/>
                  <a:gd name="T42" fmla="*/ 684 w 316"/>
                  <a:gd name="T43" fmla="*/ 163 h 331"/>
                  <a:gd name="T44" fmla="*/ 627 w 316"/>
                  <a:gd name="T45" fmla="*/ 205 h 3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16" h="331">
                    <a:moveTo>
                      <a:pt x="289" y="139"/>
                    </a:moveTo>
                    <a:lnTo>
                      <a:pt x="264" y="159"/>
                    </a:lnTo>
                    <a:lnTo>
                      <a:pt x="233" y="171"/>
                    </a:lnTo>
                    <a:lnTo>
                      <a:pt x="212" y="173"/>
                    </a:lnTo>
                    <a:lnTo>
                      <a:pt x="163" y="222"/>
                    </a:lnTo>
                    <a:lnTo>
                      <a:pt x="109" y="272"/>
                    </a:lnTo>
                    <a:lnTo>
                      <a:pt x="63" y="302"/>
                    </a:lnTo>
                    <a:lnTo>
                      <a:pt x="36" y="328"/>
                    </a:lnTo>
                    <a:lnTo>
                      <a:pt x="19" y="330"/>
                    </a:lnTo>
                    <a:lnTo>
                      <a:pt x="4" y="283"/>
                    </a:lnTo>
                    <a:lnTo>
                      <a:pt x="0" y="232"/>
                    </a:lnTo>
                    <a:lnTo>
                      <a:pt x="37" y="198"/>
                    </a:lnTo>
                    <a:lnTo>
                      <a:pt x="84" y="151"/>
                    </a:lnTo>
                    <a:lnTo>
                      <a:pt x="93" y="124"/>
                    </a:lnTo>
                    <a:lnTo>
                      <a:pt x="138" y="109"/>
                    </a:lnTo>
                    <a:lnTo>
                      <a:pt x="175" y="82"/>
                    </a:lnTo>
                    <a:lnTo>
                      <a:pt x="208" y="33"/>
                    </a:lnTo>
                    <a:lnTo>
                      <a:pt x="249" y="0"/>
                    </a:lnTo>
                    <a:lnTo>
                      <a:pt x="264" y="41"/>
                    </a:lnTo>
                    <a:lnTo>
                      <a:pt x="278" y="75"/>
                    </a:lnTo>
                    <a:lnTo>
                      <a:pt x="302" y="93"/>
                    </a:lnTo>
                    <a:lnTo>
                      <a:pt x="315" y="111"/>
                    </a:lnTo>
                    <a:lnTo>
                      <a:pt x="289" y="139"/>
                    </a:lnTo>
                  </a:path>
                </a:pathLst>
              </a:custGeom>
              <a:solidFill>
                <a:srgbClr val="A0A0A0"/>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1" name="Freeform 29">
                <a:extLst>
                  <a:ext uri="{FF2B5EF4-FFF2-40B4-BE49-F238E27FC236}">
                    <a16:creationId xmlns:a16="http://schemas.microsoft.com/office/drawing/2014/main" id="{2A893313-A697-EB6E-BE7B-6A1E7B32FEA5}"/>
                  </a:ext>
                </a:extLst>
              </p:cNvPr>
              <p:cNvSpPr>
                <a:spLocks/>
              </p:cNvSpPr>
              <p:nvPr/>
            </p:nvSpPr>
            <p:spPr bwMode="auto">
              <a:xfrm rot="4499957" flipH="1">
                <a:off x="2726" y="3476"/>
                <a:ext cx="209" cy="413"/>
              </a:xfrm>
              <a:custGeom>
                <a:avLst/>
                <a:gdLst>
                  <a:gd name="T0" fmla="*/ 207 w 96"/>
                  <a:gd name="T1" fmla="*/ 366 h 282"/>
                  <a:gd name="T2" fmla="*/ 165 w 96"/>
                  <a:gd name="T3" fmla="*/ 392 h 282"/>
                  <a:gd name="T4" fmla="*/ 118 w 96"/>
                  <a:gd name="T5" fmla="*/ 401 h 282"/>
                  <a:gd name="T6" fmla="*/ 63 w 96"/>
                  <a:gd name="T7" fmla="*/ 412 h 282"/>
                  <a:gd name="T8" fmla="*/ 35 w 96"/>
                  <a:gd name="T9" fmla="*/ 346 h 282"/>
                  <a:gd name="T10" fmla="*/ 44 w 96"/>
                  <a:gd name="T11" fmla="*/ 306 h 282"/>
                  <a:gd name="T12" fmla="*/ 74 w 96"/>
                  <a:gd name="T13" fmla="*/ 290 h 282"/>
                  <a:gd name="T14" fmla="*/ 41 w 96"/>
                  <a:gd name="T15" fmla="*/ 253 h 282"/>
                  <a:gd name="T16" fmla="*/ 17 w 96"/>
                  <a:gd name="T17" fmla="*/ 173 h 282"/>
                  <a:gd name="T18" fmla="*/ 4 w 96"/>
                  <a:gd name="T19" fmla="*/ 98 h 282"/>
                  <a:gd name="T20" fmla="*/ 0 w 96"/>
                  <a:gd name="T21" fmla="*/ 59 h 282"/>
                  <a:gd name="T22" fmla="*/ 17 w 96"/>
                  <a:gd name="T23" fmla="*/ 18 h 282"/>
                  <a:gd name="T24" fmla="*/ 41 w 96"/>
                  <a:gd name="T25" fmla="*/ 1 h 282"/>
                  <a:gd name="T26" fmla="*/ 81 w 96"/>
                  <a:gd name="T27" fmla="*/ 0 h 282"/>
                  <a:gd name="T28" fmla="*/ 124 w 96"/>
                  <a:gd name="T29" fmla="*/ 7 h 282"/>
                  <a:gd name="T30" fmla="*/ 142 w 96"/>
                  <a:gd name="T31" fmla="*/ 18 h 282"/>
                  <a:gd name="T32" fmla="*/ 165 w 96"/>
                  <a:gd name="T33" fmla="*/ 50 h 282"/>
                  <a:gd name="T34" fmla="*/ 170 w 96"/>
                  <a:gd name="T35" fmla="*/ 100 h 282"/>
                  <a:gd name="T36" fmla="*/ 170 w 96"/>
                  <a:gd name="T37" fmla="*/ 160 h 282"/>
                  <a:gd name="T38" fmla="*/ 161 w 96"/>
                  <a:gd name="T39" fmla="*/ 202 h 282"/>
                  <a:gd name="T40" fmla="*/ 161 w 96"/>
                  <a:gd name="T41" fmla="*/ 234 h 282"/>
                  <a:gd name="T42" fmla="*/ 170 w 96"/>
                  <a:gd name="T43" fmla="*/ 284 h 282"/>
                  <a:gd name="T44" fmla="*/ 207 w 96"/>
                  <a:gd name="T45" fmla="*/ 366 h 28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6" h="282">
                    <a:moveTo>
                      <a:pt x="95" y="250"/>
                    </a:moveTo>
                    <a:lnTo>
                      <a:pt x="76" y="268"/>
                    </a:lnTo>
                    <a:lnTo>
                      <a:pt x="54" y="274"/>
                    </a:lnTo>
                    <a:lnTo>
                      <a:pt x="29" y="281"/>
                    </a:lnTo>
                    <a:lnTo>
                      <a:pt x="16" y="236"/>
                    </a:lnTo>
                    <a:lnTo>
                      <a:pt x="20" y="209"/>
                    </a:lnTo>
                    <a:lnTo>
                      <a:pt x="34" y="198"/>
                    </a:lnTo>
                    <a:lnTo>
                      <a:pt x="19" y="173"/>
                    </a:lnTo>
                    <a:lnTo>
                      <a:pt x="8" y="118"/>
                    </a:lnTo>
                    <a:lnTo>
                      <a:pt x="2" y="67"/>
                    </a:lnTo>
                    <a:lnTo>
                      <a:pt x="0" y="40"/>
                    </a:lnTo>
                    <a:lnTo>
                      <a:pt x="8" y="12"/>
                    </a:lnTo>
                    <a:lnTo>
                      <a:pt x="19" y="1"/>
                    </a:lnTo>
                    <a:lnTo>
                      <a:pt x="37" y="0"/>
                    </a:lnTo>
                    <a:lnTo>
                      <a:pt x="57" y="5"/>
                    </a:lnTo>
                    <a:lnTo>
                      <a:pt x="65" y="12"/>
                    </a:lnTo>
                    <a:lnTo>
                      <a:pt x="76" y="34"/>
                    </a:lnTo>
                    <a:lnTo>
                      <a:pt x="78" y="68"/>
                    </a:lnTo>
                    <a:lnTo>
                      <a:pt x="78" y="109"/>
                    </a:lnTo>
                    <a:lnTo>
                      <a:pt x="74" y="138"/>
                    </a:lnTo>
                    <a:lnTo>
                      <a:pt x="74" y="160"/>
                    </a:lnTo>
                    <a:lnTo>
                      <a:pt x="78" y="194"/>
                    </a:lnTo>
                    <a:lnTo>
                      <a:pt x="95" y="250"/>
                    </a:lnTo>
                  </a:path>
                </a:pathLst>
              </a:custGeom>
              <a:solidFill>
                <a:srgbClr val="603000"/>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2" name="Oval 30">
                <a:extLst>
                  <a:ext uri="{FF2B5EF4-FFF2-40B4-BE49-F238E27FC236}">
                    <a16:creationId xmlns:a16="http://schemas.microsoft.com/office/drawing/2014/main" id="{54013B89-F278-4940-7D74-73ECA7902484}"/>
                  </a:ext>
                </a:extLst>
              </p:cNvPr>
              <p:cNvSpPr>
                <a:spLocks noChangeArrowheads="1"/>
              </p:cNvSpPr>
              <p:nvPr/>
            </p:nvSpPr>
            <p:spPr bwMode="auto">
              <a:xfrm rot="1160522" flipH="1">
                <a:off x="2908" y="1846"/>
                <a:ext cx="67" cy="74"/>
              </a:xfrm>
              <a:prstGeom prst="ellipse">
                <a:avLst/>
              </a:prstGeom>
              <a:solidFill>
                <a:srgbClr val="FFFF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13" name="Oval 31">
                <a:extLst>
                  <a:ext uri="{FF2B5EF4-FFF2-40B4-BE49-F238E27FC236}">
                    <a16:creationId xmlns:a16="http://schemas.microsoft.com/office/drawing/2014/main" id="{24C54BD9-DBF0-2713-3103-5CB5E0555A72}"/>
                  </a:ext>
                </a:extLst>
              </p:cNvPr>
              <p:cNvSpPr>
                <a:spLocks noChangeArrowheads="1"/>
              </p:cNvSpPr>
              <p:nvPr/>
            </p:nvSpPr>
            <p:spPr bwMode="auto">
              <a:xfrm rot="1197068" flipH="1">
                <a:off x="2940" y="1865"/>
                <a:ext cx="28" cy="26"/>
              </a:xfrm>
              <a:prstGeom prst="ellipse">
                <a:avLst/>
              </a:prstGeom>
              <a:solidFill>
                <a:srgbClr val="00A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14" name="Oval 32">
                <a:extLst>
                  <a:ext uri="{FF2B5EF4-FFF2-40B4-BE49-F238E27FC236}">
                    <a16:creationId xmlns:a16="http://schemas.microsoft.com/office/drawing/2014/main" id="{F2E4E93E-44B1-96A8-201E-DB2D453F5D38}"/>
                  </a:ext>
                </a:extLst>
              </p:cNvPr>
              <p:cNvSpPr>
                <a:spLocks noChangeArrowheads="1"/>
              </p:cNvSpPr>
              <p:nvPr/>
            </p:nvSpPr>
            <p:spPr bwMode="auto">
              <a:xfrm rot="1197068" flipH="1">
                <a:off x="2915" y="1871"/>
                <a:ext cx="28" cy="20"/>
              </a:xfrm>
              <a:prstGeom prst="ellipse">
                <a:avLst/>
              </a:prstGeom>
              <a:solidFill>
                <a:srgbClr val="C0FFC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115" name="Freeform 33">
                <a:extLst>
                  <a:ext uri="{FF2B5EF4-FFF2-40B4-BE49-F238E27FC236}">
                    <a16:creationId xmlns:a16="http://schemas.microsoft.com/office/drawing/2014/main" id="{0DCFB15F-7D9A-C878-AF9A-23C2D16E031D}"/>
                  </a:ext>
                </a:extLst>
              </p:cNvPr>
              <p:cNvSpPr>
                <a:spLocks/>
              </p:cNvSpPr>
              <p:nvPr/>
            </p:nvSpPr>
            <p:spPr bwMode="auto">
              <a:xfrm rot="1177739" flipH="1">
                <a:off x="2841" y="1903"/>
                <a:ext cx="50" cy="42"/>
              </a:xfrm>
              <a:custGeom>
                <a:avLst/>
                <a:gdLst>
                  <a:gd name="T0" fmla="*/ 48 w 23"/>
                  <a:gd name="T1" fmla="*/ 13 h 26"/>
                  <a:gd name="T2" fmla="*/ 0 w 23"/>
                  <a:gd name="T3" fmla="*/ 0 h 26"/>
                  <a:gd name="T4" fmla="*/ 11 w 23"/>
                  <a:gd name="T5" fmla="*/ 40 h 26"/>
                  <a:gd name="T6" fmla="*/ 0 60000 65536"/>
                  <a:gd name="T7" fmla="*/ 0 60000 65536"/>
                  <a:gd name="T8" fmla="*/ 0 60000 65536"/>
                </a:gdLst>
                <a:ahLst/>
                <a:cxnLst>
                  <a:cxn ang="T6">
                    <a:pos x="T0" y="T1"/>
                  </a:cxn>
                  <a:cxn ang="T7">
                    <a:pos x="T2" y="T3"/>
                  </a:cxn>
                  <a:cxn ang="T8">
                    <a:pos x="T4" y="T5"/>
                  </a:cxn>
                </a:cxnLst>
                <a:rect l="0" t="0" r="r" b="b"/>
                <a:pathLst>
                  <a:path w="23" h="26">
                    <a:moveTo>
                      <a:pt x="22" y="8"/>
                    </a:moveTo>
                    <a:lnTo>
                      <a:pt x="0" y="0"/>
                    </a:lnTo>
                    <a:lnTo>
                      <a:pt x="5" y="25"/>
                    </a:lnTo>
                  </a:path>
                </a:pathLst>
              </a:custGeom>
              <a:noFill/>
              <a:ln w="9525" cap="rnd" cmpd="sng">
                <a:solidFill>
                  <a:srgbClr val="000000"/>
                </a:solidFill>
                <a:prstDash val="solid"/>
                <a:round/>
                <a:headEnd type="none" w="med" len="med"/>
                <a:tailEnd type="none" w="med" len="med"/>
              </a:ln>
              <a:effectLst/>
              <a:extLst>
                <a:ext uri="{909E8E84-426E-40DD-AFC4-6F175D3DCCD1}">
                  <a14:hiddenFill xmlns:a14="http://schemas.microsoft.com/office/drawing/2010/main">
                    <a:blipFill dpi="0" rotWithShape="0">
                      <a:blip r:embed="rId2"/>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6" name="Freeform 34">
                <a:extLst>
                  <a:ext uri="{FF2B5EF4-FFF2-40B4-BE49-F238E27FC236}">
                    <a16:creationId xmlns:a16="http://schemas.microsoft.com/office/drawing/2014/main" id="{ECA2B5E5-7F94-2BEF-E9F0-C56DC2B2B713}"/>
                  </a:ext>
                </a:extLst>
              </p:cNvPr>
              <p:cNvSpPr>
                <a:spLocks/>
              </p:cNvSpPr>
              <p:nvPr/>
            </p:nvSpPr>
            <p:spPr bwMode="auto">
              <a:xfrm rot="1177739" flipH="1">
                <a:off x="2885" y="1810"/>
                <a:ext cx="66" cy="61"/>
              </a:xfrm>
              <a:custGeom>
                <a:avLst/>
                <a:gdLst>
                  <a:gd name="T0" fmla="*/ 0 w 31"/>
                  <a:gd name="T1" fmla="*/ 0 h 41"/>
                  <a:gd name="T2" fmla="*/ 26 w 31"/>
                  <a:gd name="T3" fmla="*/ 10 h 41"/>
                  <a:gd name="T4" fmla="*/ 47 w 31"/>
                  <a:gd name="T5" fmla="*/ 22 h 41"/>
                  <a:gd name="T6" fmla="*/ 60 w 31"/>
                  <a:gd name="T7" fmla="*/ 40 h 41"/>
                  <a:gd name="T8" fmla="*/ 64 w 31"/>
                  <a:gd name="T9" fmla="*/ 60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41">
                    <a:moveTo>
                      <a:pt x="0" y="0"/>
                    </a:moveTo>
                    <a:lnTo>
                      <a:pt x="12" y="7"/>
                    </a:lnTo>
                    <a:lnTo>
                      <a:pt x="22" y="15"/>
                    </a:lnTo>
                    <a:lnTo>
                      <a:pt x="28" y="27"/>
                    </a:lnTo>
                    <a:lnTo>
                      <a:pt x="30" y="40"/>
                    </a:lnTo>
                  </a:path>
                </a:pathLst>
              </a:custGeom>
              <a:noFill/>
              <a:ln w="9525" cap="rnd" cmpd="sng">
                <a:solidFill>
                  <a:srgbClr val="000000"/>
                </a:solidFill>
                <a:prstDash val="solid"/>
                <a:round/>
                <a:headEnd type="none" w="med" len="med"/>
                <a:tailEnd type="none" w="med" len="med"/>
              </a:ln>
              <a:effectLst/>
              <a:extLst>
                <a:ext uri="{909E8E84-426E-40DD-AFC4-6F175D3DCCD1}">
                  <a14:hiddenFill xmlns:a14="http://schemas.microsoft.com/office/drawing/2010/main">
                    <a:blipFill dpi="0" rotWithShape="0">
                      <a:blip r:embed="rId2"/>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7" name="Freeform 35">
                <a:extLst>
                  <a:ext uri="{FF2B5EF4-FFF2-40B4-BE49-F238E27FC236}">
                    <a16:creationId xmlns:a16="http://schemas.microsoft.com/office/drawing/2014/main" id="{5946DF40-1696-6107-65AA-D43049820AE9}"/>
                  </a:ext>
                </a:extLst>
              </p:cNvPr>
              <p:cNvSpPr>
                <a:spLocks/>
              </p:cNvSpPr>
              <p:nvPr/>
            </p:nvSpPr>
            <p:spPr bwMode="auto">
              <a:xfrm rot="1149325" flipH="1">
                <a:off x="2712" y="1979"/>
                <a:ext cx="58" cy="91"/>
              </a:xfrm>
              <a:custGeom>
                <a:avLst/>
                <a:gdLst>
                  <a:gd name="T0" fmla="*/ 23 w 33"/>
                  <a:gd name="T1" fmla="*/ 0 h 41"/>
                  <a:gd name="T2" fmla="*/ 40 w 33"/>
                  <a:gd name="T3" fmla="*/ 0 h 41"/>
                  <a:gd name="T4" fmla="*/ 47 w 33"/>
                  <a:gd name="T5" fmla="*/ 9 h 41"/>
                  <a:gd name="T6" fmla="*/ 56 w 33"/>
                  <a:gd name="T7" fmla="*/ 33 h 41"/>
                  <a:gd name="T8" fmla="*/ 53 w 33"/>
                  <a:gd name="T9" fmla="*/ 60 h 41"/>
                  <a:gd name="T10" fmla="*/ 44 w 33"/>
                  <a:gd name="T11" fmla="*/ 78 h 41"/>
                  <a:gd name="T12" fmla="*/ 32 w 33"/>
                  <a:gd name="T13" fmla="*/ 89 h 41"/>
                  <a:gd name="T14" fmla="*/ 16 w 33"/>
                  <a:gd name="T15" fmla="*/ 89 h 41"/>
                  <a:gd name="T16" fmla="*/ 4 w 33"/>
                  <a:gd name="T17" fmla="*/ 84 h 41"/>
                  <a:gd name="T18" fmla="*/ 0 w 33"/>
                  <a:gd name="T19" fmla="*/ 67 h 41"/>
                  <a:gd name="T20" fmla="*/ 0 w 33"/>
                  <a:gd name="T21" fmla="*/ 53 h 41"/>
                  <a:gd name="T22" fmla="*/ 2 w 33"/>
                  <a:gd name="T23" fmla="*/ 49 h 41"/>
                  <a:gd name="T24" fmla="*/ 9 w 33"/>
                  <a:gd name="T25" fmla="*/ 42 h 41"/>
                  <a:gd name="T26" fmla="*/ 21 w 33"/>
                  <a:gd name="T27" fmla="*/ 44 h 41"/>
                  <a:gd name="T28" fmla="*/ 21 w 33"/>
                  <a:gd name="T29" fmla="*/ 60 h 4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3" h="41">
                    <a:moveTo>
                      <a:pt x="13" y="0"/>
                    </a:moveTo>
                    <a:lnTo>
                      <a:pt x="23" y="0"/>
                    </a:lnTo>
                    <a:lnTo>
                      <a:pt x="27" y="4"/>
                    </a:lnTo>
                    <a:lnTo>
                      <a:pt x="32" y="15"/>
                    </a:lnTo>
                    <a:lnTo>
                      <a:pt x="30" y="27"/>
                    </a:lnTo>
                    <a:lnTo>
                      <a:pt x="25" y="35"/>
                    </a:lnTo>
                    <a:lnTo>
                      <a:pt x="18" y="40"/>
                    </a:lnTo>
                    <a:lnTo>
                      <a:pt x="9" y="40"/>
                    </a:lnTo>
                    <a:lnTo>
                      <a:pt x="2" y="38"/>
                    </a:lnTo>
                    <a:lnTo>
                      <a:pt x="0" y="30"/>
                    </a:lnTo>
                    <a:lnTo>
                      <a:pt x="0" y="24"/>
                    </a:lnTo>
                    <a:lnTo>
                      <a:pt x="1" y="22"/>
                    </a:lnTo>
                    <a:lnTo>
                      <a:pt x="5" y="19"/>
                    </a:lnTo>
                    <a:lnTo>
                      <a:pt x="12" y="20"/>
                    </a:lnTo>
                    <a:lnTo>
                      <a:pt x="12" y="27"/>
                    </a:lnTo>
                  </a:path>
                </a:pathLst>
              </a:custGeom>
              <a:noFill/>
              <a:ln w="9525" cap="rnd" cmpd="sng">
                <a:solidFill>
                  <a:srgbClr val="000000"/>
                </a:solidFill>
                <a:prstDash val="solid"/>
                <a:round/>
                <a:headEnd type="none" w="med" len="med"/>
                <a:tailEnd type="none" w="med" len="med"/>
              </a:ln>
              <a:effectLst/>
              <a:extLst>
                <a:ext uri="{909E8E84-426E-40DD-AFC4-6F175D3DCCD1}">
                  <a14:hiddenFill xmlns:a14="http://schemas.microsoft.com/office/drawing/2010/main">
                    <a:blipFill dpi="0" rotWithShape="0">
                      <a:blip r:embed="rId2"/>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8" name="Freeform 36">
                <a:extLst>
                  <a:ext uri="{FF2B5EF4-FFF2-40B4-BE49-F238E27FC236}">
                    <a16:creationId xmlns:a16="http://schemas.microsoft.com/office/drawing/2014/main" id="{F83342C3-4768-4797-C20A-39303B3096EC}"/>
                  </a:ext>
                </a:extLst>
              </p:cNvPr>
              <p:cNvSpPr>
                <a:spLocks/>
              </p:cNvSpPr>
              <p:nvPr/>
            </p:nvSpPr>
            <p:spPr bwMode="auto">
              <a:xfrm rot="870614" flipH="1">
                <a:off x="2592" y="1677"/>
                <a:ext cx="325" cy="69"/>
              </a:xfrm>
              <a:custGeom>
                <a:avLst/>
                <a:gdLst>
                  <a:gd name="T0" fmla="*/ 0 w 219"/>
                  <a:gd name="T1" fmla="*/ 68 h 57"/>
                  <a:gd name="T2" fmla="*/ 19 w 219"/>
                  <a:gd name="T3" fmla="*/ 48 h 57"/>
                  <a:gd name="T4" fmla="*/ 64 w 219"/>
                  <a:gd name="T5" fmla="*/ 30 h 57"/>
                  <a:gd name="T6" fmla="*/ 113 w 219"/>
                  <a:gd name="T7" fmla="*/ 11 h 57"/>
                  <a:gd name="T8" fmla="*/ 162 w 219"/>
                  <a:gd name="T9" fmla="*/ 1 h 57"/>
                  <a:gd name="T10" fmla="*/ 215 w 219"/>
                  <a:gd name="T11" fmla="*/ 0 h 57"/>
                  <a:gd name="T12" fmla="*/ 264 w 219"/>
                  <a:gd name="T13" fmla="*/ 2 h 57"/>
                  <a:gd name="T14" fmla="*/ 324 w 219"/>
                  <a:gd name="T15" fmla="*/ 1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9" h="57">
                    <a:moveTo>
                      <a:pt x="0" y="56"/>
                    </a:moveTo>
                    <a:lnTo>
                      <a:pt x="13" y="40"/>
                    </a:lnTo>
                    <a:lnTo>
                      <a:pt x="43" y="25"/>
                    </a:lnTo>
                    <a:lnTo>
                      <a:pt x="76" y="9"/>
                    </a:lnTo>
                    <a:lnTo>
                      <a:pt x="109" y="1"/>
                    </a:lnTo>
                    <a:lnTo>
                      <a:pt x="145" y="0"/>
                    </a:lnTo>
                    <a:lnTo>
                      <a:pt x="178" y="2"/>
                    </a:lnTo>
                    <a:lnTo>
                      <a:pt x="218" y="9"/>
                    </a:lnTo>
                  </a:path>
                </a:pathLst>
              </a:custGeom>
              <a:noFill/>
              <a:ln w="12700" cap="rnd" cmpd="sng">
                <a:solidFill>
                  <a:schemeClr val="tx1"/>
                </a:solidFill>
                <a:prstDash val="solid"/>
                <a:round/>
                <a:headEnd type="none" w="med" len="med"/>
                <a:tailEnd type="none" w="med" len="med"/>
              </a:ln>
              <a:effectLst/>
              <a:extLst>
                <a:ext uri="{909E8E84-426E-40DD-AFC4-6F175D3DCCD1}">
                  <a14:hiddenFill xmlns:a14="http://schemas.microsoft.com/office/drawing/2010/main">
                    <a:blipFill dpi="0" rotWithShape="0">
                      <a:blip r:embed="rId2"/>
                      <a:srcRect/>
                      <a:tile tx="0" ty="0" sx="100000" sy="100000" flip="none" algn="tl"/>
                    </a:blip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19" name="Freeform 37">
                <a:extLst>
                  <a:ext uri="{FF2B5EF4-FFF2-40B4-BE49-F238E27FC236}">
                    <a16:creationId xmlns:a16="http://schemas.microsoft.com/office/drawing/2014/main" id="{F708FA48-B8E0-7CC4-2DC7-0FF02278CAD1}"/>
                  </a:ext>
                </a:extLst>
              </p:cNvPr>
              <p:cNvSpPr>
                <a:spLocks/>
              </p:cNvSpPr>
              <p:nvPr/>
            </p:nvSpPr>
            <p:spPr bwMode="auto">
              <a:xfrm rot="-217816">
                <a:off x="2577" y="2252"/>
                <a:ext cx="434" cy="845"/>
              </a:xfrm>
              <a:custGeom>
                <a:avLst/>
                <a:gdLst>
                  <a:gd name="T0" fmla="*/ 137 w 178"/>
                  <a:gd name="T1" fmla="*/ 271 h 381"/>
                  <a:gd name="T2" fmla="*/ 139 w 178"/>
                  <a:gd name="T3" fmla="*/ 342 h 381"/>
                  <a:gd name="T4" fmla="*/ 134 w 178"/>
                  <a:gd name="T5" fmla="*/ 393 h 381"/>
                  <a:gd name="T6" fmla="*/ 122 w 178"/>
                  <a:gd name="T7" fmla="*/ 459 h 381"/>
                  <a:gd name="T8" fmla="*/ 80 w 178"/>
                  <a:gd name="T9" fmla="*/ 530 h 381"/>
                  <a:gd name="T10" fmla="*/ 51 w 178"/>
                  <a:gd name="T11" fmla="*/ 570 h 381"/>
                  <a:gd name="T12" fmla="*/ 0 w 178"/>
                  <a:gd name="T13" fmla="*/ 641 h 381"/>
                  <a:gd name="T14" fmla="*/ 44 w 178"/>
                  <a:gd name="T15" fmla="*/ 707 h 381"/>
                  <a:gd name="T16" fmla="*/ 122 w 178"/>
                  <a:gd name="T17" fmla="*/ 743 h 381"/>
                  <a:gd name="T18" fmla="*/ 180 w 178"/>
                  <a:gd name="T19" fmla="*/ 765 h 381"/>
                  <a:gd name="T20" fmla="*/ 232 w 178"/>
                  <a:gd name="T21" fmla="*/ 821 h 381"/>
                  <a:gd name="T22" fmla="*/ 261 w 178"/>
                  <a:gd name="T23" fmla="*/ 845 h 381"/>
                  <a:gd name="T24" fmla="*/ 283 w 178"/>
                  <a:gd name="T25" fmla="*/ 827 h 381"/>
                  <a:gd name="T26" fmla="*/ 268 w 178"/>
                  <a:gd name="T27" fmla="*/ 825 h 381"/>
                  <a:gd name="T28" fmla="*/ 302 w 178"/>
                  <a:gd name="T29" fmla="*/ 827 h 381"/>
                  <a:gd name="T30" fmla="*/ 263 w 178"/>
                  <a:gd name="T31" fmla="*/ 836 h 381"/>
                  <a:gd name="T32" fmla="*/ 322 w 178"/>
                  <a:gd name="T33" fmla="*/ 814 h 381"/>
                  <a:gd name="T34" fmla="*/ 371 w 178"/>
                  <a:gd name="T35" fmla="*/ 767 h 381"/>
                  <a:gd name="T36" fmla="*/ 417 w 178"/>
                  <a:gd name="T37" fmla="*/ 652 h 381"/>
                  <a:gd name="T38" fmla="*/ 422 w 178"/>
                  <a:gd name="T39" fmla="*/ 546 h 381"/>
                  <a:gd name="T40" fmla="*/ 434 w 178"/>
                  <a:gd name="T41" fmla="*/ 426 h 381"/>
                  <a:gd name="T42" fmla="*/ 414 w 178"/>
                  <a:gd name="T43" fmla="*/ 308 h 381"/>
                  <a:gd name="T44" fmla="*/ 385 w 178"/>
                  <a:gd name="T45" fmla="*/ 164 h 381"/>
                  <a:gd name="T46" fmla="*/ 375 w 178"/>
                  <a:gd name="T47" fmla="*/ 142 h 381"/>
                  <a:gd name="T48" fmla="*/ 393 w 178"/>
                  <a:gd name="T49" fmla="*/ 169 h 381"/>
                  <a:gd name="T50" fmla="*/ 393 w 178"/>
                  <a:gd name="T51" fmla="*/ 155 h 381"/>
                  <a:gd name="T52" fmla="*/ 358 w 178"/>
                  <a:gd name="T53" fmla="*/ 129 h 381"/>
                  <a:gd name="T54" fmla="*/ 310 w 178"/>
                  <a:gd name="T55" fmla="*/ 62 h 381"/>
                  <a:gd name="T56" fmla="*/ 244 w 178"/>
                  <a:gd name="T57" fmla="*/ 35 h 381"/>
                  <a:gd name="T58" fmla="*/ 293 w 178"/>
                  <a:gd name="T59" fmla="*/ 55 h 381"/>
                  <a:gd name="T60" fmla="*/ 307 w 178"/>
                  <a:gd name="T61" fmla="*/ 53 h 381"/>
                  <a:gd name="T62" fmla="*/ 297 w 178"/>
                  <a:gd name="T63" fmla="*/ 16 h 381"/>
                  <a:gd name="T64" fmla="*/ 300 w 178"/>
                  <a:gd name="T65" fmla="*/ 9 h 381"/>
                  <a:gd name="T66" fmla="*/ 283 w 178"/>
                  <a:gd name="T67" fmla="*/ 22 h 381"/>
                  <a:gd name="T68" fmla="*/ 283 w 178"/>
                  <a:gd name="T69" fmla="*/ 2 h 381"/>
                  <a:gd name="T70" fmla="*/ 293 w 178"/>
                  <a:gd name="T71" fmla="*/ 35 h 381"/>
                  <a:gd name="T72" fmla="*/ 276 w 178"/>
                  <a:gd name="T73" fmla="*/ 0 h 381"/>
                  <a:gd name="T74" fmla="*/ 212 w 178"/>
                  <a:gd name="T75" fmla="*/ 2 h 381"/>
                  <a:gd name="T76" fmla="*/ 129 w 178"/>
                  <a:gd name="T77" fmla="*/ 53 h 381"/>
                  <a:gd name="T78" fmla="*/ 93 w 178"/>
                  <a:gd name="T79" fmla="*/ 118 h 381"/>
                  <a:gd name="T80" fmla="*/ 100 w 178"/>
                  <a:gd name="T81" fmla="*/ 191 h 381"/>
                  <a:gd name="T82" fmla="*/ 137 w 178"/>
                  <a:gd name="T83" fmla="*/ 271 h 381"/>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8" h="381">
                    <a:moveTo>
                      <a:pt x="56" y="122"/>
                    </a:moveTo>
                    <a:lnTo>
                      <a:pt x="57" y="154"/>
                    </a:lnTo>
                    <a:lnTo>
                      <a:pt x="55" y="177"/>
                    </a:lnTo>
                    <a:lnTo>
                      <a:pt x="50" y="207"/>
                    </a:lnTo>
                    <a:lnTo>
                      <a:pt x="33" y="239"/>
                    </a:lnTo>
                    <a:lnTo>
                      <a:pt x="21" y="257"/>
                    </a:lnTo>
                    <a:lnTo>
                      <a:pt x="0" y="289"/>
                    </a:lnTo>
                    <a:lnTo>
                      <a:pt x="18" y="319"/>
                    </a:lnTo>
                    <a:lnTo>
                      <a:pt x="50" y="335"/>
                    </a:lnTo>
                    <a:lnTo>
                      <a:pt x="74" y="345"/>
                    </a:lnTo>
                    <a:lnTo>
                      <a:pt x="95" y="370"/>
                    </a:lnTo>
                    <a:lnTo>
                      <a:pt x="107" y="381"/>
                    </a:lnTo>
                    <a:lnTo>
                      <a:pt x="116" y="373"/>
                    </a:lnTo>
                    <a:lnTo>
                      <a:pt x="110" y="372"/>
                    </a:lnTo>
                    <a:lnTo>
                      <a:pt x="124" y="373"/>
                    </a:lnTo>
                    <a:lnTo>
                      <a:pt x="108" y="377"/>
                    </a:lnTo>
                    <a:lnTo>
                      <a:pt x="132" y="367"/>
                    </a:lnTo>
                    <a:lnTo>
                      <a:pt x="152" y="346"/>
                    </a:lnTo>
                    <a:lnTo>
                      <a:pt x="171" y="294"/>
                    </a:lnTo>
                    <a:lnTo>
                      <a:pt x="173" y="246"/>
                    </a:lnTo>
                    <a:lnTo>
                      <a:pt x="178" y="192"/>
                    </a:lnTo>
                    <a:lnTo>
                      <a:pt x="170" y="139"/>
                    </a:lnTo>
                    <a:lnTo>
                      <a:pt x="158" y="74"/>
                    </a:lnTo>
                    <a:lnTo>
                      <a:pt x="154" y="64"/>
                    </a:lnTo>
                    <a:lnTo>
                      <a:pt x="161" y="76"/>
                    </a:lnTo>
                    <a:lnTo>
                      <a:pt x="161" y="70"/>
                    </a:lnTo>
                    <a:lnTo>
                      <a:pt x="147" y="58"/>
                    </a:lnTo>
                    <a:lnTo>
                      <a:pt x="127" y="28"/>
                    </a:lnTo>
                    <a:lnTo>
                      <a:pt x="100" y="16"/>
                    </a:lnTo>
                    <a:lnTo>
                      <a:pt x="120" y="25"/>
                    </a:lnTo>
                    <a:lnTo>
                      <a:pt x="126" y="24"/>
                    </a:lnTo>
                    <a:lnTo>
                      <a:pt x="122" y="7"/>
                    </a:lnTo>
                    <a:lnTo>
                      <a:pt x="123" y="4"/>
                    </a:lnTo>
                    <a:lnTo>
                      <a:pt x="116" y="10"/>
                    </a:lnTo>
                    <a:lnTo>
                      <a:pt x="116" y="1"/>
                    </a:lnTo>
                    <a:lnTo>
                      <a:pt x="120" y="16"/>
                    </a:lnTo>
                    <a:lnTo>
                      <a:pt x="113" y="0"/>
                    </a:lnTo>
                    <a:lnTo>
                      <a:pt x="87" y="1"/>
                    </a:lnTo>
                    <a:lnTo>
                      <a:pt x="53" y="24"/>
                    </a:lnTo>
                    <a:lnTo>
                      <a:pt x="38" y="53"/>
                    </a:lnTo>
                    <a:lnTo>
                      <a:pt x="41" y="86"/>
                    </a:lnTo>
                    <a:lnTo>
                      <a:pt x="56" y="122"/>
                    </a:lnTo>
                  </a:path>
                </a:pathLst>
              </a:custGeom>
              <a:solidFill>
                <a:srgbClr val="CC9900"/>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0" name="Freeform 38">
                <a:extLst>
                  <a:ext uri="{FF2B5EF4-FFF2-40B4-BE49-F238E27FC236}">
                    <a16:creationId xmlns:a16="http://schemas.microsoft.com/office/drawing/2014/main" id="{FAD3E605-E294-5BF7-FF00-A97A22DF994A}"/>
                  </a:ext>
                </a:extLst>
              </p:cNvPr>
              <p:cNvSpPr>
                <a:spLocks/>
              </p:cNvSpPr>
              <p:nvPr/>
            </p:nvSpPr>
            <p:spPr bwMode="auto">
              <a:xfrm rot="-217816">
                <a:off x="2516" y="1655"/>
                <a:ext cx="82" cy="295"/>
              </a:xfrm>
              <a:custGeom>
                <a:avLst/>
                <a:gdLst>
                  <a:gd name="T0" fmla="*/ 15 w 32"/>
                  <a:gd name="T1" fmla="*/ 295 h 133"/>
                  <a:gd name="T2" fmla="*/ 5 w 32"/>
                  <a:gd name="T3" fmla="*/ 233 h 133"/>
                  <a:gd name="T4" fmla="*/ 0 w 32"/>
                  <a:gd name="T5" fmla="*/ 193 h 133"/>
                  <a:gd name="T6" fmla="*/ 5 w 32"/>
                  <a:gd name="T7" fmla="*/ 133 h 133"/>
                  <a:gd name="T8" fmla="*/ 13 w 32"/>
                  <a:gd name="T9" fmla="*/ 106 h 133"/>
                  <a:gd name="T10" fmla="*/ 21 w 32"/>
                  <a:gd name="T11" fmla="*/ 80 h 133"/>
                  <a:gd name="T12" fmla="*/ 36 w 32"/>
                  <a:gd name="T13" fmla="*/ 40 h 133"/>
                  <a:gd name="T14" fmla="*/ 51 w 32"/>
                  <a:gd name="T15" fmla="*/ 22 h 133"/>
                  <a:gd name="T16" fmla="*/ 82 w 32"/>
                  <a:gd name="T17" fmla="*/ 0 h 1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 h="133">
                    <a:moveTo>
                      <a:pt x="6" y="133"/>
                    </a:moveTo>
                    <a:cubicBezTo>
                      <a:pt x="4" y="123"/>
                      <a:pt x="3" y="113"/>
                      <a:pt x="2" y="105"/>
                    </a:cubicBezTo>
                    <a:cubicBezTo>
                      <a:pt x="1" y="97"/>
                      <a:pt x="0" y="94"/>
                      <a:pt x="0" y="87"/>
                    </a:cubicBezTo>
                    <a:cubicBezTo>
                      <a:pt x="0" y="80"/>
                      <a:pt x="1" y="66"/>
                      <a:pt x="2" y="60"/>
                    </a:cubicBezTo>
                    <a:cubicBezTo>
                      <a:pt x="3" y="54"/>
                      <a:pt x="4" y="52"/>
                      <a:pt x="5" y="48"/>
                    </a:cubicBezTo>
                    <a:cubicBezTo>
                      <a:pt x="6" y="44"/>
                      <a:pt x="7" y="41"/>
                      <a:pt x="8" y="36"/>
                    </a:cubicBezTo>
                    <a:cubicBezTo>
                      <a:pt x="9" y="31"/>
                      <a:pt x="12" y="22"/>
                      <a:pt x="14" y="18"/>
                    </a:cubicBezTo>
                    <a:cubicBezTo>
                      <a:pt x="16" y="14"/>
                      <a:pt x="17" y="13"/>
                      <a:pt x="20" y="10"/>
                    </a:cubicBezTo>
                    <a:cubicBezTo>
                      <a:pt x="23" y="7"/>
                      <a:pt x="29" y="2"/>
                      <a:pt x="32" y="0"/>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121" name="Group 39">
                <a:extLst>
                  <a:ext uri="{FF2B5EF4-FFF2-40B4-BE49-F238E27FC236}">
                    <a16:creationId xmlns:a16="http://schemas.microsoft.com/office/drawing/2014/main" id="{7750C072-9F47-9FE9-9675-953FBD678450}"/>
                  </a:ext>
                </a:extLst>
              </p:cNvPr>
              <p:cNvGrpSpPr>
                <a:grpSpLocks/>
              </p:cNvGrpSpPr>
              <p:nvPr/>
            </p:nvGrpSpPr>
            <p:grpSpPr bwMode="auto">
              <a:xfrm rot="3847328" flipH="1">
                <a:off x="2959" y="2638"/>
                <a:ext cx="201" cy="286"/>
                <a:chOff x="4444" y="2021"/>
                <a:chExt cx="140" cy="145"/>
              </a:xfrm>
            </p:grpSpPr>
            <p:sp>
              <p:nvSpPr>
                <p:cNvPr id="123" name="Freeform 40">
                  <a:extLst>
                    <a:ext uri="{FF2B5EF4-FFF2-40B4-BE49-F238E27FC236}">
                      <a16:creationId xmlns:a16="http://schemas.microsoft.com/office/drawing/2014/main" id="{374C36EE-B76C-2B84-386A-F95874C15BAF}"/>
                    </a:ext>
                  </a:extLst>
                </p:cNvPr>
                <p:cNvSpPr>
                  <a:spLocks/>
                </p:cNvSpPr>
                <p:nvPr/>
              </p:nvSpPr>
              <p:spPr bwMode="auto">
                <a:xfrm>
                  <a:off x="4444" y="2021"/>
                  <a:ext cx="140" cy="145"/>
                </a:xfrm>
                <a:custGeom>
                  <a:avLst/>
                  <a:gdLst>
                    <a:gd name="T0" fmla="*/ 129 w 140"/>
                    <a:gd name="T1" fmla="*/ 93 h 145"/>
                    <a:gd name="T2" fmla="*/ 92 w 140"/>
                    <a:gd name="T3" fmla="*/ 82 h 145"/>
                    <a:gd name="T4" fmla="*/ 89 w 140"/>
                    <a:gd name="T5" fmla="*/ 78 h 145"/>
                    <a:gd name="T6" fmla="*/ 89 w 140"/>
                    <a:gd name="T7" fmla="*/ 62 h 145"/>
                    <a:gd name="T8" fmla="*/ 95 w 140"/>
                    <a:gd name="T9" fmla="*/ 41 h 145"/>
                    <a:gd name="T10" fmla="*/ 98 w 140"/>
                    <a:gd name="T11" fmla="*/ 25 h 145"/>
                    <a:gd name="T12" fmla="*/ 96 w 140"/>
                    <a:gd name="T13" fmla="*/ 19 h 145"/>
                    <a:gd name="T14" fmla="*/ 89 w 140"/>
                    <a:gd name="T15" fmla="*/ 15 h 145"/>
                    <a:gd name="T16" fmla="*/ 49 w 140"/>
                    <a:gd name="T17" fmla="*/ 5 h 145"/>
                    <a:gd name="T18" fmla="*/ 21 w 140"/>
                    <a:gd name="T19" fmla="*/ 0 h 145"/>
                    <a:gd name="T20" fmla="*/ 19 w 140"/>
                    <a:gd name="T21" fmla="*/ 1 h 145"/>
                    <a:gd name="T22" fmla="*/ 15 w 140"/>
                    <a:gd name="T23" fmla="*/ 8 h 145"/>
                    <a:gd name="T24" fmla="*/ 14 w 140"/>
                    <a:gd name="T25" fmla="*/ 13 h 145"/>
                    <a:gd name="T26" fmla="*/ 22 w 140"/>
                    <a:gd name="T27" fmla="*/ 18 h 145"/>
                    <a:gd name="T28" fmla="*/ 30 w 140"/>
                    <a:gd name="T29" fmla="*/ 22 h 145"/>
                    <a:gd name="T30" fmla="*/ 16 w 140"/>
                    <a:gd name="T31" fmla="*/ 19 h 145"/>
                    <a:gd name="T32" fmla="*/ 5 w 140"/>
                    <a:gd name="T33" fmla="*/ 20 h 145"/>
                    <a:gd name="T34" fmla="*/ 0 w 140"/>
                    <a:gd name="T35" fmla="*/ 22 h 145"/>
                    <a:gd name="T36" fmla="*/ 0 w 140"/>
                    <a:gd name="T37" fmla="*/ 27 h 145"/>
                    <a:gd name="T38" fmla="*/ 1 w 140"/>
                    <a:gd name="T39" fmla="*/ 32 h 145"/>
                    <a:gd name="T40" fmla="*/ 5 w 140"/>
                    <a:gd name="T41" fmla="*/ 34 h 145"/>
                    <a:gd name="T42" fmla="*/ 15 w 140"/>
                    <a:gd name="T43" fmla="*/ 39 h 145"/>
                    <a:gd name="T44" fmla="*/ 25 w 140"/>
                    <a:gd name="T45" fmla="*/ 40 h 145"/>
                    <a:gd name="T46" fmla="*/ 8 w 140"/>
                    <a:gd name="T47" fmla="*/ 43 h 145"/>
                    <a:gd name="T48" fmla="*/ 1 w 140"/>
                    <a:gd name="T49" fmla="*/ 46 h 145"/>
                    <a:gd name="T50" fmla="*/ 0 w 140"/>
                    <a:gd name="T51" fmla="*/ 53 h 145"/>
                    <a:gd name="T52" fmla="*/ 1 w 140"/>
                    <a:gd name="T53" fmla="*/ 58 h 145"/>
                    <a:gd name="T54" fmla="*/ 4 w 140"/>
                    <a:gd name="T55" fmla="*/ 61 h 145"/>
                    <a:gd name="T56" fmla="*/ 16 w 140"/>
                    <a:gd name="T57" fmla="*/ 65 h 145"/>
                    <a:gd name="T58" fmla="*/ 29 w 140"/>
                    <a:gd name="T59" fmla="*/ 65 h 145"/>
                    <a:gd name="T60" fmla="*/ 44 w 140"/>
                    <a:gd name="T61" fmla="*/ 67 h 145"/>
                    <a:gd name="T62" fmla="*/ 51 w 140"/>
                    <a:gd name="T63" fmla="*/ 72 h 145"/>
                    <a:gd name="T64" fmla="*/ 53 w 140"/>
                    <a:gd name="T65" fmla="*/ 76 h 145"/>
                    <a:gd name="T66" fmla="*/ 53 w 140"/>
                    <a:gd name="T67" fmla="*/ 92 h 145"/>
                    <a:gd name="T68" fmla="*/ 43 w 140"/>
                    <a:gd name="T69" fmla="*/ 113 h 145"/>
                    <a:gd name="T70" fmla="*/ 37 w 140"/>
                    <a:gd name="T71" fmla="*/ 132 h 145"/>
                    <a:gd name="T72" fmla="*/ 37 w 140"/>
                    <a:gd name="T73" fmla="*/ 142 h 145"/>
                    <a:gd name="T74" fmla="*/ 51 w 140"/>
                    <a:gd name="T75" fmla="*/ 144 h 145"/>
                    <a:gd name="T76" fmla="*/ 61 w 140"/>
                    <a:gd name="T77" fmla="*/ 139 h 145"/>
                    <a:gd name="T78" fmla="*/ 70 w 140"/>
                    <a:gd name="T79" fmla="*/ 132 h 145"/>
                    <a:gd name="T80" fmla="*/ 74 w 140"/>
                    <a:gd name="T81" fmla="*/ 120 h 145"/>
                    <a:gd name="T82" fmla="*/ 74 w 140"/>
                    <a:gd name="T83" fmla="*/ 116 h 145"/>
                    <a:gd name="T84" fmla="*/ 85 w 140"/>
                    <a:gd name="T85" fmla="*/ 118 h 145"/>
                    <a:gd name="T86" fmla="*/ 109 w 140"/>
                    <a:gd name="T87" fmla="*/ 125 h 145"/>
                    <a:gd name="T88" fmla="*/ 139 w 140"/>
                    <a:gd name="T89" fmla="*/ 132 h 145"/>
                    <a:gd name="T90" fmla="*/ 139 w 140"/>
                    <a:gd name="T91" fmla="*/ 95 h 145"/>
                    <a:gd name="T92" fmla="*/ 129 w 140"/>
                    <a:gd name="T93" fmla="*/ 93 h 14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40" h="145">
                      <a:moveTo>
                        <a:pt x="129" y="93"/>
                      </a:moveTo>
                      <a:lnTo>
                        <a:pt x="92" y="82"/>
                      </a:lnTo>
                      <a:lnTo>
                        <a:pt x="89" y="78"/>
                      </a:lnTo>
                      <a:lnTo>
                        <a:pt x="89" y="62"/>
                      </a:lnTo>
                      <a:lnTo>
                        <a:pt x="95" y="41"/>
                      </a:lnTo>
                      <a:lnTo>
                        <a:pt x="98" y="25"/>
                      </a:lnTo>
                      <a:lnTo>
                        <a:pt x="96" y="19"/>
                      </a:lnTo>
                      <a:lnTo>
                        <a:pt x="89" y="15"/>
                      </a:lnTo>
                      <a:lnTo>
                        <a:pt x="49" y="5"/>
                      </a:lnTo>
                      <a:lnTo>
                        <a:pt x="21" y="0"/>
                      </a:lnTo>
                      <a:lnTo>
                        <a:pt x="19" y="1"/>
                      </a:lnTo>
                      <a:lnTo>
                        <a:pt x="15" y="8"/>
                      </a:lnTo>
                      <a:lnTo>
                        <a:pt x="14" y="13"/>
                      </a:lnTo>
                      <a:lnTo>
                        <a:pt x="22" y="18"/>
                      </a:lnTo>
                      <a:lnTo>
                        <a:pt x="30" y="22"/>
                      </a:lnTo>
                      <a:lnTo>
                        <a:pt x="16" y="19"/>
                      </a:lnTo>
                      <a:lnTo>
                        <a:pt x="5" y="20"/>
                      </a:lnTo>
                      <a:lnTo>
                        <a:pt x="0" y="22"/>
                      </a:lnTo>
                      <a:lnTo>
                        <a:pt x="0" y="27"/>
                      </a:lnTo>
                      <a:lnTo>
                        <a:pt x="1" y="32"/>
                      </a:lnTo>
                      <a:lnTo>
                        <a:pt x="5" y="34"/>
                      </a:lnTo>
                      <a:lnTo>
                        <a:pt x="15" y="39"/>
                      </a:lnTo>
                      <a:lnTo>
                        <a:pt x="25" y="40"/>
                      </a:lnTo>
                      <a:lnTo>
                        <a:pt x="8" y="43"/>
                      </a:lnTo>
                      <a:lnTo>
                        <a:pt x="1" y="46"/>
                      </a:lnTo>
                      <a:lnTo>
                        <a:pt x="0" y="53"/>
                      </a:lnTo>
                      <a:lnTo>
                        <a:pt x="1" y="58"/>
                      </a:lnTo>
                      <a:lnTo>
                        <a:pt x="4" y="61"/>
                      </a:lnTo>
                      <a:lnTo>
                        <a:pt x="16" y="65"/>
                      </a:lnTo>
                      <a:lnTo>
                        <a:pt x="29" y="65"/>
                      </a:lnTo>
                      <a:lnTo>
                        <a:pt x="44" y="67"/>
                      </a:lnTo>
                      <a:lnTo>
                        <a:pt x="51" y="72"/>
                      </a:lnTo>
                      <a:lnTo>
                        <a:pt x="53" y="76"/>
                      </a:lnTo>
                      <a:lnTo>
                        <a:pt x="53" y="92"/>
                      </a:lnTo>
                      <a:lnTo>
                        <a:pt x="43" y="113"/>
                      </a:lnTo>
                      <a:lnTo>
                        <a:pt x="37" y="132"/>
                      </a:lnTo>
                      <a:lnTo>
                        <a:pt x="37" y="142"/>
                      </a:lnTo>
                      <a:lnTo>
                        <a:pt x="51" y="144"/>
                      </a:lnTo>
                      <a:lnTo>
                        <a:pt x="61" y="139"/>
                      </a:lnTo>
                      <a:lnTo>
                        <a:pt x="70" y="132"/>
                      </a:lnTo>
                      <a:lnTo>
                        <a:pt x="74" y="120"/>
                      </a:lnTo>
                      <a:lnTo>
                        <a:pt x="74" y="116"/>
                      </a:lnTo>
                      <a:lnTo>
                        <a:pt x="85" y="118"/>
                      </a:lnTo>
                      <a:lnTo>
                        <a:pt x="109" y="125"/>
                      </a:lnTo>
                      <a:lnTo>
                        <a:pt x="139" y="132"/>
                      </a:lnTo>
                      <a:lnTo>
                        <a:pt x="139" y="95"/>
                      </a:lnTo>
                      <a:lnTo>
                        <a:pt x="129" y="93"/>
                      </a:lnTo>
                    </a:path>
                  </a:pathLst>
                </a:custGeom>
                <a:solidFill>
                  <a:srgbClr val="FFCC66"/>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4" name="Freeform 41">
                  <a:extLst>
                    <a:ext uri="{FF2B5EF4-FFF2-40B4-BE49-F238E27FC236}">
                      <a16:creationId xmlns:a16="http://schemas.microsoft.com/office/drawing/2014/main" id="{25573D88-DDB5-19DB-647A-C09E9B17C3DD}"/>
                    </a:ext>
                  </a:extLst>
                </p:cNvPr>
                <p:cNvSpPr>
                  <a:spLocks/>
                </p:cNvSpPr>
                <p:nvPr/>
              </p:nvSpPr>
              <p:spPr bwMode="auto">
                <a:xfrm>
                  <a:off x="4476" y="2040"/>
                  <a:ext cx="35" cy="24"/>
                </a:xfrm>
                <a:custGeom>
                  <a:avLst/>
                  <a:gdLst>
                    <a:gd name="T0" fmla="*/ 0 w 35"/>
                    <a:gd name="T1" fmla="*/ 0 h 24"/>
                    <a:gd name="T2" fmla="*/ 21 w 35"/>
                    <a:gd name="T3" fmla="*/ 11 h 24"/>
                    <a:gd name="T4" fmla="*/ 34 w 35"/>
                    <a:gd name="T5" fmla="*/ 23 h 24"/>
                    <a:gd name="T6" fmla="*/ 0 60000 65536"/>
                    <a:gd name="T7" fmla="*/ 0 60000 65536"/>
                    <a:gd name="T8" fmla="*/ 0 60000 65536"/>
                  </a:gdLst>
                  <a:ahLst/>
                  <a:cxnLst>
                    <a:cxn ang="T6">
                      <a:pos x="T0" y="T1"/>
                    </a:cxn>
                    <a:cxn ang="T7">
                      <a:pos x="T2" y="T3"/>
                    </a:cxn>
                    <a:cxn ang="T8">
                      <a:pos x="T4" y="T5"/>
                    </a:cxn>
                  </a:cxnLst>
                  <a:rect l="0" t="0" r="r" b="b"/>
                  <a:pathLst>
                    <a:path w="35" h="24">
                      <a:moveTo>
                        <a:pt x="0" y="0"/>
                      </a:moveTo>
                      <a:lnTo>
                        <a:pt x="21" y="11"/>
                      </a:lnTo>
                      <a:lnTo>
                        <a:pt x="34" y="23"/>
                      </a:lnTo>
                    </a:path>
                  </a:pathLst>
                </a:custGeom>
                <a:solidFill>
                  <a:srgbClr val="FFCC66"/>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5" name="Freeform 42">
                  <a:extLst>
                    <a:ext uri="{FF2B5EF4-FFF2-40B4-BE49-F238E27FC236}">
                      <a16:creationId xmlns:a16="http://schemas.microsoft.com/office/drawing/2014/main" id="{028BAD47-531E-137F-5F29-94EC93487565}"/>
                    </a:ext>
                  </a:extLst>
                </p:cNvPr>
                <p:cNvSpPr>
                  <a:spLocks/>
                </p:cNvSpPr>
                <p:nvPr/>
              </p:nvSpPr>
              <p:spPr bwMode="auto">
                <a:xfrm>
                  <a:off x="4469" y="2061"/>
                  <a:ext cx="35" cy="23"/>
                </a:xfrm>
                <a:custGeom>
                  <a:avLst/>
                  <a:gdLst>
                    <a:gd name="T0" fmla="*/ 0 w 35"/>
                    <a:gd name="T1" fmla="*/ 0 h 23"/>
                    <a:gd name="T2" fmla="*/ 11 w 35"/>
                    <a:gd name="T3" fmla="*/ 0 h 23"/>
                    <a:gd name="T4" fmla="*/ 19 w 35"/>
                    <a:gd name="T5" fmla="*/ 11 h 23"/>
                    <a:gd name="T6" fmla="*/ 34 w 35"/>
                    <a:gd name="T7" fmla="*/ 22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5" h="23">
                      <a:moveTo>
                        <a:pt x="0" y="0"/>
                      </a:moveTo>
                      <a:lnTo>
                        <a:pt x="11" y="0"/>
                      </a:lnTo>
                      <a:lnTo>
                        <a:pt x="19" y="11"/>
                      </a:lnTo>
                      <a:lnTo>
                        <a:pt x="34" y="22"/>
                      </a:lnTo>
                    </a:path>
                  </a:pathLst>
                </a:custGeom>
                <a:solidFill>
                  <a:srgbClr val="FFCC66"/>
                </a:solidFill>
                <a:ln>
                  <a:noFill/>
                </a:ln>
                <a:effectLst/>
                <a:extLst>
                  <a:ext uri="{91240B29-F687-4F45-9708-019B960494DF}">
                    <a14:hiddenLine xmlns:a14="http://schemas.microsoft.com/office/drawing/2010/main" w="12700" cap="rnd"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2" name="Freeform 43">
                <a:extLst>
                  <a:ext uri="{FF2B5EF4-FFF2-40B4-BE49-F238E27FC236}">
                    <a16:creationId xmlns:a16="http://schemas.microsoft.com/office/drawing/2014/main" id="{E294759E-F7BB-B5AA-2550-659F5C7CF037}"/>
                  </a:ext>
                </a:extLst>
              </p:cNvPr>
              <p:cNvSpPr>
                <a:spLocks/>
              </p:cNvSpPr>
              <p:nvPr/>
            </p:nvSpPr>
            <p:spPr bwMode="auto">
              <a:xfrm rot="5087813" flipH="1">
                <a:off x="2678" y="2427"/>
                <a:ext cx="434" cy="228"/>
              </a:xfrm>
              <a:custGeom>
                <a:avLst/>
                <a:gdLst>
                  <a:gd name="T0" fmla="*/ 5 w 344"/>
                  <a:gd name="T1" fmla="*/ 0 h 126"/>
                  <a:gd name="T2" fmla="*/ 72 w 344"/>
                  <a:gd name="T3" fmla="*/ 14 h 126"/>
                  <a:gd name="T4" fmla="*/ 121 w 344"/>
                  <a:gd name="T5" fmla="*/ 33 h 126"/>
                  <a:gd name="T6" fmla="*/ 161 w 344"/>
                  <a:gd name="T7" fmla="*/ 47 h 126"/>
                  <a:gd name="T8" fmla="*/ 194 w 344"/>
                  <a:gd name="T9" fmla="*/ 47 h 126"/>
                  <a:gd name="T10" fmla="*/ 250 w 344"/>
                  <a:gd name="T11" fmla="*/ 54 h 126"/>
                  <a:gd name="T12" fmla="*/ 289 w 344"/>
                  <a:gd name="T13" fmla="*/ 58 h 126"/>
                  <a:gd name="T14" fmla="*/ 320 w 344"/>
                  <a:gd name="T15" fmla="*/ 58 h 126"/>
                  <a:gd name="T16" fmla="*/ 367 w 344"/>
                  <a:gd name="T17" fmla="*/ 58 h 126"/>
                  <a:gd name="T18" fmla="*/ 406 w 344"/>
                  <a:gd name="T19" fmla="*/ 71 h 126"/>
                  <a:gd name="T20" fmla="*/ 421 w 344"/>
                  <a:gd name="T21" fmla="*/ 85 h 126"/>
                  <a:gd name="T22" fmla="*/ 433 w 344"/>
                  <a:gd name="T23" fmla="*/ 119 h 126"/>
                  <a:gd name="T24" fmla="*/ 433 w 344"/>
                  <a:gd name="T25" fmla="*/ 159 h 126"/>
                  <a:gd name="T26" fmla="*/ 418 w 344"/>
                  <a:gd name="T27" fmla="*/ 203 h 126"/>
                  <a:gd name="T28" fmla="*/ 411 w 344"/>
                  <a:gd name="T29" fmla="*/ 215 h 126"/>
                  <a:gd name="T30" fmla="*/ 371 w 344"/>
                  <a:gd name="T31" fmla="*/ 226 h 126"/>
                  <a:gd name="T32" fmla="*/ 324 w 344"/>
                  <a:gd name="T33" fmla="*/ 226 h 126"/>
                  <a:gd name="T34" fmla="*/ 254 w 344"/>
                  <a:gd name="T35" fmla="*/ 210 h 126"/>
                  <a:gd name="T36" fmla="*/ 179 w 344"/>
                  <a:gd name="T37" fmla="*/ 166 h 126"/>
                  <a:gd name="T38" fmla="*/ 106 w 344"/>
                  <a:gd name="T39" fmla="*/ 141 h 126"/>
                  <a:gd name="T40" fmla="*/ 54 w 344"/>
                  <a:gd name="T41" fmla="*/ 132 h 126"/>
                  <a:gd name="T42" fmla="*/ 0 w 344"/>
                  <a:gd name="T43" fmla="*/ 116 h 126"/>
                  <a:gd name="T44" fmla="*/ 11 w 344"/>
                  <a:gd name="T45" fmla="*/ 71 h 126"/>
                  <a:gd name="T46" fmla="*/ 14 w 344"/>
                  <a:gd name="T47" fmla="*/ 40 h 126"/>
                  <a:gd name="T48" fmla="*/ 5 w 344"/>
                  <a:gd name="T49" fmla="*/ 0 h 1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4" h="126">
                    <a:moveTo>
                      <a:pt x="4" y="0"/>
                    </a:moveTo>
                    <a:lnTo>
                      <a:pt x="57" y="8"/>
                    </a:lnTo>
                    <a:lnTo>
                      <a:pt x="96" y="18"/>
                    </a:lnTo>
                    <a:lnTo>
                      <a:pt x="128" y="26"/>
                    </a:lnTo>
                    <a:lnTo>
                      <a:pt x="154" y="26"/>
                    </a:lnTo>
                    <a:lnTo>
                      <a:pt x="198" y="30"/>
                    </a:lnTo>
                    <a:lnTo>
                      <a:pt x="229" y="32"/>
                    </a:lnTo>
                    <a:lnTo>
                      <a:pt x="254" y="32"/>
                    </a:lnTo>
                    <a:lnTo>
                      <a:pt x="291" y="32"/>
                    </a:lnTo>
                    <a:lnTo>
                      <a:pt x="322" y="39"/>
                    </a:lnTo>
                    <a:lnTo>
                      <a:pt x="334" y="47"/>
                    </a:lnTo>
                    <a:lnTo>
                      <a:pt x="343" y="66"/>
                    </a:lnTo>
                    <a:lnTo>
                      <a:pt x="343" y="88"/>
                    </a:lnTo>
                    <a:lnTo>
                      <a:pt x="331" y="112"/>
                    </a:lnTo>
                    <a:lnTo>
                      <a:pt x="326" y="119"/>
                    </a:lnTo>
                    <a:lnTo>
                      <a:pt x="294" y="125"/>
                    </a:lnTo>
                    <a:lnTo>
                      <a:pt x="257" y="125"/>
                    </a:lnTo>
                    <a:lnTo>
                      <a:pt x="201" y="116"/>
                    </a:lnTo>
                    <a:lnTo>
                      <a:pt x="142" y="92"/>
                    </a:lnTo>
                    <a:lnTo>
                      <a:pt x="84" y="78"/>
                    </a:lnTo>
                    <a:lnTo>
                      <a:pt x="43" y="73"/>
                    </a:lnTo>
                    <a:lnTo>
                      <a:pt x="0" y="64"/>
                    </a:lnTo>
                    <a:lnTo>
                      <a:pt x="9" y="39"/>
                    </a:lnTo>
                    <a:lnTo>
                      <a:pt x="11" y="22"/>
                    </a:lnTo>
                    <a:lnTo>
                      <a:pt x="4" y="0"/>
                    </a:lnTo>
                  </a:path>
                </a:pathLst>
              </a:custGeom>
              <a:solidFill>
                <a:srgbClr val="CC9900"/>
              </a:solidFill>
              <a:ln w="12700" cap="rnd"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2" name="Freeform 44">
              <a:extLst>
                <a:ext uri="{FF2B5EF4-FFF2-40B4-BE49-F238E27FC236}">
                  <a16:creationId xmlns:a16="http://schemas.microsoft.com/office/drawing/2014/main" id="{E7487F1F-8881-E114-C087-218F58F63929}"/>
                </a:ext>
              </a:extLst>
            </p:cNvPr>
            <p:cNvSpPr>
              <a:spLocks/>
            </p:cNvSpPr>
            <p:nvPr/>
          </p:nvSpPr>
          <p:spPr bwMode="auto">
            <a:xfrm>
              <a:off x="2420841" y="4271437"/>
              <a:ext cx="238128" cy="802218"/>
            </a:xfrm>
            <a:custGeom>
              <a:avLst/>
              <a:gdLst>
                <a:gd name="T0" fmla="*/ 136071 w 112"/>
                <a:gd name="T1" fmla="*/ 0 h 576"/>
                <a:gd name="T2" fmla="*/ 119063 w 112"/>
                <a:gd name="T3" fmla="*/ 77982 h 576"/>
                <a:gd name="T4" fmla="*/ 153080 w 112"/>
                <a:gd name="T5" fmla="*/ 133684 h 576"/>
                <a:gd name="T6" fmla="*/ 85045 w 112"/>
                <a:gd name="T7" fmla="*/ 189386 h 576"/>
                <a:gd name="T8" fmla="*/ 136071 w 112"/>
                <a:gd name="T9" fmla="*/ 278508 h 576"/>
                <a:gd name="T10" fmla="*/ 119063 w 112"/>
                <a:gd name="T11" fmla="*/ 311929 h 576"/>
                <a:gd name="T12" fmla="*/ 51027 w 112"/>
                <a:gd name="T13" fmla="*/ 323070 h 576"/>
                <a:gd name="T14" fmla="*/ 221116 w 112"/>
                <a:gd name="T15" fmla="*/ 412192 h 576"/>
                <a:gd name="T16" fmla="*/ 85045 w 112"/>
                <a:gd name="T17" fmla="*/ 434473 h 576"/>
                <a:gd name="T18" fmla="*/ 204107 w 112"/>
                <a:gd name="T19" fmla="*/ 501315 h 576"/>
                <a:gd name="T20" fmla="*/ 68036 w 112"/>
                <a:gd name="T21" fmla="*/ 557017 h 576"/>
                <a:gd name="T22" fmla="*/ 187098 w 112"/>
                <a:gd name="T23" fmla="*/ 579297 h 576"/>
                <a:gd name="T24" fmla="*/ 238125 w 112"/>
                <a:gd name="T25" fmla="*/ 590438 h 576"/>
                <a:gd name="T26" fmla="*/ 187098 w 112"/>
                <a:gd name="T27" fmla="*/ 601578 h 576"/>
                <a:gd name="T28" fmla="*/ 51027 w 112"/>
                <a:gd name="T29" fmla="*/ 623859 h 576"/>
                <a:gd name="T30" fmla="*/ 0 w 112"/>
                <a:gd name="T31" fmla="*/ 646139 h 576"/>
                <a:gd name="T32" fmla="*/ 51027 w 112"/>
                <a:gd name="T33" fmla="*/ 668420 h 576"/>
                <a:gd name="T34" fmla="*/ 153080 w 112"/>
                <a:gd name="T35" fmla="*/ 679560 h 576"/>
                <a:gd name="T36" fmla="*/ 51027 w 112"/>
                <a:gd name="T37" fmla="*/ 712981 h 576"/>
                <a:gd name="T38" fmla="*/ 102054 w 112"/>
                <a:gd name="T39" fmla="*/ 802104 h 5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2" h="576">
                  <a:moveTo>
                    <a:pt x="64" y="0"/>
                  </a:moveTo>
                  <a:cubicBezTo>
                    <a:pt x="17" y="16"/>
                    <a:pt x="25" y="25"/>
                    <a:pt x="56" y="56"/>
                  </a:cubicBezTo>
                  <a:cubicBezTo>
                    <a:pt x="36" y="116"/>
                    <a:pt x="51" y="44"/>
                    <a:pt x="72" y="96"/>
                  </a:cubicBezTo>
                  <a:cubicBezTo>
                    <a:pt x="80" y="116"/>
                    <a:pt x="49" y="130"/>
                    <a:pt x="40" y="136"/>
                  </a:cubicBezTo>
                  <a:cubicBezTo>
                    <a:pt x="24" y="185"/>
                    <a:pt x="47" y="150"/>
                    <a:pt x="64" y="200"/>
                  </a:cubicBezTo>
                  <a:cubicBezTo>
                    <a:pt x="61" y="208"/>
                    <a:pt x="63" y="219"/>
                    <a:pt x="56" y="224"/>
                  </a:cubicBezTo>
                  <a:cubicBezTo>
                    <a:pt x="47" y="231"/>
                    <a:pt x="21" y="221"/>
                    <a:pt x="24" y="232"/>
                  </a:cubicBezTo>
                  <a:cubicBezTo>
                    <a:pt x="33" y="265"/>
                    <a:pt x="77" y="282"/>
                    <a:pt x="104" y="296"/>
                  </a:cubicBezTo>
                  <a:cubicBezTo>
                    <a:pt x="83" y="303"/>
                    <a:pt x="56" y="296"/>
                    <a:pt x="40" y="312"/>
                  </a:cubicBezTo>
                  <a:cubicBezTo>
                    <a:pt x="23" y="329"/>
                    <a:pt x="89" y="355"/>
                    <a:pt x="96" y="360"/>
                  </a:cubicBezTo>
                  <a:cubicBezTo>
                    <a:pt x="39" y="379"/>
                    <a:pt x="57" y="362"/>
                    <a:pt x="32" y="400"/>
                  </a:cubicBezTo>
                  <a:cubicBezTo>
                    <a:pt x="51" y="405"/>
                    <a:pt x="69" y="410"/>
                    <a:pt x="88" y="416"/>
                  </a:cubicBezTo>
                  <a:cubicBezTo>
                    <a:pt x="96" y="418"/>
                    <a:pt x="112" y="416"/>
                    <a:pt x="112" y="424"/>
                  </a:cubicBezTo>
                  <a:cubicBezTo>
                    <a:pt x="112" y="432"/>
                    <a:pt x="96" y="430"/>
                    <a:pt x="88" y="432"/>
                  </a:cubicBezTo>
                  <a:cubicBezTo>
                    <a:pt x="67" y="438"/>
                    <a:pt x="45" y="443"/>
                    <a:pt x="24" y="448"/>
                  </a:cubicBezTo>
                  <a:cubicBezTo>
                    <a:pt x="16" y="453"/>
                    <a:pt x="0" y="454"/>
                    <a:pt x="0" y="464"/>
                  </a:cubicBezTo>
                  <a:cubicBezTo>
                    <a:pt x="0" y="474"/>
                    <a:pt x="15" y="477"/>
                    <a:pt x="24" y="480"/>
                  </a:cubicBezTo>
                  <a:cubicBezTo>
                    <a:pt x="39" y="485"/>
                    <a:pt x="56" y="485"/>
                    <a:pt x="72" y="488"/>
                  </a:cubicBezTo>
                  <a:cubicBezTo>
                    <a:pt x="56" y="496"/>
                    <a:pt x="35" y="498"/>
                    <a:pt x="24" y="512"/>
                  </a:cubicBezTo>
                  <a:cubicBezTo>
                    <a:pt x="21" y="516"/>
                    <a:pt x="48" y="561"/>
                    <a:pt x="48" y="576"/>
                  </a:cubicBezTo>
                </a:path>
              </a:pathLst>
            </a:custGeom>
            <a:noFill/>
            <a:ln w="9525">
              <a:solidFill>
                <a:srgbClr val="FE280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3" name="Line 45">
              <a:extLst>
                <a:ext uri="{FF2B5EF4-FFF2-40B4-BE49-F238E27FC236}">
                  <a16:creationId xmlns:a16="http://schemas.microsoft.com/office/drawing/2014/main" id="{A38C9D96-E4DB-E387-4EF2-9178F14FD856}"/>
                </a:ext>
              </a:extLst>
            </p:cNvPr>
            <p:cNvSpPr>
              <a:spLocks noChangeShapeType="1"/>
            </p:cNvSpPr>
            <p:nvPr/>
          </p:nvSpPr>
          <p:spPr bwMode="auto">
            <a:xfrm flipH="1">
              <a:off x="2133499" y="5073655"/>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4" name="Line 46">
              <a:extLst>
                <a:ext uri="{FF2B5EF4-FFF2-40B4-BE49-F238E27FC236}">
                  <a16:creationId xmlns:a16="http://schemas.microsoft.com/office/drawing/2014/main" id="{CF46B134-1766-FE8C-584A-8AA94043C189}"/>
                </a:ext>
              </a:extLst>
            </p:cNvPr>
            <p:cNvSpPr>
              <a:spLocks noChangeShapeType="1"/>
            </p:cNvSpPr>
            <p:nvPr/>
          </p:nvSpPr>
          <p:spPr bwMode="auto">
            <a:xfrm flipH="1">
              <a:off x="2133499" y="4271437"/>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5" name="Line 47">
              <a:extLst>
                <a:ext uri="{FF2B5EF4-FFF2-40B4-BE49-F238E27FC236}">
                  <a16:creationId xmlns:a16="http://schemas.microsoft.com/office/drawing/2014/main" id="{0F2F15E3-C91A-91AC-BD0B-A478AB2B55FE}"/>
                </a:ext>
              </a:extLst>
            </p:cNvPr>
            <p:cNvSpPr>
              <a:spLocks noChangeShapeType="1"/>
            </p:cNvSpPr>
            <p:nvPr/>
          </p:nvSpPr>
          <p:spPr bwMode="auto">
            <a:xfrm flipH="1">
              <a:off x="2235100" y="6276983"/>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6" name="Line 48">
              <a:extLst>
                <a:ext uri="{FF2B5EF4-FFF2-40B4-BE49-F238E27FC236}">
                  <a16:creationId xmlns:a16="http://schemas.microsoft.com/office/drawing/2014/main" id="{33DC9B60-FA00-03E9-20BB-7531E93CD7E9}"/>
                </a:ext>
              </a:extLst>
            </p:cNvPr>
            <p:cNvSpPr>
              <a:spLocks noChangeShapeType="1"/>
            </p:cNvSpPr>
            <p:nvPr/>
          </p:nvSpPr>
          <p:spPr bwMode="auto">
            <a:xfrm flipH="1">
              <a:off x="2235100" y="6477538"/>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7" name="Oval 49">
              <a:extLst>
                <a:ext uri="{FF2B5EF4-FFF2-40B4-BE49-F238E27FC236}">
                  <a16:creationId xmlns:a16="http://schemas.microsoft.com/office/drawing/2014/main" id="{8E6AC072-11E9-631F-2EE6-5CFFC6A779FA}"/>
                </a:ext>
              </a:extLst>
            </p:cNvPr>
            <p:cNvSpPr>
              <a:spLocks noChangeArrowheads="1"/>
            </p:cNvSpPr>
            <p:nvPr/>
          </p:nvSpPr>
          <p:spPr bwMode="auto">
            <a:xfrm>
              <a:off x="2438303" y="2667000"/>
              <a:ext cx="203203" cy="200555"/>
            </a:xfrm>
            <a:prstGeom prst="ellipse">
              <a:avLst/>
            </a:prstGeom>
            <a:solidFill>
              <a:schemeClr val="tx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a:p>
          </p:txBody>
        </p:sp>
        <p:sp>
          <p:nvSpPr>
            <p:cNvPr id="98" name="Text Box 52">
              <a:extLst>
                <a:ext uri="{FF2B5EF4-FFF2-40B4-BE49-F238E27FC236}">
                  <a16:creationId xmlns:a16="http://schemas.microsoft.com/office/drawing/2014/main" id="{3447F100-7DB9-B00B-0839-E9EE47A753AB}"/>
                </a:ext>
              </a:extLst>
            </p:cNvPr>
            <p:cNvSpPr txBox="1">
              <a:spLocks noChangeArrowheads="1"/>
            </p:cNvSpPr>
            <p:nvPr/>
          </p:nvSpPr>
          <p:spPr bwMode="auto">
            <a:xfrm>
              <a:off x="3124113" y="3124268"/>
              <a:ext cx="3352848" cy="36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dirty="0">
                  <a:latin typeface="Arial" panose="020B0604020202020204" pitchFamily="34" charset="0"/>
                </a:rPr>
                <a:t>6 foot lanyard</a:t>
              </a:r>
            </a:p>
          </p:txBody>
        </p:sp>
        <p:sp>
          <p:nvSpPr>
            <p:cNvPr id="99" name="Text Box 53">
              <a:extLst>
                <a:ext uri="{FF2B5EF4-FFF2-40B4-BE49-F238E27FC236}">
                  <a16:creationId xmlns:a16="http://schemas.microsoft.com/office/drawing/2014/main" id="{43ECD8F4-750E-245D-AB88-68833415E81F}"/>
                </a:ext>
              </a:extLst>
            </p:cNvPr>
            <p:cNvSpPr txBox="1">
              <a:spLocks noChangeArrowheads="1"/>
            </p:cNvSpPr>
            <p:nvPr/>
          </p:nvSpPr>
          <p:spPr bwMode="auto">
            <a:xfrm>
              <a:off x="3352716" y="4267431"/>
              <a:ext cx="4191060" cy="73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latin typeface="Arial" panose="020B0604020202020204" pitchFamily="34" charset="0"/>
                </a:rPr>
                <a:t>3 ½ foot deceleration distance</a:t>
              </a:r>
            </a:p>
          </p:txBody>
        </p:sp>
        <p:sp>
          <p:nvSpPr>
            <p:cNvPr id="100" name="Text Box 54">
              <a:extLst>
                <a:ext uri="{FF2B5EF4-FFF2-40B4-BE49-F238E27FC236}">
                  <a16:creationId xmlns:a16="http://schemas.microsoft.com/office/drawing/2014/main" id="{5CD8F006-E283-B8F8-DD89-3A6A801A509F}"/>
                </a:ext>
              </a:extLst>
            </p:cNvPr>
            <p:cNvSpPr txBox="1">
              <a:spLocks noChangeArrowheads="1"/>
            </p:cNvSpPr>
            <p:nvPr/>
          </p:nvSpPr>
          <p:spPr bwMode="auto">
            <a:xfrm>
              <a:off x="3428918" y="5258173"/>
              <a:ext cx="4114859" cy="73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latin typeface="Arial" panose="020B0604020202020204" pitchFamily="34" charset="0"/>
                </a:rPr>
                <a:t>6 foot from attachment to feet</a:t>
              </a:r>
            </a:p>
          </p:txBody>
        </p:sp>
        <p:sp>
          <p:nvSpPr>
            <p:cNvPr id="101" name="Text Box 55">
              <a:extLst>
                <a:ext uri="{FF2B5EF4-FFF2-40B4-BE49-F238E27FC236}">
                  <a16:creationId xmlns:a16="http://schemas.microsoft.com/office/drawing/2014/main" id="{5F4D8307-441B-8541-056B-EF51CE85481B}"/>
                </a:ext>
              </a:extLst>
            </p:cNvPr>
            <p:cNvSpPr txBox="1">
              <a:spLocks noChangeArrowheads="1"/>
            </p:cNvSpPr>
            <p:nvPr/>
          </p:nvSpPr>
          <p:spPr bwMode="auto">
            <a:xfrm>
              <a:off x="3428918" y="6172703"/>
              <a:ext cx="3657653" cy="369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latin typeface="Arial" panose="020B0604020202020204" pitchFamily="34" charset="0"/>
                </a:rPr>
                <a:t>3 feet safety factor</a:t>
              </a:r>
            </a:p>
          </p:txBody>
        </p:sp>
        <p:sp>
          <p:nvSpPr>
            <p:cNvPr id="102" name="Text Box 56">
              <a:extLst>
                <a:ext uri="{FF2B5EF4-FFF2-40B4-BE49-F238E27FC236}">
                  <a16:creationId xmlns:a16="http://schemas.microsoft.com/office/drawing/2014/main" id="{85C0C7DF-81EA-6148-95B2-01FBBED29585}"/>
                </a:ext>
              </a:extLst>
            </p:cNvPr>
            <p:cNvSpPr txBox="1">
              <a:spLocks noChangeArrowheads="1"/>
            </p:cNvSpPr>
            <p:nvPr/>
          </p:nvSpPr>
          <p:spPr bwMode="auto">
            <a:xfrm>
              <a:off x="7965197" y="4022459"/>
              <a:ext cx="2526616" cy="404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dirty="0">
                  <a:latin typeface="Arial" panose="020B0604020202020204" pitchFamily="34" charset="0"/>
                </a:rPr>
                <a:t>23 ½ feet total</a:t>
              </a:r>
            </a:p>
          </p:txBody>
        </p:sp>
        <p:sp>
          <p:nvSpPr>
            <p:cNvPr id="103" name="Text Box 57">
              <a:extLst>
                <a:ext uri="{FF2B5EF4-FFF2-40B4-BE49-F238E27FC236}">
                  <a16:creationId xmlns:a16="http://schemas.microsoft.com/office/drawing/2014/main" id="{FD6F06DE-EB37-813D-8506-33CB8382EFD1}"/>
                </a:ext>
              </a:extLst>
            </p:cNvPr>
            <p:cNvSpPr txBox="1">
              <a:spLocks noChangeArrowheads="1"/>
            </p:cNvSpPr>
            <p:nvPr/>
          </p:nvSpPr>
          <p:spPr bwMode="auto">
            <a:xfrm>
              <a:off x="-9525" y="4737681"/>
              <a:ext cx="2209832" cy="808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dirty="0">
                  <a:latin typeface="Arial" panose="020B0604020202020204" pitchFamily="34" charset="0"/>
                </a:rPr>
                <a:t>18 ½ feet off lower level</a:t>
              </a:r>
            </a:p>
          </p:txBody>
        </p:sp>
        <p:sp>
          <p:nvSpPr>
            <p:cNvPr id="104" name="Text Box 52">
              <a:extLst>
                <a:ext uri="{FF2B5EF4-FFF2-40B4-BE49-F238E27FC236}">
                  <a16:creationId xmlns:a16="http://schemas.microsoft.com/office/drawing/2014/main" id="{7D46007C-3611-8538-CB07-7BA877AB5202}"/>
                </a:ext>
              </a:extLst>
            </p:cNvPr>
            <p:cNvSpPr txBox="1">
              <a:spLocks noChangeArrowheads="1"/>
            </p:cNvSpPr>
            <p:nvPr/>
          </p:nvSpPr>
          <p:spPr bwMode="auto">
            <a:xfrm>
              <a:off x="3124200" y="2209800"/>
              <a:ext cx="49530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tIns="0" bIns="0">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dirty="0">
                  <a:latin typeface="Arial" panose="020B0604020202020204" pitchFamily="34" charset="0"/>
                </a:rPr>
                <a:t>5 foot before D-ring passes anchorage point</a:t>
              </a:r>
            </a:p>
          </p:txBody>
        </p:sp>
        <p:sp>
          <p:nvSpPr>
            <p:cNvPr id="105" name="Freeform 44">
              <a:extLst>
                <a:ext uri="{FF2B5EF4-FFF2-40B4-BE49-F238E27FC236}">
                  <a16:creationId xmlns:a16="http://schemas.microsoft.com/office/drawing/2014/main" id="{71C562CE-2897-895D-B8AC-660AD673FA3A}"/>
                </a:ext>
              </a:extLst>
            </p:cNvPr>
            <p:cNvSpPr>
              <a:spLocks/>
            </p:cNvSpPr>
            <p:nvPr/>
          </p:nvSpPr>
          <p:spPr bwMode="auto">
            <a:xfrm>
              <a:off x="2585924" y="2269238"/>
              <a:ext cx="238128" cy="359446"/>
            </a:xfrm>
            <a:custGeom>
              <a:avLst/>
              <a:gdLst>
                <a:gd name="T0" fmla="*/ 136071 w 112"/>
                <a:gd name="T1" fmla="*/ 0 h 576"/>
                <a:gd name="T2" fmla="*/ 119063 w 112"/>
                <a:gd name="T3" fmla="*/ 77982 h 576"/>
                <a:gd name="T4" fmla="*/ 153080 w 112"/>
                <a:gd name="T5" fmla="*/ 133684 h 576"/>
                <a:gd name="T6" fmla="*/ 85045 w 112"/>
                <a:gd name="T7" fmla="*/ 189386 h 576"/>
                <a:gd name="T8" fmla="*/ 136071 w 112"/>
                <a:gd name="T9" fmla="*/ 278508 h 576"/>
                <a:gd name="T10" fmla="*/ 119063 w 112"/>
                <a:gd name="T11" fmla="*/ 311929 h 576"/>
                <a:gd name="T12" fmla="*/ 51027 w 112"/>
                <a:gd name="T13" fmla="*/ 323070 h 576"/>
                <a:gd name="T14" fmla="*/ 221116 w 112"/>
                <a:gd name="T15" fmla="*/ 412192 h 576"/>
                <a:gd name="T16" fmla="*/ 85045 w 112"/>
                <a:gd name="T17" fmla="*/ 434473 h 576"/>
                <a:gd name="T18" fmla="*/ 204107 w 112"/>
                <a:gd name="T19" fmla="*/ 501315 h 576"/>
                <a:gd name="T20" fmla="*/ 68036 w 112"/>
                <a:gd name="T21" fmla="*/ 557017 h 576"/>
                <a:gd name="T22" fmla="*/ 187098 w 112"/>
                <a:gd name="T23" fmla="*/ 579297 h 576"/>
                <a:gd name="T24" fmla="*/ 238125 w 112"/>
                <a:gd name="T25" fmla="*/ 590438 h 576"/>
                <a:gd name="T26" fmla="*/ 187098 w 112"/>
                <a:gd name="T27" fmla="*/ 601578 h 576"/>
                <a:gd name="T28" fmla="*/ 51027 w 112"/>
                <a:gd name="T29" fmla="*/ 623859 h 576"/>
                <a:gd name="T30" fmla="*/ 0 w 112"/>
                <a:gd name="T31" fmla="*/ 646139 h 576"/>
                <a:gd name="T32" fmla="*/ 51027 w 112"/>
                <a:gd name="T33" fmla="*/ 668420 h 576"/>
                <a:gd name="T34" fmla="*/ 153080 w 112"/>
                <a:gd name="T35" fmla="*/ 679560 h 576"/>
                <a:gd name="T36" fmla="*/ 51027 w 112"/>
                <a:gd name="T37" fmla="*/ 712981 h 576"/>
                <a:gd name="T38" fmla="*/ 102054 w 112"/>
                <a:gd name="T39" fmla="*/ 802104 h 5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2" h="576">
                  <a:moveTo>
                    <a:pt x="64" y="0"/>
                  </a:moveTo>
                  <a:cubicBezTo>
                    <a:pt x="17" y="16"/>
                    <a:pt x="25" y="25"/>
                    <a:pt x="56" y="56"/>
                  </a:cubicBezTo>
                  <a:cubicBezTo>
                    <a:pt x="36" y="116"/>
                    <a:pt x="51" y="44"/>
                    <a:pt x="72" y="96"/>
                  </a:cubicBezTo>
                  <a:cubicBezTo>
                    <a:pt x="80" y="116"/>
                    <a:pt x="49" y="130"/>
                    <a:pt x="40" y="136"/>
                  </a:cubicBezTo>
                  <a:cubicBezTo>
                    <a:pt x="24" y="185"/>
                    <a:pt x="47" y="150"/>
                    <a:pt x="64" y="200"/>
                  </a:cubicBezTo>
                  <a:cubicBezTo>
                    <a:pt x="61" y="208"/>
                    <a:pt x="63" y="219"/>
                    <a:pt x="56" y="224"/>
                  </a:cubicBezTo>
                  <a:cubicBezTo>
                    <a:pt x="47" y="231"/>
                    <a:pt x="21" y="221"/>
                    <a:pt x="24" y="232"/>
                  </a:cubicBezTo>
                  <a:cubicBezTo>
                    <a:pt x="33" y="265"/>
                    <a:pt x="77" y="282"/>
                    <a:pt x="104" y="296"/>
                  </a:cubicBezTo>
                  <a:cubicBezTo>
                    <a:pt x="83" y="303"/>
                    <a:pt x="56" y="296"/>
                    <a:pt x="40" y="312"/>
                  </a:cubicBezTo>
                  <a:cubicBezTo>
                    <a:pt x="23" y="329"/>
                    <a:pt x="89" y="355"/>
                    <a:pt x="96" y="360"/>
                  </a:cubicBezTo>
                  <a:cubicBezTo>
                    <a:pt x="39" y="379"/>
                    <a:pt x="57" y="362"/>
                    <a:pt x="32" y="400"/>
                  </a:cubicBezTo>
                  <a:cubicBezTo>
                    <a:pt x="51" y="405"/>
                    <a:pt x="69" y="410"/>
                    <a:pt x="88" y="416"/>
                  </a:cubicBezTo>
                  <a:cubicBezTo>
                    <a:pt x="96" y="418"/>
                    <a:pt x="112" y="416"/>
                    <a:pt x="112" y="424"/>
                  </a:cubicBezTo>
                  <a:cubicBezTo>
                    <a:pt x="112" y="432"/>
                    <a:pt x="96" y="430"/>
                    <a:pt x="88" y="432"/>
                  </a:cubicBezTo>
                  <a:cubicBezTo>
                    <a:pt x="67" y="438"/>
                    <a:pt x="45" y="443"/>
                    <a:pt x="24" y="448"/>
                  </a:cubicBezTo>
                  <a:cubicBezTo>
                    <a:pt x="16" y="453"/>
                    <a:pt x="0" y="454"/>
                    <a:pt x="0" y="464"/>
                  </a:cubicBezTo>
                  <a:cubicBezTo>
                    <a:pt x="0" y="474"/>
                    <a:pt x="15" y="477"/>
                    <a:pt x="24" y="480"/>
                  </a:cubicBezTo>
                  <a:cubicBezTo>
                    <a:pt x="39" y="485"/>
                    <a:pt x="56" y="485"/>
                    <a:pt x="72" y="488"/>
                  </a:cubicBezTo>
                  <a:cubicBezTo>
                    <a:pt x="56" y="496"/>
                    <a:pt x="35" y="498"/>
                    <a:pt x="24" y="512"/>
                  </a:cubicBezTo>
                  <a:cubicBezTo>
                    <a:pt x="21" y="516"/>
                    <a:pt x="48" y="561"/>
                    <a:pt x="48" y="576"/>
                  </a:cubicBezTo>
                </a:path>
              </a:pathLst>
            </a:custGeom>
            <a:noFill/>
            <a:ln w="9525">
              <a:solidFill>
                <a:srgbClr val="FE2804"/>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6" name="Line 46">
              <a:extLst>
                <a:ext uri="{FF2B5EF4-FFF2-40B4-BE49-F238E27FC236}">
                  <a16:creationId xmlns:a16="http://schemas.microsoft.com/office/drawing/2014/main" id="{8F2F667C-CBA7-D096-539B-8DB528607C99}"/>
                </a:ext>
              </a:extLst>
            </p:cNvPr>
            <p:cNvSpPr>
              <a:spLocks noChangeShapeType="1"/>
            </p:cNvSpPr>
            <p:nvPr/>
          </p:nvSpPr>
          <p:spPr bwMode="auto">
            <a:xfrm flipH="1">
              <a:off x="2298582" y="2269238"/>
              <a:ext cx="812812" cy="0"/>
            </a:xfrm>
            <a:prstGeom prst="line">
              <a:avLst/>
            </a:prstGeom>
            <a:noFill/>
            <a:ln w="9525">
              <a:solidFill>
                <a:srgbClr val="FE2804"/>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128" name="AutoShape 26">
            <a:extLst>
              <a:ext uri="{FF2B5EF4-FFF2-40B4-BE49-F238E27FC236}">
                <a16:creationId xmlns:a16="http://schemas.microsoft.com/office/drawing/2014/main" id="{6A2E39CD-B38B-E0C8-5C37-BBDAB1C3225C}"/>
              </a:ext>
            </a:extLst>
          </p:cNvPr>
          <p:cNvSpPr>
            <a:spLocks/>
          </p:cNvSpPr>
          <p:nvPr/>
        </p:nvSpPr>
        <p:spPr bwMode="auto">
          <a:xfrm>
            <a:off x="9742675" y="1580912"/>
            <a:ext cx="2181121" cy="2615975"/>
          </a:xfrm>
          <a:prstGeom prst="borderCallout1">
            <a:avLst>
              <a:gd name="adj1" fmla="val 46864"/>
              <a:gd name="adj2" fmla="val 24"/>
              <a:gd name="adj3" fmla="val 49191"/>
              <a:gd name="adj4" fmla="val -201174"/>
            </a:avLst>
          </a:prstGeom>
          <a:solidFill>
            <a:srgbClr val="FFCC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dirty="0"/>
              <a:t>Total 11’ travel distance of d-ring before fall arrest takes effect. This potential impact force exceeds many lanyard capacities (and OSHA standards).</a:t>
            </a:r>
          </a:p>
          <a:p>
            <a:pPr algn="ctr"/>
            <a:endParaRPr lang="en-US" dirty="0"/>
          </a:p>
        </p:txBody>
      </p:sp>
      <p:sp>
        <p:nvSpPr>
          <p:cNvPr id="4" name="Content Placeholder 3">
            <a:extLst>
              <a:ext uri="{FF2B5EF4-FFF2-40B4-BE49-F238E27FC236}">
                <a16:creationId xmlns:a16="http://schemas.microsoft.com/office/drawing/2014/main" id="{849066D7-3E8A-21F1-97D9-44E3321C363B}"/>
              </a:ext>
            </a:extLst>
          </p:cNvPr>
          <p:cNvSpPr>
            <a:spLocks noGrp="1"/>
          </p:cNvSpPr>
          <p:nvPr>
            <p:ph sz="quarter" idx="14"/>
          </p:nvPr>
        </p:nvSpPr>
        <p:spPr>
          <a:xfrm>
            <a:off x="8125661" y="4788489"/>
            <a:ext cx="3830490" cy="1511225"/>
          </a:xfrm>
        </p:spPr>
        <p:txBody>
          <a:bodyPr/>
          <a:lstStyle/>
          <a:p>
            <a:pPr algn="ctr" eaLnBrk="1" hangingPunct="1">
              <a:spcBef>
                <a:spcPct val="50000"/>
              </a:spcBef>
            </a:pPr>
            <a:r>
              <a:rPr lang="en-US" sz="2000" dirty="0">
                <a:latin typeface="Arial" panose="020B0604020202020204" pitchFamily="34" charset="0"/>
                <a:cs typeface="Arial" panose="020B0604020202020204" pitchFamily="34" charset="0"/>
              </a:rPr>
              <a:t>All distances are approximate and shown for illustration only. This is why it is critical to maintain the safety factor distance!</a:t>
            </a:r>
          </a:p>
        </p:txBody>
      </p:sp>
      <p:pic>
        <p:nvPicPr>
          <p:cNvPr id="2" name="Picture 1">
            <a:extLst>
              <a:ext uri="{FF2B5EF4-FFF2-40B4-BE49-F238E27FC236}">
                <a16:creationId xmlns:a16="http://schemas.microsoft.com/office/drawing/2014/main" id="{8E111F7C-4381-DDA1-EDB3-C1DCFDCB996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741749" y="1178242"/>
            <a:ext cx="1383912" cy="1383912"/>
          </a:xfrm>
          <a:prstGeom prst="rect">
            <a:avLst/>
          </a:prstGeom>
        </p:spPr>
      </p:pic>
      <p:sp>
        <p:nvSpPr>
          <p:cNvPr id="5" name="Content Placeholder 3">
            <a:extLst>
              <a:ext uri="{FF2B5EF4-FFF2-40B4-BE49-F238E27FC236}">
                <a16:creationId xmlns:a16="http://schemas.microsoft.com/office/drawing/2014/main" id="{31CC7771-D08D-CC65-D11E-CC7B8704096C}"/>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61669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368C5D-7ECD-D5FE-114A-673AE661D0D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Shoulder Level Anchorage</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43" name="Picture 42">
            <a:extLst>
              <a:ext uri="{FF2B5EF4-FFF2-40B4-BE49-F238E27FC236}">
                <a16:creationId xmlns:a16="http://schemas.microsoft.com/office/drawing/2014/main" id="{3FABB56D-1A54-BAAA-B26B-88D41F32FA8B}"/>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1024320" y="1375515"/>
            <a:ext cx="9242337" cy="4371211"/>
          </a:xfrm>
          <a:prstGeom prst="rect">
            <a:avLst/>
          </a:prstGeom>
        </p:spPr>
      </p:pic>
      <p:sp>
        <p:nvSpPr>
          <p:cNvPr id="2" name="Content Placeholder 3">
            <a:extLst>
              <a:ext uri="{FF2B5EF4-FFF2-40B4-BE49-F238E27FC236}">
                <a16:creationId xmlns:a16="http://schemas.microsoft.com/office/drawing/2014/main" id="{B1268F78-6330-EE93-EF11-C4806E3A1C4E}"/>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840302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D368C5D-7ECD-D5FE-114A-673AE661D0D2}"/>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Overhead Anchorage</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 name="Picture 1">
            <a:extLst>
              <a:ext uri="{FF2B5EF4-FFF2-40B4-BE49-F238E27FC236}">
                <a16:creationId xmlns:a16="http://schemas.microsoft.com/office/drawing/2014/main" id="{B6056796-04F7-EDD7-7547-237F4D12204D}"/>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954088" y="1392759"/>
            <a:ext cx="9254530" cy="4072481"/>
          </a:xfrm>
          <a:prstGeom prst="rect">
            <a:avLst/>
          </a:prstGeom>
        </p:spPr>
      </p:pic>
      <p:sp>
        <p:nvSpPr>
          <p:cNvPr id="5" name="Content Placeholder 3">
            <a:extLst>
              <a:ext uri="{FF2B5EF4-FFF2-40B4-BE49-F238E27FC236}">
                <a16:creationId xmlns:a16="http://schemas.microsoft.com/office/drawing/2014/main" id="{36C396B1-A197-C0B3-393D-2DEFB14FBA5F}"/>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537565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535257"/>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2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Personal Fall Arrest Systems (PFAS) </a:t>
            </a:r>
            <a:r>
              <a:rPr kumimoji="0" lang="en-US" sz="32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sp>
        <p:nvSpPr>
          <p:cNvPr id="17411" name="Rectangle 3"/>
          <p:cNvSpPr>
            <a:spLocks noGrp="1" noChangeArrowheads="1"/>
          </p:cNvSpPr>
          <p:nvPr>
            <p:ph type="body" sz="quarter" idx="10"/>
          </p:nvPr>
        </p:nvSpPr>
        <p:spPr>
          <a:xfrm>
            <a:off x="1024320" y="1871831"/>
            <a:ext cx="9660804" cy="4154500"/>
          </a:xfrm>
        </p:spPr>
        <p:txBody>
          <a:bodyPr>
            <a:normAutofit/>
          </a:bodyPr>
          <a:lstStyle/>
          <a:p>
            <a:pPr>
              <a:lnSpc>
                <a:spcPct val="100000"/>
              </a:lnSpc>
              <a:spcBef>
                <a:spcPts val="0"/>
              </a:spcBef>
            </a:pPr>
            <a:r>
              <a:rPr lang="en-US" sz="2400" dirty="0">
                <a:latin typeface="Arial" panose="020B0604020202020204" pitchFamily="34" charset="0"/>
                <a:cs typeface="Arial" panose="020B0604020202020204" pitchFamily="34" charset="0"/>
              </a:rPr>
              <a:t>Even if you are using a fall arrest system, your body will not be braked at a uniform rate - certain parts will experience localized acceleration in relation to others. </a:t>
            </a:r>
          </a:p>
          <a:p>
            <a:pPr>
              <a:lnSpc>
                <a:spcPct val="100000"/>
              </a:lnSpc>
              <a:spcBef>
                <a:spcPts val="0"/>
              </a:spcBef>
            </a:pPr>
            <a:endParaRPr lang="en-US" sz="2400" dirty="0">
              <a:latin typeface="Arial" panose="020B0604020202020204" pitchFamily="34" charset="0"/>
              <a:cs typeface="Arial" panose="020B0604020202020204" pitchFamily="34" charset="0"/>
            </a:endParaRPr>
          </a:p>
          <a:p>
            <a:pPr>
              <a:lnSpc>
                <a:spcPct val="100000"/>
              </a:lnSpc>
              <a:spcBef>
                <a:spcPts val="0"/>
              </a:spcBef>
            </a:pPr>
            <a:r>
              <a:rPr lang="en-US" sz="2400" dirty="0">
                <a:latin typeface="Arial" panose="020B0604020202020204" pitchFamily="34" charset="0"/>
                <a:cs typeface="Arial" panose="020B0604020202020204" pitchFamily="34" charset="0"/>
              </a:rPr>
              <a:t>The duration and distance of your deceleration, and the degree to which parts of your body are stressed, depends on many factors including </a:t>
            </a:r>
          </a:p>
          <a:p>
            <a:pPr marL="914400" lvl="2">
              <a:lnSpc>
                <a:spcPct val="100000"/>
              </a:lnSpc>
              <a:spcBef>
                <a:spcPts val="0"/>
              </a:spcBef>
            </a:pPr>
            <a:r>
              <a:rPr lang="en-US" sz="2400" dirty="0">
                <a:latin typeface="Arial" panose="020B0604020202020204" pitchFamily="34" charset="0"/>
                <a:cs typeface="Arial" panose="020B0604020202020204" pitchFamily="34" charset="0"/>
              </a:rPr>
              <a:t>Weight</a:t>
            </a:r>
          </a:p>
          <a:p>
            <a:pPr marL="914400" lvl="2">
              <a:lnSpc>
                <a:spcPct val="100000"/>
              </a:lnSpc>
              <a:spcBef>
                <a:spcPts val="0"/>
              </a:spcBef>
            </a:pPr>
            <a:r>
              <a:rPr lang="en-US" sz="2400" dirty="0">
                <a:latin typeface="Arial" panose="020B0604020202020204" pitchFamily="34" charset="0"/>
                <a:cs typeface="Arial" panose="020B0604020202020204" pitchFamily="34" charset="0"/>
              </a:rPr>
              <a:t>Distance you fall</a:t>
            </a:r>
          </a:p>
          <a:p>
            <a:pPr marL="914400" lvl="2">
              <a:lnSpc>
                <a:spcPct val="100000"/>
              </a:lnSpc>
              <a:spcBef>
                <a:spcPts val="0"/>
              </a:spcBef>
            </a:pPr>
            <a:r>
              <a:rPr lang="en-US" sz="2400" dirty="0">
                <a:latin typeface="Arial" panose="020B0604020202020204" pitchFamily="34" charset="0"/>
                <a:cs typeface="Arial" panose="020B0604020202020204" pitchFamily="34" charset="0"/>
              </a:rPr>
              <a:t>Characteristics of the fall arrest system</a:t>
            </a:r>
          </a:p>
          <a:p>
            <a:pPr marL="914400" lvl="2">
              <a:lnSpc>
                <a:spcPct val="100000"/>
              </a:lnSpc>
              <a:spcBef>
                <a:spcPts val="0"/>
              </a:spcBef>
            </a:pPr>
            <a:r>
              <a:rPr lang="en-US" sz="2400" dirty="0">
                <a:latin typeface="Arial" panose="020B0604020202020204" pitchFamily="34" charset="0"/>
                <a:cs typeface="Arial" panose="020B0604020202020204" pitchFamily="34" charset="0"/>
              </a:rPr>
              <a:t>Orientation of your body at the onset of deceleration</a:t>
            </a:r>
          </a:p>
          <a:p>
            <a:pPr>
              <a:spcBef>
                <a:spcPts val="500"/>
              </a:spcBef>
              <a:spcAft>
                <a:spcPts val="500"/>
              </a:spcAft>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F00CF3C2-E30E-61C8-66C1-4FFCFC37042C}"/>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363911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4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0807EC1-F774-44E2-2DEF-F29E216C2229}"/>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Distance Exercise</a:t>
            </a:r>
          </a:p>
        </p:txBody>
      </p:sp>
      <p:sp>
        <p:nvSpPr>
          <p:cNvPr id="2" name="Text Placeholder 1">
            <a:extLst>
              <a:ext uri="{FF2B5EF4-FFF2-40B4-BE49-F238E27FC236}">
                <a16:creationId xmlns:a16="http://schemas.microsoft.com/office/drawing/2014/main" id="{9537BC71-356F-CCF3-F00A-346097235C45}"/>
              </a:ext>
            </a:extLst>
          </p:cNvPr>
          <p:cNvSpPr>
            <a:spLocks noGrp="1"/>
          </p:cNvSpPr>
          <p:nvPr>
            <p:ph type="body" sz="quarter" idx="10"/>
          </p:nvPr>
        </p:nvSpPr>
        <p:spPr/>
        <p:txBody>
          <a:bodyPr/>
          <a:lstStyle/>
          <a:p>
            <a:pPr>
              <a:lnSpc>
                <a:spcPct val="100000"/>
              </a:lnSpc>
              <a:spcBef>
                <a:spcPts val="0"/>
              </a:spcBef>
            </a:pPr>
            <a:r>
              <a:rPr lang="en-US" dirty="0"/>
              <a:t>These workers are tied to the beams they are standing on with choker slings.</a:t>
            </a:r>
          </a:p>
          <a:p>
            <a:pPr>
              <a:lnSpc>
                <a:spcPct val="100000"/>
              </a:lnSpc>
              <a:spcBef>
                <a:spcPts val="0"/>
              </a:spcBef>
            </a:pPr>
            <a:endParaRPr lang="en-US" dirty="0"/>
          </a:p>
          <a:p>
            <a:pPr>
              <a:lnSpc>
                <a:spcPct val="100000"/>
              </a:lnSpc>
              <a:spcBef>
                <a:spcPts val="0"/>
              </a:spcBef>
            </a:pPr>
            <a:r>
              <a:rPr lang="en-US" dirty="0"/>
              <a:t>How far will they fall?</a:t>
            </a:r>
          </a:p>
          <a:p>
            <a:pPr>
              <a:lnSpc>
                <a:spcPct val="100000"/>
              </a:lnSpc>
              <a:spcBef>
                <a:spcPts val="0"/>
              </a:spcBef>
            </a:pPr>
            <a:endParaRPr lang="en-US" dirty="0"/>
          </a:p>
          <a:p>
            <a:pPr>
              <a:lnSpc>
                <a:spcPct val="100000"/>
              </a:lnSpc>
              <a:spcBef>
                <a:spcPts val="0"/>
              </a:spcBef>
            </a:pPr>
            <a:r>
              <a:rPr lang="en-US" dirty="0"/>
              <a:t>Calculate free fall distance</a:t>
            </a:r>
          </a:p>
          <a:p>
            <a:pPr>
              <a:lnSpc>
                <a:spcPct val="100000"/>
              </a:lnSpc>
              <a:spcBef>
                <a:spcPts val="0"/>
              </a:spcBef>
            </a:pPr>
            <a:endParaRPr lang="en-US" dirty="0"/>
          </a:p>
          <a:p>
            <a:pPr>
              <a:lnSpc>
                <a:spcPct val="100000"/>
              </a:lnSpc>
              <a:spcBef>
                <a:spcPts val="0"/>
              </a:spcBef>
            </a:pPr>
            <a:r>
              <a:rPr lang="en-US" dirty="0"/>
              <a:t>Calculate total fall distance </a:t>
            </a:r>
          </a:p>
        </p:txBody>
      </p:sp>
      <p:sp>
        <p:nvSpPr>
          <p:cNvPr id="8" name="Rectangle 6" descr="Depicts a worker tied off &#10;">
            <a:extLst>
              <a:ext uri="{FF2B5EF4-FFF2-40B4-BE49-F238E27FC236}">
                <a16:creationId xmlns:a16="http://schemas.microsoft.com/office/drawing/2014/main" id="{F2866F4D-98CF-A1F3-DC75-2C4B482D18F7}"/>
              </a:ext>
            </a:extLst>
          </p:cNvPr>
          <p:cNvSpPr>
            <a:spLocks noGrp="1" noChangeAspect="1" noChangeArrowheads="1"/>
          </p:cNvSpPr>
          <p:nvPr isPhoto="1"/>
        </p:nvSpPr>
        <p:spPr bwMode="auto">
          <a:xfrm>
            <a:off x="8886633" y="1304109"/>
            <a:ext cx="2548467" cy="1911350"/>
          </a:xfrm>
          <a:prstGeom prst="rect">
            <a:avLst/>
          </a:prstGeom>
          <a:blipFill dpi="0" rotWithShape="1">
            <a:blip r:embed="rId3" cstate="print">
              <a:lum bright="12000"/>
            </a:blip>
            <a:srcRect/>
            <a:stretch>
              <a:fillRect/>
            </a:stretch>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6" name="Picture 4" descr="Depicts a worker tied off that could result in a free fall of 16 ft ">
            <a:extLst>
              <a:ext uri="{FF2B5EF4-FFF2-40B4-BE49-F238E27FC236}">
                <a16:creationId xmlns:a16="http://schemas.microsoft.com/office/drawing/2014/main" id="{2D8CA118-BF0E-149D-ACE1-9A88BEF8D82C}"/>
              </a:ext>
            </a:extLst>
          </p:cNvPr>
          <p:cNvPicPr>
            <a:picLocks noChangeAspect="1" noChangeArrowheads="1"/>
          </p:cNvPicPr>
          <p:nvPr/>
        </p:nvPicPr>
        <p:blipFill>
          <a:blip r:embed="rId4" cstate="print">
            <a:lum bright="12000"/>
            <a:extLst>
              <a:ext uri="{28A0092B-C50C-407E-A947-70E740481C1C}">
                <a14:useLocalDpi xmlns:a14="http://schemas.microsoft.com/office/drawing/2010/main" val="0"/>
              </a:ext>
            </a:extLst>
          </a:blip>
          <a:srcRect/>
          <a:stretch>
            <a:fillRect/>
          </a:stretch>
        </p:blipFill>
        <p:spPr>
          <a:xfrm>
            <a:off x="8886633" y="3126377"/>
            <a:ext cx="2324100" cy="3049588"/>
          </a:xfrm>
          <a:prstGeom prst="rect">
            <a:avLst/>
          </a:prstGeom>
          <a:noFill/>
        </p:spPr>
      </p:pic>
      <p:sp>
        <p:nvSpPr>
          <p:cNvPr id="7" name="Line 5">
            <a:extLst>
              <a:ext uri="{FF2B5EF4-FFF2-40B4-BE49-F238E27FC236}">
                <a16:creationId xmlns:a16="http://schemas.microsoft.com/office/drawing/2014/main" id="{D3199800-9760-9CD6-6E68-24CD9785D922}"/>
              </a:ext>
              <a:ext uri="{C183D7F6-B498-43B3-948B-1728B52AA6E4}">
                <adec:decorative xmlns:adec="http://schemas.microsoft.com/office/drawing/2017/decorative" val="1"/>
              </a:ext>
            </a:extLst>
          </p:cNvPr>
          <p:cNvSpPr>
            <a:spLocks noChangeShapeType="1"/>
          </p:cNvSpPr>
          <p:nvPr/>
        </p:nvSpPr>
        <p:spPr bwMode="auto">
          <a:xfrm>
            <a:off x="8353233" y="4123327"/>
            <a:ext cx="1066800" cy="91440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3" name="Content Placeholder 3">
            <a:extLst>
              <a:ext uri="{FF2B5EF4-FFF2-40B4-BE49-F238E27FC236}">
                <a16:creationId xmlns:a16="http://schemas.microsoft.com/office/drawing/2014/main" id="{943980E7-7C2B-1A35-5E9A-CB60AEA84097}"/>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607208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Personal Fall Arrest Systems (PFAS) </a:t>
            </a:r>
            <a:r>
              <a:rPr kumimoji="0" lang="en-US" sz="36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grpSp>
        <p:nvGrpSpPr>
          <p:cNvPr id="20" name="Group 19" descr="Depicts a swing fall&#10;">
            <a:extLst>
              <a:ext uri="{FF2B5EF4-FFF2-40B4-BE49-F238E27FC236}">
                <a16:creationId xmlns:a16="http://schemas.microsoft.com/office/drawing/2014/main" id="{8F8F8105-22D5-FA95-BC47-FBA61FA5878D}"/>
              </a:ext>
            </a:extLst>
          </p:cNvPr>
          <p:cNvGrpSpPr/>
          <p:nvPr/>
        </p:nvGrpSpPr>
        <p:grpSpPr>
          <a:xfrm>
            <a:off x="926306" y="1934158"/>
            <a:ext cx="4821238" cy="2989683"/>
            <a:chOff x="316706" y="1828800"/>
            <a:chExt cx="4821238" cy="2989683"/>
          </a:xfrm>
        </p:grpSpPr>
        <p:sp>
          <p:nvSpPr>
            <p:cNvPr id="8" name="Rectangle 3">
              <a:extLst>
                <a:ext uri="{FF2B5EF4-FFF2-40B4-BE49-F238E27FC236}">
                  <a16:creationId xmlns:a16="http://schemas.microsoft.com/office/drawing/2014/main" id="{E2A0AC28-B085-549F-AE59-798B8A644E7E}"/>
                </a:ext>
              </a:extLst>
            </p:cNvPr>
            <p:cNvSpPr>
              <a:spLocks noChangeArrowheads="1"/>
            </p:cNvSpPr>
            <p:nvPr/>
          </p:nvSpPr>
          <p:spPr bwMode="auto">
            <a:xfrm>
              <a:off x="316706" y="4361283"/>
              <a:ext cx="48212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en-US" sz="2400" dirty="0">
                  <a:latin typeface="Arial" panose="020B0604020202020204" pitchFamily="34" charset="0"/>
                  <a:cs typeface="Arial" panose="020B0604020202020204" pitchFamily="34" charset="0"/>
                </a:rPr>
                <a:t>Swing Fall</a:t>
              </a:r>
              <a:endParaRPr lang="en-US" altLang="en-US" sz="2800" dirty="0">
                <a:latin typeface="Arial" panose="020B0604020202020204" pitchFamily="34" charset="0"/>
                <a:cs typeface="Arial" panose="020B0604020202020204" pitchFamily="34" charset="0"/>
              </a:endParaRPr>
            </a:p>
          </p:txBody>
        </p:sp>
        <p:grpSp>
          <p:nvGrpSpPr>
            <p:cNvPr id="18" name="Group 17">
              <a:extLst>
                <a:ext uri="{FF2B5EF4-FFF2-40B4-BE49-F238E27FC236}">
                  <a16:creationId xmlns:a16="http://schemas.microsoft.com/office/drawing/2014/main" id="{0A3ED68A-AEF7-4C99-5250-24029D9620CF}"/>
                </a:ext>
              </a:extLst>
            </p:cNvPr>
            <p:cNvGrpSpPr/>
            <p:nvPr/>
          </p:nvGrpSpPr>
          <p:grpSpPr>
            <a:xfrm>
              <a:off x="316706" y="1828800"/>
              <a:ext cx="3160745" cy="2447924"/>
              <a:chOff x="316706" y="1828800"/>
              <a:chExt cx="3160745" cy="2447924"/>
            </a:xfrm>
          </p:grpSpPr>
          <p:pic>
            <p:nvPicPr>
              <p:cNvPr id="10" name="Picture 9">
                <a:extLst>
                  <a:ext uri="{FF2B5EF4-FFF2-40B4-BE49-F238E27FC236}">
                    <a16:creationId xmlns:a16="http://schemas.microsoft.com/office/drawing/2014/main" id="{41F6F02B-950B-747B-F535-1322DF1923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06" y="1828800"/>
                <a:ext cx="3155884" cy="2447924"/>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6">
                <a:extLst>
                  <a:ext uri="{FF2B5EF4-FFF2-40B4-BE49-F238E27FC236}">
                    <a16:creationId xmlns:a16="http://schemas.microsoft.com/office/drawing/2014/main" id="{F1959C9B-0ADB-77C5-D25F-2753B0137F36}"/>
                  </a:ext>
                </a:extLst>
              </p:cNvPr>
              <p:cNvGrpSpPr>
                <a:grpSpLocks/>
              </p:cNvGrpSpPr>
              <p:nvPr/>
            </p:nvGrpSpPr>
            <p:grpSpPr bwMode="auto">
              <a:xfrm>
                <a:off x="1144555" y="2705099"/>
                <a:ext cx="2130490" cy="942392"/>
                <a:chOff x="4160" y="710"/>
                <a:chExt cx="3140" cy="1273"/>
              </a:xfrm>
            </p:grpSpPr>
            <p:sp>
              <p:nvSpPr>
                <p:cNvPr id="13" name="Freeform 17">
                  <a:extLst>
                    <a:ext uri="{FF2B5EF4-FFF2-40B4-BE49-F238E27FC236}">
                      <a16:creationId xmlns:a16="http://schemas.microsoft.com/office/drawing/2014/main" id="{AECCDA01-CE36-66DE-F475-98DB9A875C98}"/>
                    </a:ext>
                  </a:extLst>
                </p:cNvPr>
                <p:cNvSpPr>
                  <a:spLocks/>
                </p:cNvSpPr>
                <p:nvPr/>
              </p:nvSpPr>
              <p:spPr bwMode="auto">
                <a:xfrm>
                  <a:off x="4400" y="710"/>
                  <a:ext cx="2900" cy="1273"/>
                </a:xfrm>
                <a:custGeom>
                  <a:avLst/>
                  <a:gdLst>
                    <a:gd name="T0" fmla="*/ 2900 w 2900"/>
                    <a:gd name="T1" fmla="*/ 0 h 1273"/>
                    <a:gd name="T2" fmla="*/ 2860 w 2900"/>
                    <a:gd name="T3" fmla="*/ 150 h 1273"/>
                    <a:gd name="T4" fmla="*/ 2780 w 2900"/>
                    <a:gd name="T5" fmla="*/ 300 h 1273"/>
                    <a:gd name="T6" fmla="*/ 2680 w 2900"/>
                    <a:gd name="T7" fmla="*/ 490 h 1273"/>
                    <a:gd name="T8" fmla="*/ 2590 w 2900"/>
                    <a:gd name="T9" fmla="*/ 580 h 1273"/>
                    <a:gd name="T10" fmla="*/ 2570 w 2900"/>
                    <a:gd name="T11" fmla="*/ 610 h 1273"/>
                    <a:gd name="T12" fmla="*/ 2240 w 2900"/>
                    <a:gd name="T13" fmla="*/ 810 h 1273"/>
                    <a:gd name="T14" fmla="*/ 2130 w 2900"/>
                    <a:gd name="T15" fmla="*/ 890 h 1273"/>
                    <a:gd name="T16" fmla="*/ 1930 w 2900"/>
                    <a:gd name="T17" fmla="*/ 970 h 1273"/>
                    <a:gd name="T18" fmla="*/ 1670 w 2900"/>
                    <a:gd name="T19" fmla="*/ 1070 h 1273"/>
                    <a:gd name="T20" fmla="*/ 1330 w 2900"/>
                    <a:gd name="T21" fmla="*/ 1130 h 1273"/>
                    <a:gd name="T22" fmla="*/ 1100 w 2900"/>
                    <a:gd name="T23" fmla="*/ 1190 h 1273"/>
                    <a:gd name="T24" fmla="*/ 670 w 2900"/>
                    <a:gd name="T25" fmla="*/ 1240 h 1273"/>
                    <a:gd name="T26" fmla="*/ 60 w 2900"/>
                    <a:gd name="T27" fmla="*/ 1270 h 1273"/>
                    <a:gd name="T28" fmla="*/ 0 w 2900"/>
                    <a:gd name="T29" fmla="*/ 1260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00" h="1273">
                      <a:moveTo>
                        <a:pt x="2900" y="0"/>
                      </a:moveTo>
                      <a:cubicBezTo>
                        <a:pt x="2888" y="43"/>
                        <a:pt x="2876" y="107"/>
                        <a:pt x="2860" y="150"/>
                      </a:cubicBezTo>
                      <a:cubicBezTo>
                        <a:pt x="2839" y="206"/>
                        <a:pt x="2803" y="246"/>
                        <a:pt x="2780" y="300"/>
                      </a:cubicBezTo>
                      <a:cubicBezTo>
                        <a:pt x="2753" y="364"/>
                        <a:pt x="2731" y="439"/>
                        <a:pt x="2680" y="490"/>
                      </a:cubicBezTo>
                      <a:cubicBezTo>
                        <a:pt x="2650" y="520"/>
                        <a:pt x="2620" y="550"/>
                        <a:pt x="2590" y="580"/>
                      </a:cubicBezTo>
                      <a:cubicBezTo>
                        <a:pt x="2582" y="588"/>
                        <a:pt x="2579" y="602"/>
                        <a:pt x="2570" y="610"/>
                      </a:cubicBezTo>
                      <a:cubicBezTo>
                        <a:pt x="2473" y="694"/>
                        <a:pt x="2353" y="753"/>
                        <a:pt x="2240" y="810"/>
                      </a:cubicBezTo>
                      <a:cubicBezTo>
                        <a:pt x="2201" y="830"/>
                        <a:pt x="2169" y="870"/>
                        <a:pt x="2130" y="890"/>
                      </a:cubicBezTo>
                      <a:cubicBezTo>
                        <a:pt x="2068" y="921"/>
                        <a:pt x="1995" y="944"/>
                        <a:pt x="1930" y="970"/>
                      </a:cubicBezTo>
                      <a:cubicBezTo>
                        <a:pt x="1844" y="1004"/>
                        <a:pt x="1760" y="1046"/>
                        <a:pt x="1670" y="1070"/>
                      </a:cubicBezTo>
                      <a:cubicBezTo>
                        <a:pt x="1559" y="1100"/>
                        <a:pt x="1443" y="1111"/>
                        <a:pt x="1330" y="1130"/>
                      </a:cubicBezTo>
                      <a:cubicBezTo>
                        <a:pt x="1253" y="1143"/>
                        <a:pt x="1176" y="1172"/>
                        <a:pt x="1100" y="1190"/>
                      </a:cubicBezTo>
                      <a:cubicBezTo>
                        <a:pt x="959" y="1223"/>
                        <a:pt x="814" y="1232"/>
                        <a:pt x="670" y="1240"/>
                      </a:cubicBezTo>
                      <a:cubicBezTo>
                        <a:pt x="474" y="1273"/>
                        <a:pt x="256" y="1264"/>
                        <a:pt x="60" y="1270"/>
                      </a:cubicBezTo>
                      <a:cubicBezTo>
                        <a:pt x="40" y="1267"/>
                        <a:pt x="0" y="1260"/>
                        <a:pt x="0" y="1260"/>
                      </a:cubicBezTo>
                    </a:path>
                  </a:pathLst>
                </a:custGeom>
                <a:noFill/>
                <a:ln w="63500">
                  <a:solidFill>
                    <a:srgbClr val="FF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atin typeface="Arial" panose="020B0604020202020204" pitchFamily="34" charset="0"/>
                    <a:cs typeface="Arial" panose="020B0604020202020204" pitchFamily="34" charset="0"/>
                  </a:endParaRPr>
                </a:p>
              </p:txBody>
            </p:sp>
            <p:sp>
              <p:nvSpPr>
                <p:cNvPr id="14" name="Line 18">
                  <a:extLst>
                    <a:ext uri="{FF2B5EF4-FFF2-40B4-BE49-F238E27FC236}">
                      <a16:creationId xmlns:a16="http://schemas.microsoft.com/office/drawing/2014/main" id="{3F2A8CA3-BBBE-7FBE-12C6-954E6643E6CD}"/>
                    </a:ext>
                  </a:extLst>
                </p:cNvPr>
                <p:cNvSpPr>
                  <a:spLocks noChangeShapeType="1"/>
                </p:cNvSpPr>
                <p:nvPr/>
              </p:nvSpPr>
              <p:spPr bwMode="auto">
                <a:xfrm flipH="1">
                  <a:off x="4160" y="1983"/>
                  <a:ext cx="390" cy="0"/>
                </a:xfrm>
                <a:prstGeom prst="line">
                  <a:avLst/>
                </a:prstGeom>
                <a:noFill/>
                <a:ln w="63500">
                  <a:solidFill>
                    <a:srgbClr val="FF6600"/>
                  </a:solidFill>
                  <a:round/>
                  <a:headEnd/>
                  <a:tailEnd type="triangle" w="med" len="med"/>
                </a:ln>
                <a:extLst>
                  <a:ext uri="{909E8E84-426E-40DD-AFC4-6F175D3DCCD1}">
                    <a14:hiddenFill xmlns:a14="http://schemas.microsoft.com/office/drawing/2010/main">
                      <a:noFill/>
                    </a14:hiddenFill>
                  </a:ext>
                </a:extLst>
              </p:spPr>
              <p:txBody>
                <a:bodyPr/>
                <a:lstStyle/>
                <a:p>
                  <a:endParaRPr lang="en-US">
                    <a:latin typeface="Arial" panose="020B0604020202020204" pitchFamily="34" charset="0"/>
                    <a:cs typeface="Arial" panose="020B0604020202020204" pitchFamily="34" charset="0"/>
                  </a:endParaRPr>
                </a:p>
              </p:txBody>
            </p:sp>
          </p:grpSp>
          <p:sp>
            <p:nvSpPr>
              <p:cNvPr id="15" name="Rectangle 19">
                <a:extLst>
                  <a:ext uri="{FF2B5EF4-FFF2-40B4-BE49-F238E27FC236}">
                    <a16:creationId xmlns:a16="http://schemas.microsoft.com/office/drawing/2014/main" id="{61560614-2369-5BC0-7907-A174409C4DBE}"/>
                  </a:ext>
                </a:extLst>
              </p:cNvPr>
              <p:cNvSpPr>
                <a:spLocks noChangeArrowheads="1"/>
              </p:cNvSpPr>
              <p:nvPr/>
            </p:nvSpPr>
            <p:spPr bwMode="auto">
              <a:xfrm>
                <a:off x="3072638" y="2247898"/>
                <a:ext cx="4048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a:solidFill>
                      <a:schemeClr val="bg1"/>
                    </a:solidFill>
                    <a:latin typeface="Arial" panose="020B0604020202020204" pitchFamily="34" charset="0"/>
                    <a:cs typeface="Arial" panose="020B0604020202020204" pitchFamily="34" charset="0"/>
                  </a:rPr>
                  <a:t>A</a:t>
                </a:r>
                <a:endParaRPr lang="en-US" altLang="en-US" sz="2800" dirty="0">
                  <a:solidFill>
                    <a:schemeClr val="bg1"/>
                  </a:solidFill>
                  <a:latin typeface="Arial" panose="020B0604020202020204" pitchFamily="34" charset="0"/>
                  <a:cs typeface="Arial" panose="020B0604020202020204" pitchFamily="34" charset="0"/>
                </a:endParaRPr>
              </a:p>
            </p:txBody>
          </p:sp>
          <p:sp>
            <p:nvSpPr>
              <p:cNvPr id="16" name="Rectangle 20">
                <a:extLst>
                  <a:ext uri="{FF2B5EF4-FFF2-40B4-BE49-F238E27FC236}">
                    <a16:creationId xmlns:a16="http://schemas.microsoft.com/office/drawing/2014/main" id="{8A0CD1B5-3902-9126-7D3F-C69E29B52665}"/>
                  </a:ext>
                </a:extLst>
              </p:cNvPr>
              <p:cNvSpPr>
                <a:spLocks noChangeArrowheads="1"/>
              </p:cNvSpPr>
              <p:nvPr/>
            </p:nvSpPr>
            <p:spPr bwMode="auto">
              <a:xfrm>
                <a:off x="838625" y="3484561"/>
                <a:ext cx="38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a:solidFill>
                      <a:schemeClr val="bg1"/>
                    </a:solidFill>
                    <a:latin typeface="Arial" panose="020B0604020202020204" pitchFamily="34" charset="0"/>
                    <a:cs typeface="Arial" panose="020B0604020202020204" pitchFamily="34" charset="0"/>
                  </a:rPr>
                  <a:t>B</a:t>
                </a:r>
                <a:endParaRPr lang="en-US" altLang="en-US" sz="2800" dirty="0">
                  <a:solidFill>
                    <a:schemeClr val="bg1"/>
                  </a:solidFill>
                  <a:latin typeface="Arial" panose="020B0604020202020204" pitchFamily="34" charset="0"/>
                  <a:cs typeface="Arial" panose="020B0604020202020204" pitchFamily="34" charset="0"/>
                </a:endParaRPr>
              </a:p>
            </p:txBody>
          </p:sp>
        </p:grpSp>
      </p:grpSp>
      <p:grpSp>
        <p:nvGrpSpPr>
          <p:cNvPr id="19" name="Group 18" descr="Depicts the dangers of obstructions when falling">
            <a:extLst>
              <a:ext uri="{FF2B5EF4-FFF2-40B4-BE49-F238E27FC236}">
                <a16:creationId xmlns:a16="http://schemas.microsoft.com/office/drawing/2014/main" id="{49DAA34C-30EF-621F-1DD6-9800101775FD}"/>
              </a:ext>
            </a:extLst>
          </p:cNvPr>
          <p:cNvGrpSpPr/>
          <p:nvPr/>
        </p:nvGrpSpPr>
        <p:grpSpPr>
          <a:xfrm>
            <a:off x="7426092" y="1730893"/>
            <a:ext cx="1912703" cy="3549255"/>
            <a:chOff x="7426092" y="1730893"/>
            <a:chExt cx="1912703" cy="3549255"/>
          </a:xfrm>
        </p:grpSpPr>
        <p:sp>
          <p:nvSpPr>
            <p:cNvPr id="9" name="Rectangle 4">
              <a:extLst>
                <a:ext uri="{FF2B5EF4-FFF2-40B4-BE49-F238E27FC236}">
                  <a16:creationId xmlns:a16="http://schemas.microsoft.com/office/drawing/2014/main" id="{0D722C70-59B0-E1C4-7238-FDCB63033E10}"/>
                </a:ext>
              </a:extLst>
            </p:cNvPr>
            <p:cNvSpPr>
              <a:spLocks noChangeArrowheads="1"/>
            </p:cNvSpPr>
            <p:nvPr/>
          </p:nvSpPr>
          <p:spPr bwMode="auto">
            <a:xfrm>
              <a:off x="7426092" y="4818483"/>
              <a:ext cx="191270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400" dirty="0">
                  <a:latin typeface="Arial" panose="020B0604020202020204" pitchFamily="34" charset="0"/>
                  <a:cs typeface="Arial" panose="020B0604020202020204" pitchFamily="34" charset="0"/>
                </a:rPr>
                <a:t>Obstructions</a:t>
              </a:r>
              <a:endParaRPr lang="en-US" altLang="en-US" sz="2800" dirty="0">
                <a:latin typeface="Arial" panose="020B0604020202020204" pitchFamily="34" charset="0"/>
                <a:cs typeface="Arial" panose="020B0604020202020204" pitchFamily="34" charset="0"/>
              </a:endParaRPr>
            </a:p>
          </p:txBody>
        </p:sp>
        <p:pic>
          <p:nvPicPr>
            <p:cNvPr id="11" name="Picture 15">
              <a:extLst>
                <a:ext uri="{FF2B5EF4-FFF2-40B4-BE49-F238E27FC236}">
                  <a16:creationId xmlns:a16="http://schemas.microsoft.com/office/drawing/2014/main" id="{8B06EFA6-9267-F18E-FC73-226A5CC5B1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7241" y="1730893"/>
              <a:ext cx="1328822" cy="3087590"/>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Content Placeholder 3">
            <a:extLst>
              <a:ext uri="{FF2B5EF4-FFF2-40B4-BE49-F238E27FC236}">
                <a16:creationId xmlns:a16="http://schemas.microsoft.com/office/drawing/2014/main" id="{F100893C-F714-5391-EA22-72937E4246B1}"/>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pic>
        <p:nvPicPr>
          <p:cNvPr id="5" name="Content Placeholder 4">
            <a:extLst>
              <a:ext uri="{FF2B5EF4-FFF2-40B4-BE49-F238E27FC236}">
                <a16:creationId xmlns:a16="http://schemas.microsoft.com/office/drawing/2014/main" id="{B08C2D16-7471-A231-8E57-D35BDEB54849}"/>
              </a:ext>
              <a:ext uri="{C183D7F6-B498-43B3-948B-1728B52AA6E4}">
                <adec:decorative xmlns:adec="http://schemas.microsoft.com/office/drawing/2017/decorative" val="1"/>
              </a:ext>
            </a:extLst>
          </p:cNvPr>
          <p:cNvPicPr>
            <a:picLocks noGrp="1" noChangeAspect="1"/>
          </p:cNvPicPr>
          <p:nvPr>
            <p:ph sz="quarter" idx="14"/>
          </p:nvPr>
        </p:nvPicPr>
        <p:blipFill>
          <a:blip r:embed="rId5"/>
          <a:stretch>
            <a:fillRect/>
          </a:stretch>
        </p:blipFill>
        <p:spPr>
          <a:xfrm>
            <a:off x="4377122" y="1985107"/>
            <a:ext cx="1370422" cy="2135309"/>
          </a:xfrm>
        </p:spPr>
      </p:pic>
    </p:spTree>
    <p:extLst>
      <p:ext uri="{BB962C8B-B14F-4D97-AF65-F5344CB8AC3E}">
        <p14:creationId xmlns:p14="http://schemas.microsoft.com/office/powerpoint/2010/main" val="19680091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Rescue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sp>
        <p:nvSpPr>
          <p:cNvPr id="17411" name="Rectangle 3"/>
          <p:cNvSpPr>
            <a:spLocks noGrp="1" noChangeArrowheads="1"/>
          </p:cNvSpPr>
          <p:nvPr>
            <p:ph type="body" sz="quarter" idx="10"/>
          </p:nvPr>
        </p:nvSpPr>
        <p:spPr>
          <a:xfrm>
            <a:off x="1024320" y="1526177"/>
            <a:ext cx="5742240" cy="4500154"/>
          </a:xfrm>
        </p:spPr>
        <p:txBody>
          <a:bodyPr>
            <a:noAutofit/>
          </a:bodyPr>
          <a:lstStyle/>
          <a:p>
            <a:pPr>
              <a:lnSpc>
                <a:spcPct val="100000"/>
              </a:lnSpc>
              <a:spcBef>
                <a:spcPts val="0"/>
              </a:spcBef>
            </a:pPr>
            <a:r>
              <a:rPr lang="en-US" sz="2200" dirty="0">
                <a:latin typeface="Arial" panose="020B0604020202020204" pitchFamily="34" charset="0"/>
                <a:cs typeface="Arial" panose="020B0604020202020204" pitchFamily="34" charset="0"/>
              </a:rPr>
              <a:t>The </a:t>
            </a:r>
            <a:r>
              <a:rPr lang="en-US" sz="2200" b="1" i="1" dirty="0">
                <a:latin typeface="Arial" panose="020B0604020202020204" pitchFamily="34" charset="0"/>
                <a:cs typeface="Arial" panose="020B0604020202020204" pitchFamily="34" charset="0"/>
              </a:rPr>
              <a:t>Suspension Phase</a:t>
            </a:r>
            <a:r>
              <a:rPr lang="en-US" sz="2200" dirty="0">
                <a:latin typeface="Arial" panose="020B0604020202020204" pitchFamily="34" charset="0"/>
                <a:cs typeface="Arial" panose="020B0604020202020204" pitchFamily="34" charset="0"/>
              </a:rPr>
              <a:t> of a fall lasts until you are rescued (assuming that you cannot regain your footing without assistance).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You may be unconscious or incapacitated in some way. </a:t>
            </a:r>
          </a:p>
          <a:p>
            <a:pPr>
              <a:lnSpc>
                <a:spcPct val="100000"/>
              </a:lnSpc>
              <a:spcBef>
                <a:spcPts val="0"/>
              </a:spcBef>
            </a:pPr>
            <a:endParaRPr lang="en-US" sz="2200" dirty="0">
              <a:latin typeface="Arial" panose="020B0604020202020204" pitchFamily="34" charset="0"/>
              <a:cs typeface="Arial" panose="020B0604020202020204" pitchFamily="34" charset="0"/>
            </a:endParaRPr>
          </a:p>
          <a:p>
            <a:pPr>
              <a:lnSpc>
                <a:spcPct val="100000"/>
              </a:lnSpc>
              <a:spcBef>
                <a:spcPts val="0"/>
              </a:spcBef>
            </a:pPr>
            <a:r>
              <a:rPr lang="en-US" sz="2200" dirty="0">
                <a:latin typeface="Arial" panose="020B0604020202020204" pitchFamily="34" charset="0"/>
                <a:cs typeface="Arial" panose="020B0604020202020204" pitchFamily="34" charset="0"/>
              </a:rPr>
              <a:t>Your tolerance for suspension without risk of serious or fatal injury is relatively short especially if you are not in peak physical condition. (15-20) minutes</a:t>
            </a:r>
          </a:p>
          <a:p>
            <a:pPr lvl="2">
              <a:lnSpc>
                <a:spcPct val="100000"/>
              </a:lnSpc>
              <a:spcBef>
                <a:spcPts val="0"/>
              </a:spcBef>
            </a:pPr>
            <a:r>
              <a:rPr lang="en-US" sz="2200" dirty="0">
                <a:latin typeface="Arial" panose="020B0604020202020204" pitchFamily="34" charset="0"/>
                <a:cs typeface="Arial" panose="020B0604020202020204" pitchFamily="34" charset="0"/>
              </a:rPr>
              <a:t>Orthostatic Intolerance will set in</a:t>
            </a:r>
          </a:p>
        </p:txBody>
      </p:sp>
      <p:pic>
        <p:nvPicPr>
          <p:cNvPr id="6" name="Picture 4" descr="harness hand drg 1">
            <a:extLst>
              <a:ext uri="{FF2B5EF4-FFF2-40B4-BE49-F238E27FC236}">
                <a16:creationId xmlns:a16="http://schemas.microsoft.com/office/drawing/2014/main" id="{F0B82706-F756-90EF-2096-5730768FE0D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544597" y="1526177"/>
            <a:ext cx="1630991" cy="190282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Text Box 5">
            <a:extLst>
              <a:ext uri="{FF2B5EF4-FFF2-40B4-BE49-F238E27FC236}">
                <a16:creationId xmlns:a16="http://schemas.microsoft.com/office/drawing/2014/main" id="{EE29359C-A31C-FAC4-4F60-D2FAD26433FC}"/>
              </a:ext>
            </a:extLst>
          </p:cNvPr>
          <p:cNvSpPr txBox="1">
            <a:spLocks noChangeArrowheads="1"/>
          </p:cNvSpPr>
          <p:nvPr/>
        </p:nvSpPr>
        <p:spPr bwMode="auto">
          <a:xfrm>
            <a:off x="9953625" y="1674674"/>
            <a:ext cx="1600200" cy="1323439"/>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n-US" sz="1600" dirty="0">
                <a:latin typeface="Arial" panose="020B0604020202020204" pitchFamily="34" charset="0"/>
                <a:cs typeface="Arial" panose="020B0604020202020204" pitchFamily="34" charset="0"/>
              </a:rPr>
              <a:t>Spread load across butt strap and belt strap if on the harness</a:t>
            </a:r>
          </a:p>
        </p:txBody>
      </p:sp>
      <p:pic>
        <p:nvPicPr>
          <p:cNvPr id="5" name="Picture 3" descr="harness hand drg 2">
            <a:extLst>
              <a:ext uri="{FF2B5EF4-FFF2-40B4-BE49-F238E27FC236}">
                <a16:creationId xmlns:a16="http://schemas.microsoft.com/office/drawing/2014/main" id="{053D23C3-C41D-ED37-A757-5D00E603578E}"/>
              </a:ext>
              <a:ext uri="{C183D7F6-B498-43B3-948B-1728B52AA6E4}">
                <adec:decorative xmlns:adec="http://schemas.microsoft.com/office/drawing/2017/decorative" val="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45853" y="3941558"/>
            <a:ext cx="1660116" cy="1902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 Box 6">
            <a:extLst>
              <a:ext uri="{FF2B5EF4-FFF2-40B4-BE49-F238E27FC236}">
                <a16:creationId xmlns:a16="http://schemas.microsoft.com/office/drawing/2014/main" id="{BAF6327C-E615-B931-FECA-3F6BAE36E212}"/>
              </a:ext>
            </a:extLst>
          </p:cNvPr>
          <p:cNvSpPr txBox="1">
            <a:spLocks noChangeArrowheads="1"/>
          </p:cNvSpPr>
          <p:nvPr/>
        </p:nvSpPr>
        <p:spPr bwMode="auto">
          <a:xfrm>
            <a:off x="9378717" y="4106689"/>
            <a:ext cx="2359751" cy="83099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spcBef>
                <a:spcPct val="50000"/>
              </a:spcBef>
            </a:pPr>
            <a:r>
              <a:rPr lang="en-US" sz="1600" dirty="0">
                <a:latin typeface="Arial" panose="020B0604020202020204" pitchFamily="34" charset="0"/>
                <a:cs typeface="Arial" panose="020B0604020202020204" pitchFamily="34" charset="0"/>
              </a:rPr>
              <a:t>Excess pressure here can cut blood flow to the legs</a:t>
            </a:r>
          </a:p>
        </p:txBody>
      </p:sp>
      <p:cxnSp>
        <p:nvCxnSpPr>
          <p:cNvPr id="11" name="Straight Arrow Connector 10">
            <a:extLst>
              <a:ext uri="{FF2B5EF4-FFF2-40B4-BE49-F238E27FC236}">
                <a16:creationId xmlns:a16="http://schemas.microsoft.com/office/drawing/2014/main" id="{1BE6C03A-32E7-B2B0-126B-52EFEFF4B99D}"/>
              </a:ext>
              <a:ext uri="{C183D7F6-B498-43B3-948B-1728B52AA6E4}">
                <adec:decorative xmlns:adec="http://schemas.microsoft.com/office/drawing/2017/decorative" val="1"/>
              </a:ext>
            </a:extLst>
          </p:cNvPr>
          <p:cNvCxnSpPr>
            <a:stCxn id="7" idx="1"/>
          </p:cNvCxnSpPr>
          <p:nvPr/>
        </p:nvCxnSpPr>
        <p:spPr>
          <a:xfrm flipH="1">
            <a:off x="8475911" y="2336394"/>
            <a:ext cx="1477714" cy="37197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83744BA-1347-EEF9-0039-4717EBF07493}"/>
              </a:ext>
              <a:ext uri="{C183D7F6-B498-43B3-948B-1728B52AA6E4}">
                <adec:decorative xmlns:adec="http://schemas.microsoft.com/office/drawing/2017/decorative" val="1"/>
              </a:ext>
            </a:extLst>
          </p:cNvPr>
          <p:cNvCxnSpPr>
            <a:cxnSpLocks/>
          </p:cNvCxnSpPr>
          <p:nvPr/>
        </p:nvCxnSpPr>
        <p:spPr>
          <a:xfrm flipH="1">
            <a:off x="8673737" y="4488572"/>
            <a:ext cx="853440" cy="808796"/>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Content Placeholder 3">
            <a:extLst>
              <a:ext uri="{FF2B5EF4-FFF2-40B4-BE49-F238E27FC236}">
                <a16:creationId xmlns:a16="http://schemas.microsoft.com/office/drawing/2014/main" id="{29F48B20-A524-5CF5-8A9F-B771921CEA1E}"/>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21705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41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a:lnSpc>
                <a:spcPct val="100000"/>
              </a:lnSpc>
              <a:spcBef>
                <a:spcPts val="0"/>
              </a:spcBef>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Rescue </a:t>
            </a:r>
            <a:b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br>
            <a:r>
              <a:rPr lang="en-US" sz="2200" b="0" dirty="0">
                <a:latin typeface="Arial" panose="020B0604020202020204" pitchFamily="34" charset="0"/>
                <a:cs typeface="Arial" panose="020B0604020202020204" pitchFamily="34" charset="0"/>
              </a:rPr>
              <a:t>Factors that can affect the degree of risk of suspension trauma:</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graphicFrame>
        <p:nvGraphicFramePr>
          <p:cNvPr id="4" name="Table 4">
            <a:extLst>
              <a:ext uri="{FF2B5EF4-FFF2-40B4-BE49-F238E27FC236}">
                <a16:creationId xmlns:a16="http://schemas.microsoft.com/office/drawing/2014/main" id="{7E3E8289-78D6-4A24-51B1-DE7C98DAAB10}"/>
              </a:ext>
            </a:extLst>
          </p:cNvPr>
          <p:cNvGraphicFramePr>
            <a:graphicFrameLocks noGrp="1"/>
          </p:cNvGraphicFramePr>
          <p:nvPr>
            <p:ph sz="quarter" idx="14"/>
            <p:extLst>
              <p:ext uri="{D42A27DB-BD31-4B8C-83A1-F6EECF244321}">
                <p14:modId xmlns:p14="http://schemas.microsoft.com/office/powerpoint/2010/main" val="2050149918"/>
              </p:ext>
            </p:extLst>
          </p:nvPr>
        </p:nvGraphicFramePr>
        <p:xfrm>
          <a:off x="2005398" y="1700252"/>
          <a:ext cx="8181204" cy="2595880"/>
        </p:xfrm>
        <a:graphic>
          <a:graphicData uri="http://schemas.openxmlformats.org/drawingml/2006/table">
            <a:tbl>
              <a:tblPr firstRow="1" bandRow="1">
                <a:tableStyleId>{5C22544A-7EE6-4342-B048-85BDC9FD1C3A}</a:tableStyleId>
              </a:tblPr>
              <a:tblGrid>
                <a:gridCol w="4090602">
                  <a:extLst>
                    <a:ext uri="{9D8B030D-6E8A-4147-A177-3AD203B41FA5}">
                      <a16:colId xmlns:a16="http://schemas.microsoft.com/office/drawing/2014/main" val="3333339498"/>
                    </a:ext>
                  </a:extLst>
                </a:gridCol>
                <a:gridCol w="4090602">
                  <a:extLst>
                    <a:ext uri="{9D8B030D-6E8A-4147-A177-3AD203B41FA5}">
                      <a16:colId xmlns:a16="http://schemas.microsoft.com/office/drawing/2014/main" val="1362752684"/>
                    </a:ext>
                  </a:extLst>
                </a:gridCol>
              </a:tblGrid>
              <a:tr h="370840">
                <a:tc>
                  <a:txBody>
                    <a:bodyPr/>
                    <a:lstStyle/>
                    <a:p>
                      <a:endParaRPr lang="en-US" sz="1800" dirty="0">
                        <a:latin typeface="Arial" panose="020B0604020202020204" pitchFamily="34" charset="0"/>
                        <a:cs typeface="Arial" panose="020B0604020202020204" pitchFamily="34" charset="0"/>
                      </a:endParaRPr>
                    </a:p>
                  </a:txBody>
                  <a:tcPr/>
                </a:tc>
                <a:tc>
                  <a:txBody>
                    <a:bodyPr/>
                    <a:lstStyle/>
                    <a:p>
                      <a:endParaRPr 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53706723"/>
                  </a:ext>
                </a:extLst>
              </a:tr>
              <a:tr h="370840">
                <a:tc>
                  <a:txBody>
                    <a:bodyPr/>
                    <a:lstStyle/>
                    <a:p>
                      <a:r>
                        <a:rPr lang="en-US" sz="1800" dirty="0">
                          <a:latin typeface="Arial" panose="020B0604020202020204" pitchFamily="34" charset="0"/>
                          <a:cs typeface="Arial" panose="020B0604020202020204" pitchFamily="34" charset="0"/>
                        </a:rPr>
                        <a:t>Inability to move legs</a:t>
                      </a:r>
                    </a:p>
                  </a:txBody>
                  <a:tcPr/>
                </a:tc>
                <a:tc>
                  <a:txBody>
                    <a:bodyPr/>
                    <a:lstStyle/>
                    <a:p>
                      <a:r>
                        <a:rPr lang="en-US" sz="1800" dirty="0">
                          <a:latin typeface="Arial" panose="020B0604020202020204" pitchFamily="34" charset="0"/>
                          <a:cs typeface="Arial" panose="020B0604020202020204" pitchFamily="34" charset="0"/>
                        </a:rPr>
                        <a:t>Hypothermia</a:t>
                      </a:r>
                    </a:p>
                  </a:txBody>
                  <a:tcPr/>
                </a:tc>
                <a:extLst>
                  <a:ext uri="{0D108BD9-81ED-4DB2-BD59-A6C34878D82A}">
                    <a16:rowId xmlns:a16="http://schemas.microsoft.com/office/drawing/2014/main" val="2746274347"/>
                  </a:ext>
                </a:extLst>
              </a:tr>
              <a:tr h="370840">
                <a:tc>
                  <a:txBody>
                    <a:bodyPr/>
                    <a:lstStyle/>
                    <a:p>
                      <a:r>
                        <a:rPr lang="en-US" sz="1800" dirty="0">
                          <a:latin typeface="Arial" panose="020B0604020202020204" pitchFamily="34" charset="0"/>
                          <a:cs typeface="Arial" panose="020B0604020202020204" pitchFamily="34" charset="0"/>
                        </a:rPr>
                        <a:t>Pain</a:t>
                      </a:r>
                    </a:p>
                  </a:txBody>
                  <a:tcPr/>
                </a:tc>
                <a:tc>
                  <a:txBody>
                    <a:bodyPr/>
                    <a:lstStyle/>
                    <a:p>
                      <a:r>
                        <a:rPr lang="en-US" sz="1800" dirty="0">
                          <a:latin typeface="Arial" panose="020B0604020202020204" pitchFamily="34" charset="0"/>
                          <a:cs typeface="Arial" panose="020B0604020202020204" pitchFamily="34" charset="0"/>
                        </a:rPr>
                        <a:t>Shock</a:t>
                      </a:r>
                    </a:p>
                  </a:txBody>
                  <a:tcPr/>
                </a:tc>
                <a:extLst>
                  <a:ext uri="{0D108BD9-81ED-4DB2-BD59-A6C34878D82A}">
                    <a16:rowId xmlns:a16="http://schemas.microsoft.com/office/drawing/2014/main" val="2257916384"/>
                  </a:ext>
                </a:extLst>
              </a:tr>
              <a:tr h="370840">
                <a:tc>
                  <a:txBody>
                    <a:bodyPr/>
                    <a:lstStyle/>
                    <a:p>
                      <a:r>
                        <a:rPr lang="en-US" sz="1800" dirty="0">
                          <a:latin typeface="Arial" panose="020B0604020202020204" pitchFamily="34" charset="0"/>
                          <a:cs typeface="Arial" panose="020B0604020202020204" pitchFamily="34" charset="0"/>
                        </a:rPr>
                        <a:t>Injuries during the Fall</a:t>
                      </a:r>
                    </a:p>
                  </a:txBody>
                  <a:tcPr/>
                </a:tc>
                <a:tc>
                  <a:txBody>
                    <a:bodyPr/>
                    <a:lstStyle/>
                    <a:p>
                      <a:r>
                        <a:rPr lang="en-US" sz="1800" dirty="0">
                          <a:latin typeface="Arial" panose="020B0604020202020204" pitchFamily="34" charset="0"/>
                          <a:cs typeface="Arial" panose="020B0604020202020204" pitchFamily="34" charset="0"/>
                        </a:rPr>
                        <a:t>Cardiovascular disease</a:t>
                      </a:r>
                    </a:p>
                  </a:txBody>
                  <a:tcPr/>
                </a:tc>
                <a:extLst>
                  <a:ext uri="{0D108BD9-81ED-4DB2-BD59-A6C34878D82A}">
                    <a16:rowId xmlns:a16="http://schemas.microsoft.com/office/drawing/2014/main" val="1979887673"/>
                  </a:ext>
                </a:extLst>
              </a:tr>
              <a:tr h="370840">
                <a:tc>
                  <a:txBody>
                    <a:bodyPr/>
                    <a:lstStyle/>
                    <a:p>
                      <a:r>
                        <a:rPr lang="en-US" sz="1800" dirty="0">
                          <a:latin typeface="Arial" panose="020B0604020202020204" pitchFamily="34" charset="0"/>
                          <a:cs typeface="Arial" panose="020B0604020202020204" pitchFamily="34" charset="0"/>
                        </a:rPr>
                        <a:t>Fatigue</a:t>
                      </a:r>
                    </a:p>
                  </a:txBody>
                  <a:tcPr/>
                </a:tc>
                <a:tc>
                  <a:txBody>
                    <a:bodyPr/>
                    <a:lstStyle/>
                    <a:p>
                      <a:r>
                        <a:rPr lang="en-US" sz="1800" dirty="0">
                          <a:latin typeface="Arial" panose="020B0604020202020204" pitchFamily="34" charset="0"/>
                          <a:cs typeface="Arial" panose="020B0604020202020204" pitchFamily="34" charset="0"/>
                        </a:rPr>
                        <a:t>Respiratory disease</a:t>
                      </a:r>
                    </a:p>
                  </a:txBody>
                  <a:tcPr/>
                </a:tc>
                <a:extLst>
                  <a:ext uri="{0D108BD9-81ED-4DB2-BD59-A6C34878D82A}">
                    <a16:rowId xmlns:a16="http://schemas.microsoft.com/office/drawing/2014/main" val="1013899856"/>
                  </a:ext>
                </a:extLst>
              </a:tr>
              <a:tr h="370840">
                <a:tc>
                  <a:txBody>
                    <a:bodyPr/>
                    <a:lstStyle/>
                    <a:p>
                      <a:r>
                        <a:rPr lang="en-US" sz="1800" dirty="0">
                          <a:latin typeface="Arial" panose="020B0604020202020204" pitchFamily="34" charset="0"/>
                          <a:cs typeface="Arial" panose="020B0604020202020204" pitchFamily="34" charset="0"/>
                        </a:rPr>
                        <a:t>Dehydration</a:t>
                      </a:r>
                    </a:p>
                  </a:txBody>
                  <a:tcPr/>
                </a:tc>
                <a:tc>
                  <a:txBody>
                    <a:bodyPr/>
                    <a:lstStyle/>
                    <a:p>
                      <a:r>
                        <a:rPr lang="en-US" sz="1800" dirty="0">
                          <a:latin typeface="Arial" panose="020B0604020202020204" pitchFamily="34" charset="0"/>
                          <a:cs typeface="Arial" panose="020B0604020202020204" pitchFamily="34" charset="0"/>
                        </a:rPr>
                        <a:t>Blood loss</a:t>
                      </a:r>
                    </a:p>
                  </a:txBody>
                  <a:tcPr/>
                </a:tc>
                <a:extLst>
                  <a:ext uri="{0D108BD9-81ED-4DB2-BD59-A6C34878D82A}">
                    <a16:rowId xmlns:a16="http://schemas.microsoft.com/office/drawing/2014/main" val="2783867425"/>
                  </a:ext>
                </a:extLst>
              </a:tr>
              <a:tr h="370840">
                <a:tc>
                  <a:txBody>
                    <a:bodyPr/>
                    <a:lstStyle/>
                    <a:p>
                      <a:endParaRPr lang="en-US" sz="1800" dirty="0">
                        <a:latin typeface="Arial" panose="020B0604020202020204" pitchFamily="34" charset="0"/>
                        <a:cs typeface="Arial" panose="020B0604020202020204" pitchFamily="34" charset="0"/>
                      </a:endParaRPr>
                    </a:p>
                  </a:txBody>
                  <a:tcPr/>
                </a:tc>
                <a:tc>
                  <a:txBody>
                    <a:bodyPr/>
                    <a:lstStyle/>
                    <a:p>
                      <a:endParaRPr lang="en-US" sz="18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44271464"/>
                  </a:ext>
                </a:extLst>
              </a:tr>
            </a:tbl>
          </a:graphicData>
        </a:graphic>
      </p:graphicFrame>
      <p:sp>
        <p:nvSpPr>
          <p:cNvPr id="6" name="TextBox 5">
            <a:extLst>
              <a:ext uri="{FF2B5EF4-FFF2-40B4-BE49-F238E27FC236}">
                <a16:creationId xmlns:a16="http://schemas.microsoft.com/office/drawing/2014/main" id="{A90D869B-8405-87A3-8FEC-AEAFFA8E330D}"/>
              </a:ext>
            </a:extLst>
          </p:cNvPr>
          <p:cNvSpPr txBox="1"/>
          <p:nvPr/>
        </p:nvSpPr>
        <p:spPr>
          <a:xfrm>
            <a:off x="914400" y="4297703"/>
            <a:ext cx="10746377" cy="646331"/>
          </a:xfrm>
          <a:prstGeom prst="rect">
            <a:avLst/>
          </a:prstGeom>
          <a:noFill/>
        </p:spPr>
        <p:txBody>
          <a:bodyPr wrap="square" rtlCol="0">
            <a:spAutoFit/>
          </a:bodyPr>
          <a:lstStyle/>
          <a:p>
            <a:r>
              <a:rPr lang="en-US" sz="1800" dirty="0">
                <a:latin typeface="Arial" panose="020B0604020202020204" pitchFamily="34" charset="0"/>
                <a:cs typeface="Arial" panose="020B0604020202020204" pitchFamily="34" charset="0"/>
              </a:rPr>
              <a:t>References: Seddon, Paul. Harness Suspension: review and evaluation of existing information. Health and Safety Executive. Research Report 451/2002. 104 pp.</a:t>
            </a:r>
          </a:p>
        </p:txBody>
      </p:sp>
      <p:sp>
        <p:nvSpPr>
          <p:cNvPr id="3" name="TextBox 2">
            <a:extLst>
              <a:ext uri="{FF2B5EF4-FFF2-40B4-BE49-F238E27FC236}">
                <a16:creationId xmlns:a16="http://schemas.microsoft.com/office/drawing/2014/main" id="{304F8B2A-2DB8-82CB-BC34-708D2215F664}"/>
              </a:ext>
            </a:extLst>
          </p:cNvPr>
          <p:cNvSpPr txBox="1"/>
          <p:nvPr/>
        </p:nvSpPr>
        <p:spPr>
          <a:xfrm>
            <a:off x="914400" y="4997266"/>
            <a:ext cx="10746377" cy="120032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The employer shall provide for prompt rescue of employees in the event of a fall or shall assure that employees are able to rescue themselves. </a:t>
            </a:r>
            <a:r>
              <a:rPr lang="en-US" sz="2400" u="sng" dirty="0">
                <a:latin typeface="Arial" panose="020B0604020202020204" pitchFamily="34" charset="0"/>
                <a:cs typeface="Arial" panose="020B0604020202020204" pitchFamily="34" charset="0"/>
              </a:rPr>
              <a:t>There must be a plan to retrieve or rescue a fallen worker.</a:t>
            </a:r>
          </a:p>
        </p:txBody>
      </p:sp>
      <p:sp>
        <p:nvSpPr>
          <p:cNvPr id="5" name="Content Placeholder 3">
            <a:extLst>
              <a:ext uri="{FF2B5EF4-FFF2-40B4-BE49-F238E27FC236}">
                <a16:creationId xmlns:a16="http://schemas.microsoft.com/office/drawing/2014/main" id="{9C308DF9-D6BC-D801-4259-337E05637553}"/>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00176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Rescue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sp>
        <p:nvSpPr>
          <p:cNvPr id="17411" name="Rectangle 3"/>
          <p:cNvSpPr>
            <a:spLocks noGrp="1" noChangeArrowheads="1"/>
          </p:cNvSpPr>
          <p:nvPr>
            <p:ph type="body" sz="quarter" idx="10"/>
          </p:nvPr>
        </p:nvSpPr>
        <p:spPr>
          <a:xfrm>
            <a:off x="191590" y="1375515"/>
            <a:ext cx="11686084" cy="1992086"/>
          </a:xfrm>
        </p:spPr>
        <p:txBody>
          <a:bodyPr>
            <a:noAutofit/>
          </a:bodyPr>
          <a:lstStyle/>
          <a:p>
            <a:r>
              <a:rPr lang="en-US" sz="2200" dirty="0">
                <a:latin typeface="Arial" panose="020B0604020202020204" pitchFamily="34" charset="0"/>
                <a:cs typeface="Arial" panose="020B0604020202020204" pitchFamily="34" charset="0"/>
              </a:rPr>
              <a:t>Rescue</a:t>
            </a:r>
          </a:p>
          <a:p>
            <a:pPr marL="687388" lvl="2"/>
            <a:r>
              <a:rPr lang="en-US" sz="2200" dirty="0">
                <a:latin typeface="Arial" panose="020B0604020202020204" pitchFamily="34" charset="0"/>
                <a:cs typeface="Arial" panose="020B0604020202020204" pitchFamily="34" charset="0"/>
              </a:rPr>
              <a:t>Self-Rescue - Primary</a:t>
            </a:r>
          </a:p>
          <a:p>
            <a:pPr marL="1141413" lvl="3"/>
            <a:r>
              <a:rPr lang="en-US" sz="2200" dirty="0">
                <a:latin typeface="Arial" panose="020B0604020202020204" pitchFamily="34" charset="0"/>
                <a:cs typeface="Arial" panose="020B0604020202020204" pitchFamily="34" charset="0"/>
              </a:rPr>
              <a:t>With proper personal fall protection equipment, training and practice, a fallen worker can take steps to minimize suspension trauma. Self-rescue methods allow a fallen worker to temporarily relieve pressure on the legs or in some cases to even lower himself or herself to the lower level.</a:t>
            </a:r>
          </a:p>
        </p:txBody>
      </p:sp>
      <p:pic>
        <p:nvPicPr>
          <p:cNvPr id="7" name="Picture 4" descr="Depicts a use of self rescue system &#10;">
            <a:hlinkClick r:id="rId3" tooltip="Pull tab to deploy"/>
            <a:extLst>
              <a:ext uri="{FF2B5EF4-FFF2-40B4-BE49-F238E27FC236}">
                <a16:creationId xmlns:a16="http://schemas.microsoft.com/office/drawing/2014/main" id="{26E5580F-7CB7-B462-ACF7-5C4B94734A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4326" y="3558073"/>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Insert foot into loop step and adjust">
            <a:hlinkClick r:id="rId5" tooltip="Insert foot into loop step and adjust"/>
            <a:extLst>
              <a:ext uri="{FF2B5EF4-FFF2-40B4-BE49-F238E27FC236}">
                <a16:creationId xmlns:a16="http://schemas.microsoft.com/office/drawing/2014/main" id="{E07D5EAE-3801-2D1C-1D98-EA7B2BD8D620}"/>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00276" y="3558075"/>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Ability to stand allowing improved circulation">
            <a:hlinkClick r:id="rId7" tooltip="Ability to stand allowing improved circulation"/>
            <a:extLst>
              <a:ext uri="{FF2B5EF4-FFF2-40B4-BE49-F238E27FC236}">
                <a16:creationId xmlns:a16="http://schemas.microsoft.com/office/drawing/2014/main" id="{EF7A5877-D385-85F5-370B-5CB6BB44D8B8}"/>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086226" y="3558074"/>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7" descr="Two Relief Steps provide added support, balance and comfort">
            <a:hlinkClick r:id="rId9" tooltip="Two Relief Steps provide added support, balance and comfort"/>
            <a:extLst>
              <a:ext uri="{FF2B5EF4-FFF2-40B4-BE49-F238E27FC236}">
                <a16:creationId xmlns:a16="http://schemas.microsoft.com/office/drawing/2014/main" id="{1AB74DAA-10F7-12FE-4346-05512FEF47F9}"/>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972176" y="3558078"/>
            <a:ext cx="188595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Depicts the make up of rescue system &#10;">
            <a:extLst>
              <a:ext uri="{FF2B5EF4-FFF2-40B4-BE49-F238E27FC236}">
                <a16:creationId xmlns:a16="http://schemas.microsoft.com/office/drawing/2014/main" id="{7B0F0E79-CF5C-C026-F0C0-AABDF8ED027F}"/>
              </a:ext>
            </a:extLst>
          </p:cNvPr>
          <p:cNvPicPr>
            <a:picLocks noChangeAspect="1"/>
          </p:cNvPicPr>
          <p:nvPr/>
        </p:nvPicPr>
        <p:blipFill>
          <a:blip r:embed="rId11"/>
          <a:stretch>
            <a:fillRect/>
          </a:stretch>
        </p:blipFill>
        <p:spPr>
          <a:xfrm>
            <a:off x="8748033" y="3720475"/>
            <a:ext cx="1992086" cy="1992086"/>
          </a:xfrm>
          <a:prstGeom prst="rect">
            <a:avLst/>
          </a:prstGeom>
        </p:spPr>
      </p:pic>
      <p:sp>
        <p:nvSpPr>
          <p:cNvPr id="4" name="Content Placeholder 3">
            <a:extLst>
              <a:ext uri="{FF2B5EF4-FFF2-40B4-BE49-F238E27FC236}">
                <a16:creationId xmlns:a16="http://schemas.microsoft.com/office/drawing/2014/main" id="{71CDE252-A6E3-25C0-1BD9-25455B2C4302}"/>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416646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Rescue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4</a:t>
            </a:r>
          </a:p>
        </p:txBody>
      </p:sp>
      <p:sp>
        <p:nvSpPr>
          <p:cNvPr id="17411" name="Rectangle 3"/>
          <p:cNvSpPr>
            <a:spLocks noGrp="1" noChangeArrowheads="1"/>
          </p:cNvSpPr>
          <p:nvPr>
            <p:ph type="body" sz="quarter" idx="10"/>
          </p:nvPr>
        </p:nvSpPr>
        <p:spPr>
          <a:xfrm>
            <a:off x="191590" y="1375515"/>
            <a:ext cx="8354396" cy="4650816"/>
          </a:xfrm>
        </p:spPr>
        <p:txBody>
          <a:bodyPr>
            <a:normAutofit/>
          </a:bodyPr>
          <a:lstStyle/>
          <a:p>
            <a:r>
              <a:rPr lang="en-US" sz="2200" dirty="0">
                <a:latin typeface="Arial" panose="020B0604020202020204" pitchFamily="34" charset="0"/>
                <a:cs typeface="Arial" panose="020B0604020202020204" pitchFamily="34" charset="0"/>
              </a:rPr>
              <a:t>Rescue</a:t>
            </a:r>
          </a:p>
          <a:p>
            <a:pPr marL="687388" lvl="2"/>
            <a:r>
              <a:rPr lang="en-US" sz="2200" dirty="0">
                <a:latin typeface="Arial" panose="020B0604020202020204" pitchFamily="34" charset="0"/>
                <a:cs typeface="Arial" panose="020B0604020202020204" pitchFamily="34" charset="0"/>
              </a:rPr>
              <a:t>Aided Rescue - Secondary</a:t>
            </a:r>
          </a:p>
          <a:p>
            <a:pPr marL="1141413" lvl="3"/>
            <a:r>
              <a:rPr lang="en-US" sz="2200" dirty="0">
                <a:latin typeface="Arial" panose="020B0604020202020204" pitchFamily="34" charset="0"/>
                <a:cs typeface="Arial" panose="020B0604020202020204" pitchFamily="34" charset="0"/>
              </a:rPr>
              <a:t>A worker who is suspended from a lifeline and cannot perform a self-rescue will need help from trained rescuers using appropriate equipment, including appropriate fall protection. </a:t>
            </a:r>
          </a:p>
          <a:p>
            <a:pPr marL="458788" lvl="2" indent="0">
              <a:buNone/>
            </a:pPr>
            <a:endParaRPr lang="en-US" sz="1900" dirty="0">
              <a:latin typeface="Arial" panose="020B0604020202020204" pitchFamily="34" charset="0"/>
              <a:cs typeface="Arial" panose="020B0604020202020204" pitchFamily="34" charset="0"/>
            </a:endParaRPr>
          </a:p>
        </p:txBody>
      </p:sp>
      <p:pic>
        <p:nvPicPr>
          <p:cNvPr id="7" name="Picture 6" descr="Depicts rescue aids such as Lifts">
            <a:extLst>
              <a:ext uri="{FF2B5EF4-FFF2-40B4-BE49-F238E27FC236}">
                <a16:creationId xmlns:a16="http://schemas.microsoft.com/office/drawing/2014/main" id="{049BD7A8-2986-D1E7-9E13-B30C2F7E108B}"/>
              </a:ext>
            </a:extLst>
          </p:cNvPr>
          <p:cNvPicPr>
            <a:picLocks noChangeAspect="1"/>
          </p:cNvPicPr>
          <p:nvPr/>
        </p:nvPicPr>
        <p:blipFill>
          <a:blip r:embed="rId3"/>
          <a:stretch>
            <a:fillRect/>
          </a:stretch>
        </p:blipFill>
        <p:spPr>
          <a:xfrm>
            <a:off x="1412966" y="3593504"/>
            <a:ext cx="3219450" cy="2609850"/>
          </a:xfrm>
          <a:prstGeom prst="rect">
            <a:avLst/>
          </a:prstGeom>
        </p:spPr>
      </p:pic>
      <p:pic>
        <p:nvPicPr>
          <p:cNvPr id="8" name="Picture 7" descr="Depicts rescue aids such as ladders">
            <a:extLst>
              <a:ext uri="{FF2B5EF4-FFF2-40B4-BE49-F238E27FC236}">
                <a16:creationId xmlns:a16="http://schemas.microsoft.com/office/drawing/2014/main" id="{46D996FE-8D15-33E6-565B-B5178FB48D59}"/>
              </a:ext>
            </a:extLst>
          </p:cNvPr>
          <p:cNvPicPr>
            <a:picLocks noChangeAspect="1"/>
          </p:cNvPicPr>
          <p:nvPr/>
        </p:nvPicPr>
        <p:blipFill rotWithShape="1">
          <a:blip r:embed="rId4"/>
          <a:srcRect l="13781"/>
          <a:stretch/>
        </p:blipFill>
        <p:spPr>
          <a:xfrm>
            <a:off x="8638902" y="1563189"/>
            <a:ext cx="2233749" cy="1943100"/>
          </a:xfrm>
          <a:prstGeom prst="rect">
            <a:avLst/>
          </a:prstGeom>
        </p:spPr>
      </p:pic>
      <p:pic>
        <p:nvPicPr>
          <p:cNvPr id="10" name="Picture 9" descr="Depicts rescue of a worker by another worker &#10;">
            <a:extLst>
              <a:ext uri="{FF2B5EF4-FFF2-40B4-BE49-F238E27FC236}">
                <a16:creationId xmlns:a16="http://schemas.microsoft.com/office/drawing/2014/main" id="{747E5302-6278-41B8-E219-29C61AB3F015}"/>
              </a:ext>
            </a:extLst>
          </p:cNvPr>
          <p:cNvPicPr>
            <a:picLocks noChangeAspect="1"/>
          </p:cNvPicPr>
          <p:nvPr/>
        </p:nvPicPr>
        <p:blipFill>
          <a:blip r:embed="rId5"/>
          <a:stretch>
            <a:fillRect/>
          </a:stretch>
        </p:blipFill>
        <p:spPr>
          <a:xfrm>
            <a:off x="6890577" y="3618202"/>
            <a:ext cx="2408129" cy="2408129"/>
          </a:xfrm>
          <a:prstGeom prst="rect">
            <a:avLst/>
          </a:prstGeom>
        </p:spPr>
      </p:pic>
      <p:sp>
        <p:nvSpPr>
          <p:cNvPr id="4" name="Content Placeholder 3">
            <a:extLst>
              <a:ext uri="{FF2B5EF4-FFF2-40B4-BE49-F238E27FC236}">
                <a16:creationId xmlns:a16="http://schemas.microsoft.com/office/drawing/2014/main" id="{1DB8E443-52A5-1F9E-261B-B9BE2CEBBBC6}"/>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69286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DCEEA1F-D95F-3B21-A2C0-93E895105558}"/>
              </a:ext>
            </a:extLst>
          </p:cNvPr>
          <p:cNvSpPr>
            <a:spLocks noGrp="1"/>
          </p:cNvSpPr>
          <p:nvPr>
            <p:ph type="title" idx="4294967295"/>
          </p:nvPr>
        </p:nvSpPr>
        <p:spPr>
          <a:xfrm>
            <a:off x="1179441" y="477444"/>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 Systems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CF92A1-3462-4C3B-9287-784FC7CD1CD4}"/>
              </a:ext>
            </a:extLst>
          </p:cNvPr>
          <p:cNvSpPr>
            <a:spLocks noGrp="1"/>
          </p:cNvSpPr>
          <p:nvPr>
            <p:ph type="body" sz="quarter" idx="10"/>
          </p:nvPr>
        </p:nvSpPr>
        <p:spPr>
          <a:xfrm>
            <a:off x="1024319" y="1871831"/>
            <a:ext cx="9639561" cy="4352800"/>
          </a:xfrm>
        </p:spPr>
        <p:txBody>
          <a:bodyPr>
            <a:normAutofit/>
          </a:bodyPr>
          <a:lstStyle/>
          <a:p>
            <a:pPr>
              <a:lnSpc>
                <a:spcPct val="100000"/>
              </a:lnSpc>
            </a:pPr>
            <a:r>
              <a:rPr lang="en-US" sz="2400" dirty="0">
                <a:solidFill>
                  <a:srgbClr val="333333"/>
                </a:solidFill>
                <a:latin typeface="Arial" panose="020B0604020202020204" pitchFamily="34" charset="0"/>
                <a:cs typeface="Arial" panose="020B0604020202020204" pitchFamily="34" charset="0"/>
              </a:rPr>
              <a:t>Controlled access zones</a:t>
            </a:r>
          </a:p>
          <a:p>
            <a:pPr>
              <a:lnSpc>
                <a:spcPct val="100000"/>
              </a:lnSpc>
            </a:pPr>
            <a:r>
              <a:rPr lang="en-US" sz="2400" dirty="0">
                <a:solidFill>
                  <a:srgbClr val="333333"/>
                </a:solidFill>
                <a:latin typeface="Arial" panose="020B0604020202020204" pitchFamily="34" charset="0"/>
                <a:cs typeface="Arial" panose="020B0604020202020204" pitchFamily="34" charset="0"/>
              </a:rPr>
              <a:t>Safety monitoring systems</a:t>
            </a:r>
          </a:p>
          <a:p>
            <a:pPr>
              <a:lnSpc>
                <a:spcPct val="100000"/>
              </a:lnSpc>
            </a:pPr>
            <a:r>
              <a:rPr lang="en-US" sz="2400" dirty="0">
                <a:solidFill>
                  <a:srgbClr val="333333"/>
                </a:solidFill>
                <a:latin typeface="Arial" panose="020B0604020202020204" pitchFamily="34" charset="0"/>
                <a:cs typeface="Arial" panose="020B0604020202020204" pitchFamily="34" charset="0"/>
              </a:rPr>
              <a:t>Covers</a:t>
            </a:r>
          </a:p>
          <a:p>
            <a:pPr>
              <a:lnSpc>
                <a:spcPct val="100000"/>
              </a:lnSpc>
            </a:pPr>
            <a:r>
              <a:rPr lang="en-US" sz="2400" dirty="0">
                <a:solidFill>
                  <a:srgbClr val="333333"/>
                </a:solidFill>
                <a:latin typeface="Arial" panose="020B0604020202020204" pitchFamily="34" charset="0"/>
                <a:cs typeface="Arial" panose="020B0604020202020204" pitchFamily="34" charset="0"/>
              </a:rPr>
              <a:t>Protection from falling objects</a:t>
            </a:r>
          </a:p>
          <a:p>
            <a:pPr>
              <a:lnSpc>
                <a:spcPct val="100000"/>
              </a:lnSpc>
            </a:pPr>
            <a:r>
              <a:rPr lang="en-US" sz="2400" dirty="0">
                <a:solidFill>
                  <a:srgbClr val="333333"/>
                </a:solidFill>
                <a:latin typeface="Arial" panose="020B0604020202020204" pitchFamily="34" charset="0"/>
                <a:cs typeface="Arial" panose="020B0604020202020204" pitchFamily="34" charset="0"/>
              </a:rPr>
              <a:t>Fall protection plan</a:t>
            </a:r>
            <a:endParaRPr lang="en-US" sz="2400" dirty="0">
              <a:latin typeface="Arial" panose="020B0604020202020204" pitchFamily="34" charset="0"/>
              <a:cs typeface="Arial" panose="020B0604020202020204" pitchFamily="34" charset="0"/>
            </a:endParaRPr>
          </a:p>
          <a:p>
            <a:endParaRPr lang="en-US" sz="2400" dirty="0">
              <a:solidFill>
                <a:srgbClr val="333333"/>
              </a:solidFill>
              <a:latin typeface="Arial" panose="020B0604020202020204" pitchFamily="34" charset="0"/>
              <a:cs typeface="Arial" panose="020B0604020202020204" pitchFamily="34" charset="0"/>
            </a:endParaRPr>
          </a:p>
        </p:txBody>
      </p:sp>
      <p:sp>
        <p:nvSpPr>
          <p:cNvPr id="6" name="Content Placeholder 3">
            <a:extLst>
              <a:ext uri="{FF2B5EF4-FFF2-40B4-BE49-F238E27FC236}">
                <a16:creationId xmlns:a16="http://schemas.microsoft.com/office/drawing/2014/main" id="{633AC389-6B61-EA91-C303-4FF5C5E75EF6}"/>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14102611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Rescue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5</a:t>
            </a:r>
          </a:p>
        </p:txBody>
      </p:sp>
      <p:sp>
        <p:nvSpPr>
          <p:cNvPr id="17411" name="Rectangle 3"/>
          <p:cNvSpPr>
            <a:spLocks noGrp="1" noChangeArrowheads="1"/>
          </p:cNvSpPr>
          <p:nvPr>
            <p:ph type="body" sz="quarter" idx="10"/>
          </p:nvPr>
        </p:nvSpPr>
        <p:spPr>
          <a:xfrm>
            <a:off x="191590" y="1375514"/>
            <a:ext cx="9187126" cy="2124573"/>
          </a:xfrm>
        </p:spPr>
        <p:txBody>
          <a:bodyPr>
            <a:normAutofit fontScale="92500" lnSpcReduction="20000"/>
          </a:bodyPr>
          <a:lstStyle/>
          <a:p>
            <a:pPr>
              <a:lnSpc>
                <a:spcPct val="120000"/>
              </a:lnSpc>
              <a:spcBef>
                <a:spcPts val="0"/>
              </a:spcBef>
            </a:pPr>
            <a:r>
              <a:rPr lang="en-US" sz="2400" dirty="0">
                <a:latin typeface="Arial" panose="020B0604020202020204" pitchFamily="34" charset="0"/>
                <a:cs typeface="Arial" panose="020B0604020202020204" pitchFamily="34" charset="0"/>
              </a:rPr>
              <a:t>Rescue</a:t>
            </a:r>
          </a:p>
          <a:p>
            <a:pPr marL="687388" lvl="2">
              <a:lnSpc>
                <a:spcPct val="120000"/>
              </a:lnSpc>
              <a:spcBef>
                <a:spcPts val="0"/>
              </a:spcBef>
            </a:pPr>
            <a:r>
              <a:rPr lang="en-US" sz="2400" dirty="0">
                <a:latin typeface="Arial" panose="020B0604020202020204" pitchFamily="34" charset="0"/>
                <a:cs typeface="Arial" panose="020B0604020202020204" pitchFamily="34" charset="0"/>
              </a:rPr>
              <a:t>Professional Rescue – Last Option</a:t>
            </a:r>
          </a:p>
          <a:p>
            <a:pPr marL="1141413" lvl="3">
              <a:lnSpc>
                <a:spcPct val="120000"/>
              </a:lnSpc>
              <a:spcBef>
                <a:spcPts val="0"/>
              </a:spcBef>
            </a:pPr>
            <a:r>
              <a:rPr lang="en-US" sz="2400" dirty="0">
                <a:latin typeface="Arial" panose="020B0604020202020204" pitchFamily="34" charset="0"/>
                <a:cs typeface="Arial" panose="020B0604020202020204" pitchFamily="34" charset="0"/>
              </a:rPr>
              <a:t>Off-site emergency response personnel may rescue suspended workers, although most 911 responders are not trained in how to do so.</a:t>
            </a:r>
          </a:p>
          <a:p>
            <a:pPr marL="1141413" lvl="3">
              <a:lnSpc>
                <a:spcPct val="120000"/>
              </a:lnSpc>
              <a:spcBef>
                <a:spcPts val="0"/>
              </a:spcBef>
            </a:pPr>
            <a:r>
              <a:rPr lang="en-US" sz="2400" dirty="0">
                <a:latin typeface="Arial" panose="020B0604020202020204" pitchFamily="34" charset="0"/>
                <a:cs typeface="Arial" panose="020B0604020202020204" pitchFamily="34" charset="0"/>
              </a:rPr>
              <a:t>Time to respond?</a:t>
            </a:r>
          </a:p>
          <a:p>
            <a:endParaRPr lang="en-US" dirty="0">
              <a:latin typeface="Arial" panose="020B0604020202020204" pitchFamily="34" charset="0"/>
              <a:cs typeface="Arial" panose="020B0604020202020204" pitchFamily="34" charset="0"/>
            </a:endParaRPr>
          </a:p>
        </p:txBody>
      </p:sp>
      <p:pic>
        <p:nvPicPr>
          <p:cNvPr id="4" name="Picture 5" descr="Depicts Professional Rescue Services at work">
            <a:extLst>
              <a:ext uri="{FF2B5EF4-FFF2-40B4-BE49-F238E27FC236}">
                <a16:creationId xmlns:a16="http://schemas.microsoft.com/office/drawing/2014/main" id="{595103DE-4ABD-410C-4399-FCE63DA859D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837857" y="1778159"/>
            <a:ext cx="1274278" cy="2124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Depicts Professional Rescue Services at work&#10;">
            <a:extLst>
              <a:ext uri="{FF2B5EF4-FFF2-40B4-BE49-F238E27FC236}">
                <a16:creationId xmlns:a16="http://schemas.microsoft.com/office/drawing/2014/main" id="{EC38F9CF-B312-98F6-18F2-C76C156AF82F}"/>
              </a:ext>
            </a:extLst>
          </p:cNvPr>
          <p:cNvPicPr>
            <a:picLocks noChangeAspect="1"/>
          </p:cNvPicPr>
          <p:nvPr/>
        </p:nvPicPr>
        <p:blipFill>
          <a:blip r:embed="rId4"/>
          <a:stretch>
            <a:fillRect/>
          </a:stretch>
        </p:blipFill>
        <p:spPr>
          <a:xfrm>
            <a:off x="320040" y="3653127"/>
            <a:ext cx="1674223" cy="2232297"/>
          </a:xfrm>
          <a:prstGeom prst="rect">
            <a:avLst/>
          </a:prstGeom>
        </p:spPr>
      </p:pic>
      <p:pic>
        <p:nvPicPr>
          <p:cNvPr id="8" name="Picture 7" descr="Depicts Professional Rescue Services at work">
            <a:extLst>
              <a:ext uri="{FF2B5EF4-FFF2-40B4-BE49-F238E27FC236}">
                <a16:creationId xmlns:a16="http://schemas.microsoft.com/office/drawing/2014/main" id="{CF097DDA-8352-20F7-9C60-753A7A72F98D}"/>
              </a:ext>
            </a:extLst>
          </p:cNvPr>
          <p:cNvPicPr>
            <a:picLocks noChangeAspect="1"/>
          </p:cNvPicPr>
          <p:nvPr/>
        </p:nvPicPr>
        <p:blipFill>
          <a:blip r:embed="rId5"/>
          <a:stretch>
            <a:fillRect/>
          </a:stretch>
        </p:blipFill>
        <p:spPr>
          <a:xfrm>
            <a:off x="2793066" y="3923274"/>
            <a:ext cx="2893423" cy="1841600"/>
          </a:xfrm>
          <a:prstGeom prst="rect">
            <a:avLst/>
          </a:prstGeom>
        </p:spPr>
      </p:pic>
      <p:pic>
        <p:nvPicPr>
          <p:cNvPr id="9" name="Picture 8" descr="Depicts Professional Rescue Services at work">
            <a:extLst>
              <a:ext uri="{FF2B5EF4-FFF2-40B4-BE49-F238E27FC236}">
                <a16:creationId xmlns:a16="http://schemas.microsoft.com/office/drawing/2014/main" id="{E9E87F13-FD6C-F444-C4D9-CD39AB4F5876}"/>
              </a:ext>
            </a:extLst>
          </p:cNvPr>
          <p:cNvPicPr>
            <a:picLocks noChangeAspect="1"/>
          </p:cNvPicPr>
          <p:nvPr/>
        </p:nvPicPr>
        <p:blipFill>
          <a:blip r:embed="rId6"/>
          <a:stretch>
            <a:fillRect/>
          </a:stretch>
        </p:blipFill>
        <p:spPr>
          <a:xfrm>
            <a:off x="6440660" y="4309985"/>
            <a:ext cx="2806337" cy="1838151"/>
          </a:xfrm>
          <a:prstGeom prst="rect">
            <a:avLst/>
          </a:prstGeom>
        </p:spPr>
      </p:pic>
      <p:pic>
        <p:nvPicPr>
          <p:cNvPr id="5" name="Content Placeholder 4" descr="Depicts Professional Rescue Services at work">
            <a:extLst>
              <a:ext uri="{FF2B5EF4-FFF2-40B4-BE49-F238E27FC236}">
                <a16:creationId xmlns:a16="http://schemas.microsoft.com/office/drawing/2014/main" id="{075D126C-A158-3D47-2B96-A30B6C513E8D}"/>
              </a:ext>
            </a:extLst>
          </p:cNvPr>
          <p:cNvPicPr>
            <a:picLocks noChangeAspect="1"/>
          </p:cNvPicPr>
          <p:nvPr/>
        </p:nvPicPr>
        <p:blipFill>
          <a:blip r:embed="rId7"/>
          <a:stretch>
            <a:fillRect/>
          </a:stretch>
        </p:blipFill>
        <p:spPr>
          <a:xfrm>
            <a:off x="9378716" y="4305376"/>
            <a:ext cx="2621693" cy="1933499"/>
          </a:xfrm>
          <a:prstGeom prst="rect">
            <a:avLst/>
          </a:prstGeom>
        </p:spPr>
      </p:pic>
      <p:sp>
        <p:nvSpPr>
          <p:cNvPr id="6" name="Content Placeholder 3">
            <a:extLst>
              <a:ext uri="{FF2B5EF4-FFF2-40B4-BE49-F238E27FC236}">
                <a16:creationId xmlns:a16="http://schemas.microsoft.com/office/drawing/2014/main" id="{89FB56C5-FBDE-F0B6-3467-3FB5584DCCE9}"/>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128954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4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Rescue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6</a:t>
            </a:r>
          </a:p>
        </p:txBody>
      </p:sp>
      <p:sp>
        <p:nvSpPr>
          <p:cNvPr id="5" name="Text Placeholder 4">
            <a:extLst>
              <a:ext uri="{FF2B5EF4-FFF2-40B4-BE49-F238E27FC236}">
                <a16:creationId xmlns:a16="http://schemas.microsoft.com/office/drawing/2014/main" id="{AF5C2CC7-3C32-8EAC-EC3D-3AE22D57D757}"/>
              </a:ext>
            </a:extLst>
          </p:cNvPr>
          <p:cNvSpPr>
            <a:spLocks noGrp="1"/>
          </p:cNvSpPr>
          <p:nvPr>
            <p:ph type="body" sz="quarter" idx="10"/>
          </p:nvPr>
        </p:nvSpPr>
        <p:spPr>
          <a:xfrm>
            <a:off x="954088" y="1500184"/>
            <a:ext cx="9660804" cy="545710"/>
          </a:xfrm>
        </p:spPr>
        <p:txBody>
          <a:bodyPr>
            <a:normAutofit/>
          </a:bodyPr>
          <a:lstStyle/>
          <a:p>
            <a:r>
              <a:rPr lang="en-US" sz="2400" dirty="0">
                <a:latin typeface="Arial" panose="020B0604020202020204" pitchFamily="34" charset="0"/>
                <a:cs typeface="Arial" panose="020B0604020202020204" pitchFamily="34" charset="0"/>
              </a:rPr>
              <a:t>When it works</a:t>
            </a:r>
          </a:p>
        </p:txBody>
      </p:sp>
      <p:pic>
        <p:nvPicPr>
          <p:cNvPr id="12" name="Picture 3" descr="Depicts self rescue at work with Man Basket to rescue this worker&#10;">
            <a:extLst>
              <a:ext uri="{FF2B5EF4-FFF2-40B4-BE49-F238E27FC236}">
                <a16:creationId xmlns:a16="http://schemas.microsoft.com/office/drawing/2014/main" id="{896801E3-DB0C-29C7-A391-D9A93A4F523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5137" t="13374" r="28961" b="6374"/>
          <a:stretch>
            <a:fillRect/>
          </a:stretch>
        </p:blipFill>
        <p:spPr bwMode="auto">
          <a:xfrm>
            <a:off x="211482" y="2170561"/>
            <a:ext cx="3347017"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4" descr="Depicts self rescue at work with Man Basket to rescue this worker">
            <a:extLst>
              <a:ext uri="{FF2B5EF4-FFF2-40B4-BE49-F238E27FC236}">
                <a16:creationId xmlns:a16="http://schemas.microsoft.com/office/drawing/2014/main" id="{2FB7D72B-4449-3F07-8D76-8DB5A8B68D9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l="27191" r="31223" b="22380"/>
          <a:stretch>
            <a:fillRect/>
          </a:stretch>
        </p:blipFill>
        <p:spPr>
          <a:xfrm>
            <a:off x="3631714" y="2166080"/>
            <a:ext cx="3738374" cy="366208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6" descr="Depicts self rescue at work with Man Basket to rescue this worker">
            <a:extLst>
              <a:ext uri="{FF2B5EF4-FFF2-40B4-BE49-F238E27FC236}">
                <a16:creationId xmlns:a16="http://schemas.microsoft.com/office/drawing/2014/main" id="{996F2EC2-A3E2-B8E9-5BCD-8CC4C5724DF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l="14183" t="13068" r="11443" b="-4536"/>
          <a:stretch>
            <a:fillRect/>
          </a:stretch>
        </p:blipFill>
        <p:spPr>
          <a:xfrm>
            <a:off x="7443302" y="2170561"/>
            <a:ext cx="4527142" cy="365759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Content Placeholder 3">
            <a:extLst>
              <a:ext uri="{FF2B5EF4-FFF2-40B4-BE49-F238E27FC236}">
                <a16:creationId xmlns:a16="http://schemas.microsoft.com/office/drawing/2014/main" id="{E19DE3C7-1E72-9F42-E2DB-D3CCA02A0E3D}"/>
              </a:ext>
              <a:ext uri="{C183D7F6-B498-43B3-948B-1728B52AA6E4}">
                <adec:decorative xmlns:adec="http://schemas.microsoft.com/office/drawing/2017/decorative" val="1"/>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17408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Poppins" pitchFamily="2" charset="77"/>
                <a:ea typeface="+mn-ea"/>
                <a:cs typeface="Poppins" pitchFamily="2" charset="77"/>
              </a:rPr>
              <a:t>Questions?</a:t>
            </a:r>
          </a:p>
        </p:txBody>
      </p:sp>
      <p:sp>
        <p:nvSpPr>
          <p:cNvPr id="2" name="Content Placeholder 3">
            <a:extLst>
              <a:ext uri="{FF2B5EF4-FFF2-40B4-BE49-F238E27FC236}">
                <a16:creationId xmlns:a16="http://schemas.microsoft.com/office/drawing/2014/main" id="{DEE0F11B-C4CF-9C7E-951D-BD55B67E3BB9}"/>
              </a:ext>
            </a:extLst>
          </p:cNvPr>
          <p:cNvSpPr txBox="1">
            <a:spLocks/>
          </p:cNvSpPr>
          <p:nvPr/>
        </p:nvSpPr>
        <p:spPr>
          <a:xfrm>
            <a:off x="744023" y="6498539"/>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a:latin typeface="Arial" panose="020B0604020202020204" pitchFamily="34" charset="0"/>
                <a:cs typeface="Arial" panose="020B0604020202020204" pitchFamily="34" charset="0"/>
              </a:rPr>
              <a:t>Fall Protection Systems I</a:t>
            </a:r>
            <a:endParaRPr 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04096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1</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20" y="1556951"/>
            <a:ext cx="5661706" cy="4499900"/>
          </a:xfrm>
        </p:spPr>
        <p:txBody>
          <a:bodyPr>
            <a:normAutofit fontScale="92500" lnSpcReduction="10000"/>
          </a:bodyPr>
          <a:lstStyle/>
          <a:p>
            <a:pPr>
              <a:lnSpc>
                <a:spcPct val="100000"/>
              </a:lnSpc>
            </a:pPr>
            <a:r>
              <a:rPr lang="en-US" altLang="en-US" sz="2400" dirty="0">
                <a:latin typeface="Arial" panose="020B0604020202020204" pitchFamily="34" charset="0"/>
                <a:cs typeface="Arial" panose="020B0604020202020204" pitchFamily="34" charset="0"/>
              </a:rPr>
              <a:t>Posts – 8 feet apart.</a:t>
            </a:r>
          </a:p>
          <a:p>
            <a:pPr marL="0" indent="0">
              <a:lnSpc>
                <a:spcPct val="100000"/>
              </a:lnSpc>
              <a:buNone/>
            </a:pPr>
            <a:endParaRPr lang="en-US" altLang="en-US" sz="2400" dirty="0">
              <a:latin typeface="Arial" panose="020B0604020202020204" pitchFamily="34" charset="0"/>
              <a:cs typeface="Arial" panose="020B0604020202020204" pitchFamily="34" charset="0"/>
            </a:endParaRPr>
          </a:p>
          <a:p>
            <a:pPr>
              <a:lnSpc>
                <a:spcPct val="100000"/>
              </a:lnSpc>
            </a:pPr>
            <a:r>
              <a:rPr lang="en-US" altLang="en-US" sz="2400" dirty="0" err="1">
                <a:latin typeface="Arial" panose="020B0604020202020204" pitchFamily="34" charset="0"/>
                <a:cs typeface="Arial" panose="020B0604020202020204" pitchFamily="34" charset="0"/>
              </a:rPr>
              <a:t>Toprails</a:t>
            </a:r>
            <a:r>
              <a:rPr lang="en-US" altLang="en-US" sz="2400" dirty="0">
                <a:latin typeface="Arial" panose="020B0604020202020204" pitchFamily="34" charset="0"/>
                <a:cs typeface="Arial" panose="020B0604020202020204" pitchFamily="34" charset="0"/>
              </a:rPr>
              <a:t> – 42 inches </a:t>
            </a:r>
            <a:r>
              <a:rPr lang="en-US" altLang="en-US" sz="2400" u="sng" dirty="0">
                <a:latin typeface="Arial" panose="020B0604020202020204" pitchFamily="34" charset="0"/>
                <a:cs typeface="Arial" panose="020B0604020202020204" pitchFamily="34" charset="0"/>
              </a:rPr>
              <a:t>+</a:t>
            </a:r>
            <a:r>
              <a:rPr lang="en-US" altLang="en-US" sz="2400" dirty="0">
                <a:latin typeface="Arial" panose="020B0604020202020204" pitchFamily="34" charset="0"/>
                <a:cs typeface="Arial" panose="020B0604020202020204" pitchFamily="34" charset="0"/>
              </a:rPr>
              <a:t> 3 inches, capable of withstanding 200 </a:t>
            </a:r>
            <a:r>
              <a:rPr lang="en-US" altLang="en-US" sz="2400" dirty="0" err="1">
                <a:latin typeface="Arial" panose="020B0604020202020204" pitchFamily="34" charset="0"/>
                <a:cs typeface="Arial" panose="020B0604020202020204" pitchFamily="34" charset="0"/>
              </a:rPr>
              <a:t>lbs</a:t>
            </a:r>
            <a:r>
              <a:rPr lang="en-US" altLang="en-US" sz="2400" dirty="0">
                <a:latin typeface="Arial" panose="020B0604020202020204" pitchFamily="34" charset="0"/>
                <a:cs typeface="Arial" panose="020B0604020202020204" pitchFamily="34" charset="0"/>
              </a:rPr>
              <a:t> of force.</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n-US" altLang="en-US" sz="2400" dirty="0" err="1">
                <a:latin typeface="Arial" panose="020B0604020202020204" pitchFamily="34" charset="0"/>
                <a:cs typeface="Arial" panose="020B0604020202020204" pitchFamily="34" charset="0"/>
              </a:rPr>
              <a:t>Midrails</a:t>
            </a:r>
            <a:r>
              <a:rPr lang="en-US" altLang="en-US" sz="2400" dirty="0">
                <a:latin typeface="Arial" panose="020B0604020202020204" pitchFamily="34" charset="0"/>
                <a:cs typeface="Arial" panose="020B0604020202020204" pitchFamily="34" charset="0"/>
              </a:rPr>
              <a:t> – mid way between the top rail and the working surface and capable of withstanding 150 </a:t>
            </a:r>
            <a:r>
              <a:rPr lang="en-US" altLang="en-US" sz="2400" dirty="0" err="1">
                <a:latin typeface="Arial" panose="020B0604020202020204" pitchFamily="34" charset="0"/>
                <a:cs typeface="Arial" panose="020B0604020202020204" pitchFamily="34" charset="0"/>
              </a:rPr>
              <a:t>lbs</a:t>
            </a:r>
            <a:r>
              <a:rPr lang="en-US" altLang="en-US" sz="2400" dirty="0">
                <a:latin typeface="Arial" panose="020B0604020202020204" pitchFamily="34" charset="0"/>
                <a:cs typeface="Arial" panose="020B0604020202020204" pitchFamily="34" charset="0"/>
              </a:rPr>
              <a:t> of force.</a:t>
            </a:r>
          </a:p>
          <a:p>
            <a:pPr>
              <a:lnSpc>
                <a:spcPct val="100000"/>
              </a:lnSpc>
            </a:pPr>
            <a:endParaRPr lang="en-US" altLang="en-US" sz="2400" dirty="0">
              <a:latin typeface="Arial" panose="020B0604020202020204" pitchFamily="34" charset="0"/>
              <a:cs typeface="Arial" panose="020B0604020202020204" pitchFamily="34" charset="0"/>
            </a:endParaRPr>
          </a:p>
          <a:p>
            <a:pPr>
              <a:lnSpc>
                <a:spcPct val="100000"/>
              </a:lnSpc>
            </a:pPr>
            <a:r>
              <a:rPr lang="en-US" altLang="en-US" sz="2400" dirty="0" err="1">
                <a:latin typeface="Arial" panose="020B0604020202020204" pitchFamily="34" charset="0"/>
                <a:cs typeface="Arial" panose="020B0604020202020204" pitchFamily="34" charset="0"/>
              </a:rPr>
              <a:t>Toeboards</a:t>
            </a:r>
            <a:r>
              <a:rPr lang="en-US" altLang="en-US" sz="2400" dirty="0">
                <a:latin typeface="Arial" panose="020B0604020202020204" pitchFamily="34" charset="0"/>
                <a:cs typeface="Arial" panose="020B0604020202020204" pitchFamily="34" charset="0"/>
              </a:rPr>
              <a:t> – 3 ½ inches high, nailed in place and installed flush with the working surface.</a:t>
            </a:r>
          </a:p>
          <a:p>
            <a:endParaRPr lang="en-US" dirty="0">
              <a:latin typeface="Arial" panose="020B0604020202020204" pitchFamily="34" charset="0"/>
              <a:cs typeface="Arial" panose="020B0604020202020204" pitchFamily="34" charset="0"/>
            </a:endParaRPr>
          </a:p>
        </p:txBody>
      </p:sp>
      <p:pic>
        <p:nvPicPr>
          <p:cNvPr id="7" name="Content Placeholder 6" descr="Diagram&#10;&#10;">
            <a:extLst>
              <a:ext uri="{FF2B5EF4-FFF2-40B4-BE49-F238E27FC236}">
                <a16:creationId xmlns:a16="http://schemas.microsoft.com/office/drawing/2014/main" id="{60CB45B5-6E35-A174-DF62-C3A55ECB3E16}"/>
              </a:ext>
            </a:extLst>
          </p:cNvPr>
          <p:cNvPicPr>
            <a:picLocks noGrp="1" noChangeAspect="1"/>
          </p:cNvPicPr>
          <p:nvPr>
            <p:ph sz="quarter" idx="14"/>
          </p:nvPr>
        </p:nvPicPr>
        <p:blipFill>
          <a:blip r:embed="rId3"/>
          <a:stretch>
            <a:fillRect/>
          </a:stretch>
        </p:blipFill>
        <p:spPr>
          <a:xfrm>
            <a:off x="7434943" y="2029429"/>
            <a:ext cx="3562457" cy="3554944"/>
          </a:xfrm>
        </p:spPr>
      </p:pic>
      <p:sp>
        <p:nvSpPr>
          <p:cNvPr id="4" name="Content Placeholder 3">
            <a:extLst>
              <a:ext uri="{FF2B5EF4-FFF2-40B4-BE49-F238E27FC236}">
                <a16:creationId xmlns:a16="http://schemas.microsoft.com/office/drawing/2014/main" id="{425AA774-969D-1D6F-6684-89F577C6F60F}"/>
              </a:ext>
              <a:ext uri="{C183D7F6-B498-43B3-948B-1728B52AA6E4}">
                <adec:decorative xmlns:adec="http://schemas.microsoft.com/office/drawing/2017/decorative" val="1"/>
              </a:ext>
            </a:extLst>
          </p:cNvPr>
          <p:cNvSpPr txBox="1">
            <a:spLocks/>
          </p:cNvSpPr>
          <p:nvPr/>
        </p:nvSpPr>
        <p:spPr>
          <a:xfrm>
            <a:off x="694595" y="6498539"/>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Fall Protection Systems I</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57290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CC0BE9A-FEC1-9FD6-FD31-12E0A4A4BE1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a:xfrm>
            <a:off x="1024319" y="1871831"/>
            <a:ext cx="10392617" cy="4185020"/>
          </a:xfrm>
        </p:spPr>
        <p:txBody>
          <a:bodyPr>
            <a:normAutofit fontScale="92500" lnSpcReduction="20000"/>
          </a:bodyPr>
          <a:lstStyle/>
          <a:p>
            <a:pPr>
              <a:lnSpc>
                <a:spcPct val="110000"/>
              </a:lnSpc>
            </a:pPr>
            <a:r>
              <a:rPr lang="en-US" sz="2400" dirty="0">
                <a:latin typeface="Arial" panose="020B0604020202020204" pitchFamily="34" charset="0"/>
                <a:cs typeface="Arial" panose="020B0604020202020204" pitchFamily="34" charset="0"/>
              </a:rPr>
              <a:t>When intermediate members (such as balusters) are used between posts, they must not be more than 19 inches apart.</a:t>
            </a:r>
          </a:p>
          <a:p>
            <a:pPr lvl="2">
              <a:lnSpc>
                <a:spcPct val="110000"/>
              </a:lnSpc>
              <a:spcBef>
                <a:spcPts val="1000"/>
              </a:spcBef>
            </a:pPr>
            <a:r>
              <a:rPr lang="en-US" sz="2400" dirty="0">
                <a:latin typeface="Arial" panose="020B0604020202020204" pitchFamily="34" charset="0"/>
                <a:cs typeface="Arial" panose="020B0604020202020204" pitchFamily="34" charset="0"/>
              </a:rPr>
              <a:t>Other structural members (such as additional </a:t>
            </a:r>
            <a:r>
              <a:rPr lang="en-US" sz="2400" dirty="0" err="1">
                <a:latin typeface="Arial" panose="020B0604020202020204" pitchFamily="34" charset="0"/>
                <a:cs typeface="Arial" panose="020B0604020202020204" pitchFamily="34" charset="0"/>
              </a:rPr>
              <a:t>midrails</a:t>
            </a:r>
            <a:r>
              <a:rPr lang="en-US" sz="2400" dirty="0">
                <a:latin typeface="Arial" panose="020B0604020202020204" pitchFamily="34" charset="0"/>
                <a:cs typeface="Arial" panose="020B0604020202020204" pitchFamily="34" charset="0"/>
              </a:rPr>
              <a:t> and architectural panels) must be installed so that there are no openings in the guardrail system more than 19 inches wide.  </a:t>
            </a:r>
          </a:p>
          <a:p>
            <a:pPr>
              <a:lnSpc>
                <a:spcPct val="110000"/>
              </a:lnSpc>
            </a:pPr>
            <a:endParaRPr lang="en-US" sz="2400" dirty="0">
              <a:latin typeface="Arial" panose="020B0604020202020204" pitchFamily="34" charset="0"/>
              <a:cs typeface="Arial" panose="020B0604020202020204" pitchFamily="34" charset="0"/>
            </a:endParaRPr>
          </a:p>
          <a:p>
            <a:pPr>
              <a:lnSpc>
                <a:spcPct val="110000"/>
              </a:lnSpc>
            </a:pPr>
            <a:r>
              <a:rPr lang="en-US" sz="2400" dirty="0">
                <a:latin typeface="Arial" panose="020B0604020202020204" pitchFamily="34" charset="0"/>
                <a:cs typeface="Arial" panose="020B0604020202020204" pitchFamily="34" charset="0"/>
              </a:rPr>
              <a:t>When screens and mesh are used, they must extend from the top rail to the walking or working level and along the entire opening between top rail supports. </a:t>
            </a:r>
          </a:p>
          <a:p>
            <a:pPr>
              <a:lnSpc>
                <a:spcPct val="110000"/>
              </a:lnSpc>
            </a:pPr>
            <a:endParaRPr lang="en-US" sz="2400" dirty="0">
              <a:latin typeface="Arial" panose="020B0604020202020204" pitchFamily="34" charset="0"/>
              <a:cs typeface="Arial" panose="020B0604020202020204" pitchFamily="34" charset="0"/>
            </a:endParaRPr>
          </a:p>
          <a:p>
            <a:pPr>
              <a:lnSpc>
                <a:spcPct val="110000"/>
              </a:lnSpc>
            </a:pPr>
            <a:r>
              <a:rPr lang="en-US" sz="2400" dirty="0">
                <a:latin typeface="Arial" panose="020B0604020202020204" pitchFamily="34" charset="0"/>
                <a:cs typeface="Arial" panose="020B0604020202020204" pitchFamily="34" charset="0"/>
              </a:rPr>
              <a:t>Guardrail systems must have a surface to protect workers from punctures or lacerations and to prevent clothing from snagging</a:t>
            </a:r>
          </a:p>
          <a:p>
            <a:pPr>
              <a:lnSpc>
                <a:spcPct val="90000"/>
              </a:lnSpc>
            </a:pPr>
            <a:endParaRPr lang="en-US"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D316B001-CB61-4BEC-67BB-66B4974B65F5}"/>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4225952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359C42C-FBD2-916B-0F2D-6C7D0F7CB058}"/>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alt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Guardrail Systems</a:t>
            </a:r>
            <a:r>
              <a:rPr kumimoji="0" lang="en-US" alt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3</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48D0D9A1-DC51-219A-8835-2CCFD689A80E}"/>
              </a:ext>
            </a:extLst>
          </p:cNvPr>
          <p:cNvSpPr>
            <a:spLocks noGrp="1"/>
          </p:cNvSpPr>
          <p:nvPr>
            <p:ph type="body" sz="quarter" idx="10"/>
          </p:nvPr>
        </p:nvSpPr>
        <p:spPr/>
        <p:txBody>
          <a:bodyPr>
            <a:normAutofit fontScale="92500" lnSpcReduction="20000"/>
          </a:bodyPr>
          <a:lstStyle/>
          <a:p>
            <a:pPr>
              <a:lnSpc>
                <a:spcPct val="90000"/>
              </a:lnSpc>
            </a:pPr>
            <a:r>
              <a:rPr lang="en-US" dirty="0">
                <a:latin typeface="Arial" panose="020B0604020202020204" pitchFamily="34" charset="0"/>
                <a:cs typeface="Arial" panose="020B0604020202020204" pitchFamily="34" charset="0"/>
              </a:rPr>
              <a:t>Top rails and </a:t>
            </a:r>
            <a:r>
              <a:rPr lang="en-US" dirty="0" err="1">
                <a:latin typeface="Arial" panose="020B0604020202020204" pitchFamily="34" charset="0"/>
                <a:cs typeface="Arial" panose="020B0604020202020204" pitchFamily="34" charset="0"/>
              </a:rPr>
              <a:t>midrails</a:t>
            </a:r>
            <a:r>
              <a:rPr lang="en-US" dirty="0">
                <a:latin typeface="Arial" panose="020B0604020202020204" pitchFamily="34" charset="0"/>
                <a:cs typeface="Arial" panose="020B0604020202020204" pitchFamily="34" charset="0"/>
              </a:rPr>
              <a:t> of guardrail systems must have a nominal diameter or thickness of at least 14 inch to prevent cuts and lacerations.</a:t>
            </a:r>
          </a:p>
          <a:p>
            <a:pPr marL="682625" lvl="2"/>
            <a:r>
              <a:rPr lang="en-US" altLang="en-US" sz="1600" dirty="0" err="1">
                <a:latin typeface="Arial" panose="020B0604020202020204" pitchFamily="34" charset="0"/>
                <a:cs typeface="Arial" panose="020B0604020202020204" pitchFamily="34" charset="0"/>
              </a:rPr>
              <a:t>Toprails</a:t>
            </a:r>
            <a:r>
              <a:rPr lang="en-US" altLang="en-US" sz="1600" dirty="0">
                <a:latin typeface="Arial" panose="020B0604020202020204" pitchFamily="34" charset="0"/>
                <a:cs typeface="Arial" panose="020B0604020202020204" pitchFamily="34" charset="0"/>
              </a:rPr>
              <a:t> – 42 inches </a:t>
            </a:r>
            <a:r>
              <a:rPr lang="en-US" altLang="en-US" sz="1600" u="sng" dirty="0">
                <a:latin typeface="Arial" panose="020B0604020202020204" pitchFamily="34" charset="0"/>
                <a:cs typeface="Arial" panose="020B0604020202020204" pitchFamily="34" charset="0"/>
              </a:rPr>
              <a:t>+</a:t>
            </a:r>
            <a:r>
              <a:rPr lang="en-US" altLang="en-US" sz="1600" dirty="0">
                <a:latin typeface="Arial" panose="020B0604020202020204" pitchFamily="34" charset="0"/>
                <a:cs typeface="Arial" panose="020B0604020202020204" pitchFamily="34" charset="0"/>
              </a:rPr>
              <a:t> 3 inches, </a:t>
            </a:r>
            <a:endParaRPr lang="en-US" altLang="en-US" sz="1200" dirty="0">
              <a:latin typeface="Arial" panose="020B0604020202020204" pitchFamily="34" charset="0"/>
              <a:cs typeface="Arial" panose="020B0604020202020204" pitchFamily="34" charset="0"/>
            </a:endParaRPr>
          </a:p>
          <a:p>
            <a:pPr marL="682625" lvl="2"/>
            <a:r>
              <a:rPr lang="en-US" altLang="en-US" sz="1600" dirty="0" err="1">
                <a:latin typeface="Arial" panose="020B0604020202020204" pitchFamily="34" charset="0"/>
                <a:cs typeface="Arial" panose="020B0604020202020204" pitchFamily="34" charset="0"/>
              </a:rPr>
              <a:t>Midrails</a:t>
            </a:r>
            <a:r>
              <a:rPr lang="en-US" altLang="en-US" sz="1600" dirty="0">
                <a:latin typeface="Arial" panose="020B0604020202020204" pitchFamily="34" charset="0"/>
                <a:cs typeface="Arial" panose="020B0604020202020204" pitchFamily="34" charset="0"/>
              </a:rPr>
              <a:t> – mid way between the top rail and the working surface and capable of withstanding 150 </a:t>
            </a:r>
            <a:r>
              <a:rPr lang="en-US" altLang="en-US" sz="1600" dirty="0" err="1">
                <a:latin typeface="Arial" panose="020B0604020202020204" pitchFamily="34" charset="0"/>
                <a:cs typeface="Arial" panose="020B0604020202020204" pitchFamily="34" charset="0"/>
              </a:rPr>
              <a:t>lbs</a:t>
            </a:r>
            <a:r>
              <a:rPr lang="en-US" altLang="en-US" sz="1600" dirty="0">
                <a:latin typeface="Arial" panose="020B0604020202020204" pitchFamily="34" charset="0"/>
                <a:cs typeface="Arial" panose="020B0604020202020204" pitchFamily="34" charset="0"/>
              </a:rPr>
              <a:t> of force.</a:t>
            </a:r>
          </a:p>
          <a:p>
            <a:pPr marL="0" indent="0">
              <a:lnSpc>
                <a:spcPct val="90000"/>
              </a:lnSpc>
              <a:buNone/>
            </a:pPr>
            <a:endParaRPr lang="en-US" sz="1400" dirty="0">
              <a:latin typeface="Arial" panose="020B0604020202020204" pitchFamily="34" charset="0"/>
              <a:cs typeface="Arial" panose="020B0604020202020204" pitchFamily="34" charset="0"/>
            </a:endParaRPr>
          </a:p>
          <a:p>
            <a:pPr>
              <a:lnSpc>
                <a:spcPct val="90000"/>
              </a:lnSpc>
            </a:pPr>
            <a:r>
              <a:rPr lang="en-US" dirty="0">
                <a:latin typeface="Arial" panose="020B0604020202020204" pitchFamily="34" charset="0"/>
                <a:cs typeface="Arial" panose="020B0604020202020204" pitchFamily="34" charset="0"/>
              </a:rPr>
              <a:t>If wire rope is used for top rails, it must be flagged at not more than 6-foot intervals with high-visibility material.</a:t>
            </a:r>
          </a:p>
          <a:p>
            <a:pPr>
              <a:lnSpc>
                <a:spcPct val="90000"/>
              </a:lnSpc>
            </a:pPr>
            <a:endParaRPr lang="en-US" sz="1400" dirty="0">
              <a:latin typeface="Arial" panose="020B0604020202020204" pitchFamily="34" charset="0"/>
              <a:cs typeface="Arial" panose="020B0604020202020204" pitchFamily="34" charset="0"/>
            </a:endParaRPr>
          </a:p>
          <a:p>
            <a:pPr>
              <a:lnSpc>
                <a:spcPct val="90000"/>
              </a:lnSpc>
            </a:pPr>
            <a:r>
              <a:rPr lang="en-US" dirty="0">
                <a:latin typeface="Arial" panose="020B0604020202020204" pitchFamily="34" charset="0"/>
                <a:cs typeface="Arial" panose="020B0604020202020204" pitchFamily="34" charset="0"/>
              </a:rPr>
              <a:t>If guardrail systems are used around holes being used as access points (such as ladderways), gates must be used. Alternatively, the point of access must be offset to prevent workers from accidentally walking straight into the hole. </a:t>
            </a:r>
          </a:p>
        </p:txBody>
      </p:sp>
      <p:pic>
        <p:nvPicPr>
          <p:cNvPr id="11" name="Picture 4" descr="This picture demonstrates the proper tautness of wire rope guardrails.&#10;">
            <a:extLst>
              <a:ext uri="{FF2B5EF4-FFF2-40B4-BE49-F238E27FC236}">
                <a16:creationId xmlns:a16="http://schemas.microsoft.com/office/drawing/2014/main" id="{C01FCCB5-DD82-959C-3864-22480FDED1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564821" y="1009150"/>
            <a:ext cx="2895600" cy="2832100"/>
          </a:xfrm>
          <a:prstGeom prst="rect">
            <a:avLst/>
          </a:prstGeom>
        </p:spPr>
      </p:pic>
      <p:pic>
        <p:nvPicPr>
          <p:cNvPr id="12" name="Picture 5" descr="This picture demonstrates the proper tautness of wire rope guardrails.">
            <a:extLst>
              <a:ext uri="{FF2B5EF4-FFF2-40B4-BE49-F238E27FC236}">
                <a16:creationId xmlns:a16="http://schemas.microsoft.com/office/drawing/2014/main" id="{CE6F9D9B-3ED3-02CA-5B12-26E98A43A10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86916" y="3564486"/>
            <a:ext cx="2895600" cy="261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AutoShape 7">
            <a:extLst>
              <a:ext uri="{FF2B5EF4-FFF2-40B4-BE49-F238E27FC236}">
                <a16:creationId xmlns:a16="http://schemas.microsoft.com/office/drawing/2014/main" id="{575FE02F-86BC-466A-D86C-EC021EA3D313}"/>
              </a:ext>
              <a:ext uri="{C183D7F6-B498-43B3-948B-1728B52AA6E4}">
                <adec:decorative xmlns:adec="http://schemas.microsoft.com/office/drawing/2017/decorative" val="1"/>
              </a:ext>
            </a:extLst>
          </p:cNvPr>
          <p:cNvSpPr>
            <a:spLocks noChangeArrowheads="1"/>
          </p:cNvSpPr>
          <p:nvPr/>
        </p:nvSpPr>
        <p:spPr bwMode="auto">
          <a:xfrm>
            <a:off x="9974317" y="2710190"/>
            <a:ext cx="1367068" cy="116664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2225">
            <a:solidFill>
              <a:srgbClr val="FF0066"/>
            </a:solidFill>
            <a:miter lim="800000"/>
            <a:headEnd/>
            <a:tailEnd/>
          </a:ln>
        </p:spPr>
        <p:txBody>
          <a:bodyPr wrap="none" anchor="ctr"/>
          <a:lstStyle/>
          <a:p>
            <a:endParaRPr lang="en-US" dirty="0"/>
          </a:p>
        </p:txBody>
      </p:sp>
      <p:sp>
        <p:nvSpPr>
          <p:cNvPr id="8" name="Line 6">
            <a:extLst>
              <a:ext uri="{FF2B5EF4-FFF2-40B4-BE49-F238E27FC236}">
                <a16:creationId xmlns:a16="http://schemas.microsoft.com/office/drawing/2014/main" id="{FFA97C0C-A2F0-A2A4-B86A-7B8D08AF2B03}"/>
              </a:ext>
              <a:ext uri="{C183D7F6-B498-43B3-948B-1728B52AA6E4}">
                <adec:decorative xmlns:adec="http://schemas.microsoft.com/office/drawing/2017/decorative" val="1"/>
              </a:ext>
            </a:extLst>
          </p:cNvPr>
          <p:cNvSpPr>
            <a:spLocks noChangeShapeType="1"/>
          </p:cNvSpPr>
          <p:nvPr/>
        </p:nvSpPr>
        <p:spPr bwMode="auto">
          <a:xfrm>
            <a:off x="4277711" y="2438400"/>
            <a:ext cx="6182710" cy="2144110"/>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Line 7">
            <a:extLst>
              <a:ext uri="{FF2B5EF4-FFF2-40B4-BE49-F238E27FC236}">
                <a16:creationId xmlns:a16="http://schemas.microsoft.com/office/drawing/2014/main" id="{DFBEE038-C9E9-254D-72CA-2AF05CD6F924}"/>
              </a:ext>
              <a:ext uri="{C183D7F6-B498-43B3-948B-1728B52AA6E4}">
                <adec:decorative xmlns:adec="http://schemas.microsoft.com/office/drawing/2017/decorative" val="1"/>
              </a:ext>
            </a:extLst>
          </p:cNvPr>
          <p:cNvSpPr>
            <a:spLocks noChangeShapeType="1"/>
          </p:cNvSpPr>
          <p:nvPr/>
        </p:nvSpPr>
        <p:spPr bwMode="auto">
          <a:xfrm>
            <a:off x="4277710" y="2438400"/>
            <a:ext cx="3928242" cy="738352"/>
          </a:xfrm>
          <a:prstGeom prst="line">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4" name="Content Placeholder 3">
            <a:extLst>
              <a:ext uri="{FF2B5EF4-FFF2-40B4-BE49-F238E27FC236}">
                <a16:creationId xmlns:a16="http://schemas.microsoft.com/office/drawing/2014/main" id="{60B8A5B0-151B-8D60-C81D-2911AB58B239}"/>
              </a:ext>
              <a:ext uri="{C183D7F6-B498-43B3-948B-1728B52AA6E4}">
                <adec:decorative xmlns:adec="http://schemas.microsoft.com/office/drawing/2017/decorative" val="1"/>
              </a:ext>
            </a:extLst>
          </p:cNvPr>
          <p:cNvSpPr txBox="1">
            <a:spLocks/>
          </p:cNvSpPr>
          <p:nvPr/>
        </p:nvSpPr>
        <p:spPr>
          <a:xfrm>
            <a:off x="694595" y="6510896"/>
            <a:ext cx="4333875" cy="246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00"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414229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strVal val="4*#ppt_w"/>
                                          </p:val>
                                        </p:tav>
                                        <p:tav tm="100000">
                                          <p:val>
                                            <p:strVal val="#ppt_w"/>
                                          </p:val>
                                        </p:tav>
                                      </p:tavLst>
                                    </p:anim>
                                    <p:anim calcmode="lin" valueType="num">
                                      <p:cBhvr>
                                        <p:cTn id="8" dur="500" fill="hold"/>
                                        <p:tgtEl>
                                          <p:spTgt spid="10"/>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1BADE15-BA5A-8D45-31E9-0E15A19A9C8B}"/>
              </a:ext>
            </a:extLst>
          </p:cNvPr>
          <p:cNvSpPr>
            <a:spLocks noGrp="1"/>
          </p:cNvSpPr>
          <p:nvPr>
            <p:ph type="title" idx="4294967295"/>
          </p:nvPr>
        </p:nvSpPr>
        <p:spPr>
          <a:xfrm>
            <a:off x="838200" y="-1325563"/>
            <a:ext cx="10515600" cy="1325563"/>
          </a:xfrm>
          <a:prstGeom prst="rect">
            <a:avLst/>
          </a:prstGeom>
        </p:spPr>
        <p:txBody>
          <a:bodyPr anchor="b"/>
          <a:lstStyle/>
          <a:p>
            <a:r>
              <a:rPr lang="en-US" dirty="0"/>
              <a:t>Guardrail Systems</a:t>
            </a:r>
            <a:r>
              <a:rPr lang="en-US" dirty="0">
                <a:solidFill>
                  <a:schemeClr val="bg1"/>
                </a:solidFill>
              </a:rPr>
              <a:t> 4</a:t>
            </a:r>
          </a:p>
        </p:txBody>
      </p:sp>
      <p:pic>
        <p:nvPicPr>
          <p:cNvPr id="11" name="Picture 10" descr="Depicts lack of proper guardrails ">
            <a:extLst>
              <a:ext uri="{FF2B5EF4-FFF2-40B4-BE49-F238E27FC236}">
                <a16:creationId xmlns:a16="http://schemas.microsoft.com/office/drawing/2014/main" id="{F4A4EE48-119D-DD48-3D07-FE7CE5E62D41}"/>
              </a:ext>
            </a:extLst>
          </p:cNvPr>
          <p:cNvPicPr>
            <a:picLocks noChangeAspect="1"/>
          </p:cNvPicPr>
          <p:nvPr/>
        </p:nvPicPr>
        <p:blipFill>
          <a:blip r:embed="rId3"/>
          <a:stretch>
            <a:fillRect/>
          </a:stretch>
        </p:blipFill>
        <p:spPr>
          <a:xfrm>
            <a:off x="92364" y="246064"/>
            <a:ext cx="5419574" cy="4064680"/>
          </a:xfrm>
          <a:prstGeom prst="rect">
            <a:avLst/>
          </a:prstGeom>
        </p:spPr>
      </p:pic>
      <p:pic>
        <p:nvPicPr>
          <p:cNvPr id="6" name="Content Placeholder 2" descr="Depicts lack of mid-rails and fall protection protecting the 2 workers &#10;">
            <a:extLst>
              <a:ext uri="{FF2B5EF4-FFF2-40B4-BE49-F238E27FC236}">
                <a16:creationId xmlns:a16="http://schemas.microsoft.com/office/drawing/2014/main" id="{FEE5FD3D-767B-520A-DF50-3AA964732837}"/>
              </a:ext>
            </a:extLst>
          </p:cNvPr>
          <p:cNvPicPr>
            <a:picLocks noChangeAspect="1"/>
          </p:cNvPicPr>
          <p:nvPr/>
        </p:nvPicPr>
        <p:blipFill>
          <a:blip r:embed="rId4"/>
          <a:stretch>
            <a:fillRect/>
          </a:stretch>
        </p:blipFill>
        <p:spPr>
          <a:xfrm>
            <a:off x="5743725" y="2030153"/>
            <a:ext cx="5546091" cy="4159568"/>
          </a:xfrm>
          <a:prstGeom prst="rect">
            <a:avLst/>
          </a:prstGeom>
        </p:spPr>
      </p:pic>
      <p:grpSp>
        <p:nvGrpSpPr>
          <p:cNvPr id="2" name="Group 1">
            <a:extLst>
              <a:ext uri="{FF2B5EF4-FFF2-40B4-BE49-F238E27FC236}">
                <a16:creationId xmlns:a16="http://schemas.microsoft.com/office/drawing/2014/main" id="{8DA438F5-C0A2-AFE9-924F-0DF867FAC715}"/>
              </a:ext>
              <a:ext uri="{C183D7F6-B498-43B3-948B-1728B52AA6E4}">
                <adec:decorative xmlns:adec="http://schemas.microsoft.com/office/drawing/2017/decorative" val="1"/>
              </a:ext>
            </a:extLst>
          </p:cNvPr>
          <p:cNvGrpSpPr/>
          <p:nvPr/>
        </p:nvGrpSpPr>
        <p:grpSpPr>
          <a:xfrm>
            <a:off x="3640183" y="197506"/>
            <a:ext cx="2594364" cy="1383912"/>
            <a:chOff x="3640183" y="197506"/>
            <a:chExt cx="2594364" cy="1383912"/>
          </a:xfrm>
        </p:grpSpPr>
        <p:pic>
          <p:nvPicPr>
            <p:cNvPr id="12" name="Picture 11">
              <a:extLst>
                <a:ext uri="{FF2B5EF4-FFF2-40B4-BE49-F238E27FC236}">
                  <a16:creationId xmlns:a16="http://schemas.microsoft.com/office/drawing/2014/main" id="{30CB0C64-84EC-5A95-B53E-47DC599D7E3B}"/>
                </a:ext>
              </a:extLst>
            </p:cNvPr>
            <p:cNvPicPr>
              <a:picLocks noChangeAspect="1"/>
            </p:cNvPicPr>
            <p:nvPr/>
          </p:nvPicPr>
          <p:blipFill>
            <a:blip r:embed="rId5"/>
            <a:stretch>
              <a:fillRect/>
            </a:stretch>
          </p:blipFill>
          <p:spPr>
            <a:xfrm>
              <a:off x="4850635" y="197506"/>
              <a:ext cx="1383912" cy="1383912"/>
            </a:xfrm>
            <a:prstGeom prst="rect">
              <a:avLst/>
            </a:prstGeom>
          </p:spPr>
        </p:pic>
        <p:cxnSp>
          <p:nvCxnSpPr>
            <p:cNvPr id="14" name="Straight Arrow Connector 13">
              <a:extLst>
                <a:ext uri="{FF2B5EF4-FFF2-40B4-BE49-F238E27FC236}">
                  <a16:creationId xmlns:a16="http://schemas.microsoft.com/office/drawing/2014/main" id="{0498C676-D796-CF11-29E0-F7AE78B89BE5}"/>
                </a:ext>
              </a:extLst>
            </p:cNvPr>
            <p:cNvCxnSpPr>
              <a:cxnSpLocks/>
            </p:cNvCxnSpPr>
            <p:nvPr/>
          </p:nvCxnSpPr>
          <p:spPr>
            <a:xfrm flipH="1">
              <a:off x="3640183" y="644434"/>
              <a:ext cx="1210452" cy="330926"/>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grpSp>
        <p:nvGrpSpPr>
          <p:cNvPr id="7" name="Group 6">
            <a:extLst>
              <a:ext uri="{FF2B5EF4-FFF2-40B4-BE49-F238E27FC236}">
                <a16:creationId xmlns:a16="http://schemas.microsoft.com/office/drawing/2014/main" id="{5B6D2CFA-C948-6E0A-1850-E30652C74A98}"/>
              </a:ext>
              <a:ext uri="{C183D7F6-B498-43B3-948B-1728B52AA6E4}">
                <adec:decorative xmlns:adec="http://schemas.microsoft.com/office/drawing/2017/decorative" val="1"/>
              </a:ext>
            </a:extLst>
          </p:cNvPr>
          <p:cNvGrpSpPr/>
          <p:nvPr/>
        </p:nvGrpSpPr>
        <p:grpSpPr>
          <a:xfrm>
            <a:off x="7210698" y="1856666"/>
            <a:ext cx="4463278" cy="1572334"/>
            <a:chOff x="3300549" y="1497874"/>
            <a:chExt cx="4463278" cy="1572334"/>
          </a:xfrm>
        </p:grpSpPr>
        <p:pic>
          <p:nvPicPr>
            <p:cNvPr id="8" name="Picture 7">
              <a:extLst>
                <a:ext uri="{FF2B5EF4-FFF2-40B4-BE49-F238E27FC236}">
                  <a16:creationId xmlns:a16="http://schemas.microsoft.com/office/drawing/2014/main" id="{98CE7B52-CF00-7B78-531E-673587C48F3D}"/>
                </a:ext>
              </a:extLst>
            </p:cNvPr>
            <p:cNvPicPr>
              <a:picLocks noChangeAspect="1"/>
            </p:cNvPicPr>
            <p:nvPr/>
          </p:nvPicPr>
          <p:blipFill>
            <a:blip r:embed="rId5"/>
            <a:stretch>
              <a:fillRect/>
            </a:stretch>
          </p:blipFill>
          <p:spPr>
            <a:xfrm>
              <a:off x="6379915" y="1686296"/>
              <a:ext cx="1383912" cy="1383912"/>
            </a:xfrm>
            <a:prstGeom prst="rect">
              <a:avLst/>
            </a:prstGeom>
          </p:spPr>
        </p:pic>
        <p:cxnSp>
          <p:nvCxnSpPr>
            <p:cNvPr id="9" name="Straight Arrow Connector 8">
              <a:extLst>
                <a:ext uri="{FF2B5EF4-FFF2-40B4-BE49-F238E27FC236}">
                  <a16:creationId xmlns:a16="http://schemas.microsoft.com/office/drawing/2014/main" id="{1A536122-4A26-76FF-325A-96A2AA0C71BE}"/>
                </a:ext>
              </a:extLst>
            </p:cNvPr>
            <p:cNvCxnSpPr>
              <a:cxnSpLocks/>
            </p:cNvCxnSpPr>
            <p:nvPr/>
          </p:nvCxnSpPr>
          <p:spPr>
            <a:xfrm flipH="1">
              <a:off x="4659086" y="2569029"/>
              <a:ext cx="1720829" cy="0"/>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3" name="Straight Arrow Connector 12">
              <a:extLst>
                <a:ext uri="{FF2B5EF4-FFF2-40B4-BE49-F238E27FC236}">
                  <a16:creationId xmlns:a16="http://schemas.microsoft.com/office/drawing/2014/main" id="{9FD39063-DC9D-F90C-A8D6-B4C886219D56}"/>
                </a:ext>
              </a:extLst>
            </p:cNvPr>
            <p:cNvCxnSpPr>
              <a:cxnSpLocks/>
            </p:cNvCxnSpPr>
            <p:nvPr/>
          </p:nvCxnSpPr>
          <p:spPr>
            <a:xfrm flipH="1" flipV="1">
              <a:off x="3300549" y="1497874"/>
              <a:ext cx="3079366" cy="627017"/>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cxnSp>
          <p:nvCxnSpPr>
            <p:cNvPr id="15" name="Straight Arrow Connector 14">
              <a:extLst>
                <a:ext uri="{FF2B5EF4-FFF2-40B4-BE49-F238E27FC236}">
                  <a16:creationId xmlns:a16="http://schemas.microsoft.com/office/drawing/2014/main" id="{E15230C2-68E4-69CF-9F04-146C4C1738A7}"/>
                </a:ext>
              </a:extLst>
            </p:cNvPr>
            <p:cNvCxnSpPr>
              <a:cxnSpLocks/>
            </p:cNvCxnSpPr>
            <p:nvPr/>
          </p:nvCxnSpPr>
          <p:spPr>
            <a:xfrm flipH="1">
              <a:off x="4772297" y="2721429"/>
              <a:ext cx="1760018" cy="195942"/>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grpSp>
      <p:sp>
        <p:nvSpPr>
          <p:cNvPr id="3" name="Content Placeholder 3">
            <a:extLst>
              <a:ext uri="{FF2B5EF4-FFF2-40B4-BE49-F238E27FC236}">
                <a16:creationId xmlns:a16="http://schemas.microsoft.com/office/drawing/2014/main" id="{6DD21765-E090-748E-DEEB-5BF8EAFA9E00}"/>
              </a:ext>
              <a:ext uri="{C183D7F6-B498-43B3-948B-1728B52AA6E4}">
                <adec:decorative xmlns:adec="http://schemas.microsoft.com/office/drawing/2017/decorative" val="1"/>
              </a:ext>
            </a:extLst>
          </p:cNvPr>
          <p:cNvSpPr>
            <a:spLocks noGrp="1"/>
          </p:cNvSpPr>
          <p:nvPr>
            <p:ph sz="quarter" idx="14"/>
          </p:nvPr>
        </p:nvSpPr>
        <p:spPr>
          <a:xfrm>
            <a:off x="694595" y="6498539"/>
            <a:ext cx="4333875" cy="246063"/>
          </a:xfrm>
        </p:spPr>
        <p:txBody>
          <a:bodyPr/>
          <a:lstStyle/>
          <a:p>
            <a:r>
              <a:rPr lang="en-US" dirty="0">
                <a:latin typeface="Arial" panose="020B0604020202020204" pitchFamily="34" charset="0"/>
                <a:cs typeface="Arial" panose="020B0604020202020204" pitchFamily="34" charset="0"/>
              </a:rPr>
              <a:t>Fall Protection Systems I</a:t>
            </a:r>
          </a:p>
        </p:txBody>
      </p:sp>
    </p:spTree>
    <p:extLst>
      <p:ext uri="{BB962C8B-B14F-4D97-AF65-F5344CB8AC3E}">
        <p14:creationId xmlns:p14="http://schemas.microsoft.com/office/powerpoint/2010/main" val="65612885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2.xml><?xml version="1.0" encoding="utf-8"?>
<ds:datastoreItem xmlns:ds="http://schemas.openxmlformats.org/officeDocument/2006/customXml" ds:itemID="{031AA14B-9A1A-4EB6-A364-EA762763A18F}">
  <ds:schemaRefs>
    <ds:schemaRef ds:uri="http://schemas.microsoft.com/office/2006/metadata/properties"/>
    <ds:schemaRef ds:uri="http://schemas.microsoft.com/office/infopath/2007/PartnerControls"/>
    <ds:schemaRef ds:uri="0c302b92-b59a-446b-bb5d-23d5c6e9fb4f"/>
    <ds:schemaRef ds:uri="422d50a2-91e8-4738-97cd-d5a6a9b90bb7"/>
  </ds:schemaRefs>
</ds:datastoreItem>
</file>

<file path=customXml/itemProps3.xml><?xml version="1.0" encoding="utf-8"?>
<ds:datastoreItem xmlns:ds="http://schemas.openxmlformats.org/officeDocument/2006/customXml" ds:itemID="{383891CA-5172-4E8E-977E-CBE8B62E5A1C}"/>
</file>

<file path=docProps/app.xml><?xml version="1.0" encoding="utf-8"?>
<Properties xmlns="http://schemas.openxmlformats.org/officeDocument/2006/extended-properties" xmlns:vt="http://schemas.openxmlformats.org/officeDocument/2006/docPropsVTypes">
  <TotalTime>21124</TotalTime>
  <Words>14008</Words>
  <Application>Microsoft Office PowerPoint</Application>
  <PresentationFormat>Widescreen</PresentationFormat>
  <Paragraphs>591</Paragraphs>
  <Slides>52</Slides>
  <Notes>37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52</vt:i4>
      </vt:variant>
    </vt:vector>
  </HeadingPairs>
  <TitlesOfParts>
    <vt:vector size="63" baseType="lpstr">
      <vt:lpstr>Times New Roman</vt:lpstr>
      <vt:lpstr>Nunito ExtraLight</vt:lpstr>
      <vt:lpstr>Arial</vt:lpstr>
      <vt:lpstr>Nunito Light</vt:lpstr>
      <vt:lpstr>Nunito</vt:lpstr>
      <vt:lpstr>Calibri</vt:lpstr>
      <vt:lpstr>Poppins</vt:lpstr>
      <vt:lpstr>Helvetica</vt:lpstr>
      <vt:lpstr>Helvetica Neue</vt:lpstr>
      <vt:lpstr>Office Theme</vt:lpstr>
      <vt:lpstr>1_Office Theme</vt:lpstr>
      <vt:lpstr>Fall Protection Systems I</vt:lpstr>
      <vt:lpstr>Learning Objectives</vt:lpstr>
      <vt:lpstr>Do I really need Fall Protection?</vt:lpstr>
      <vt:lpstr>Fall Protection Systems 1</vt:lpstr>
      <vt:lpstr>Fall Protection Systems 2</vt:lpstr>
      <vt:lpstr>Guardrail Systems 1</vt:lpstr>
      <vt:lpstr>Guardrail Systems 2</vt:lpstr>
      <vt:lpstr>Guardrail Systems 3 </vt:lpstr>
      <vt:lpstr>Guardrail Systems 4</vt:lpstr>
      <vt:lpstr>Guardrail Systems 5</vt:lpstr>
      <vt:lpstr>Guardrail Systems 6</vt:lpstr>
      <vt:lpstr>Guardrail Systems 7</vt:lpstr>
      <vt:lpstr>Safety Net Systems 1</vt:lpstr>
      <vt:lpstr>Safety Net Systems 2</vt:lpstr>
      <vt:lpstr>Safety Net Systems 3</vt:lpstr>
      <vt:lpstr>Safety Net Systems 4</vt:lpstr>
      <vt:lpstr>Safety Net Systems 5</vt:lpstr>
      <vt:lpstr>Fall Arrest System Design Factors</vt:lpstr>
      <vt:lpstr>Primary Concerns 1</vt:lpstr>
      <vt:lpstr>Primary Concerns 2</vt:lpstr>
      <vt:lpstr>Personal Fall Arrest Systems (PFAS)</vt:lpstr>
      <vt:lpstr>Anchorage Point 1 </vt:lpstr>
      <vt:lpstr>Anchorage Point 2 </vt:lpstr>
      <vt:lpstr>Anchor Types 1</vt:lpstr>
      <vt:lpstr>Anchor Types 2</vt:lpstr>
      <vt:lpstr>Anchor Types 3</vt:lpstr>
      <vt:lpstr>Anchorage Point 3 </vt:lpstr>
      <vt:lpstr>Connecting Devices (Lanyards) 1</vt:lpstr>
      <vt:lpstr>Connecting Devices (Lanyards) 2</vt:lpstr>
      <vt:lpstr>Connecting Devices (Lanyards) 3</vt:lpstr>
      <vt:lpstr>Safety Ropes 1</vt:lpstr>
      <vt:lpstr>Safety Ropes 2</vt:lpstr>
      <vt:lpstr>Horizontal Lifelines 1</vt:lpstr>
      <vt:lpstr>Horizontal Lifelines 2</vt:lpstr>
      <vt:lpstr>Horizontal Lifelines 3</vt:lpstr>
      <vt:lpstr>Horizontal Lifelines 4</vt:lpstr>
      <vt:lpstr>Body (Harnesses) 1</vt:lpstr>
      <vt:lpstr>Body (Harnesses) 2</vt:lpstr>
      <vt:lpstr>Personal Fall Arrest Systems (PFAS) 1</vt:lpstr>
      <vt:lpstr>Foot Level Anchorage</vt:lpstr>
      <vt:lpstr>Shoulder Level Anchorage</vt:lpstr>
      <vt:lpstr>Overhead Anchorage</vt:lpstr>
      <vt:lpstr>Personal Fall Arrest Systems (PFAS) 2</vt:lpstr>
      <vt:lpstr>Fall Distance Exercise</vt:lpstr>
      <vt:lpstr>Personal Fall Arrest Systems (PFAS) 3</vt:lpstr>
      <vt:lpstr>Fall Rescue 1</vt:lpstr>
      <vt:lpstr>Fall Rescue  Factors that can affect the degree of risk of suspension trauma:2</vt:lpstr>
      <vt:lpstr>Fall Rescue 3</vt:lpstr>
      <vt:lpstr>Fall Rescue 4</vt:lpstr>
      <vt:lpstr>Fall Rescue 5</vt:lpstr>
      <vt:lpstr>Fall Rescue 6</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Belen B</cp:lastModifiedBy>
  <cp:revision>44</cp:revision>
  <cp:lastPrinted>2020-03-03T16:06:55Z</cp:lastPrinted>
  <dcterms:created xsi:type="dcterms:W3CDTF">2019-05-30T18:50:33Z</dcterms:created>
  <dcterms:modified xsi:type="dcterms:W3CDTF">2023-06-08T21:07:36Z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ies>
</file>