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1" r:id="rId5"/>
  </p:sldMasterIdLst>
  <p:notesMasterIdLst>
    <p:notesMasterId r:id="rId23"/>
  </p:notesMasterIdLst>
  <p:handoutMasterIdLst>
    <p:handoutMasterId r:id="rId24"/>
  </p:handoutMasterIdLst>
  <p:sldIdLst>
    <p:sldId id="290" r:id="rId6"/>
    <p:sldId id="511" r:id="rId7"/>
    <p:sldId id="600" r:id="rId8"/>
    <p:sldId id="601" r:id="rId9"/>
    <p:sldId id="602" r:id="rId10"/>
    <p:sldId id="617" r:id="rId11"/>
    <p:sldId id="603" r:id="rId12"/>
    <p:sldId id="604" r:id="rId13"/>
    <p:sldId id="605" r:id="rId14"/>
    <p:sldId id="610" r:id="rId15"/>
    <p:sldId id="612" r:id="rId16"/>
    <p:sldId id="613" r:id="rId17"/>
    <p:sldId id="618" r:id="rId18"/>
    <p:sldId id="614" r:id="rId19"/>
    <p:sldId id="615" r:id="rId20"/>
    <p:sldId id="616" r:id="rId21"/>
    <p:sldId id="305" r:id="rId22"/>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EA6E3B-C376-4078-9069-A8CD6A97889C}" v="66" dt="2023-05-03T02:29:23.0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650" autoAdjust="0"/>
    <p:restoredTop sz="83266" autoAdjust="0"/>
  </p:normalViewPr>
  <p:slideViewPr>
    <p:cSldViewPr snapToGrid="0">
      <p:cViewPr varScale="1">
        <p:scale>
          <a:sx n="92" d="100"/>
          <a:sy n="92" d="100"/>
        </p:scale>
        <p:origin x="1080" y="78"/>
      </p:cViewPr>
      <p:guideLst/>
    </p:cSldViewPr>
  </p:slideViewPr>
  <p:outlineViewPr>
    <p:cViewPr>
      <p:scale>
        <a:sx n="33" d="100"/>
        <a:sy n="33" d="100"/>
      </p:scale>
      <p:origin x="0" y="-7084"/>
    </p:cViewPr>
  </p:outlineViewPr>
  <p:notesTextViewPr>
    <p:cViewPr>
      <p:scale>
        <a:sx n="3" d="2"/>
        <a:sy n="3" d="2"/>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im Goss" userId="d9056c2780bbacdc" providerId="LiveId" clId="{78318DBA-D035-49DB-992C-B3D9A55484C4}"/>
    <pc:docChg chg="undo custSel modSld">
      <pc:chgData name="Jim Goss" userId="d9056c2780bbacdc" providerId="LiveId" clId="{78318DBA-D035-49DB-992C-B3D9A55484C4}" dt="2023-04-24T01:27:36.409" v="441" actId="20577"/>
      <pc:docMkLst>
        <pc:docMk/>
      </pc:docMkLst>
      <pc:sldChg chg="modNotesTx">
        <pc:chgData name="Jim Goss" userId="d9056c2780bbacdc" providerId="LiveId" clId="{78318DBA-D035-49DB-992C-B3D9A55484C4}" dt="2023-04-24T01:12:27.157" v="62" actId="313"/>
        <pc:sldMkLst>
          <pc:docMk/>
          <pc:sldMk cId="3301438562" sldId="290"/>
        </pc:sldMkLst>
      </pc:sldChg>
      <pc:sldChg chg="modNotesTx">
        <pc:chgData name="Jim Goss" userId="d9056c2780bbacdc" providerId="LiveId" clId="{78318DBA-D035-49DB-992C-B3D9A55484C4}" dt="2023-04-24T01:15:24.100" v="162" actId="20577"/>
        <pc:sldMkLst>
          <pc:docMk/>
          <pc:sldMk cId="333957263" sldId="603"/>
        </pc:sldMkLst>
      </pc:sldChg>
      <pc:sldChg chg="modNotesTx">
        <pc:chgData name="Jim Goss" userId="d9056c2780bbacdc" providerId="LiveId" clId="{78318DBA-D035-49DB-992C-B3D9A55484C4}" dt="2023-04-24T01:17:24.465" v="230" actId="20577"/>
        <pc:sldMkLst>
          <pc:docMk/>
          <pc:sldMk cId="1409939965" sldId="605"/>
        </pc:sldMkLst>
      </pc:sldChg>
      <pc:sldChg chg="modNotesTx">
        <pc:chgData name="Jim Goss" userId="d9056c2780bbacdc" providerId="LiveId" clId="{78318DBA-D035-49DB-992C-B3D9A55484C4}" dt="2023-04-24T01:22:49.801" v="285" actId="115"/>
        <pc:sldMkLst>
          <pc:docMk/>
          <pc:sldMk cId="2953013518" sldId="610"/>
        </pc:sldMkLst>
      </pc:sldChg>
      <pc:sldChg chg="modNotesTx">
        <pc:chgData name="Jim Goss" userId="d9056c2780bbacdc" providerId="LiveId" clId="{78318DBA-D035-49DB-992C-B3D9A55484C4}" dt="2023-04-24T01:23:30.311" v="328" actId="20577"/>
        <pc:sldMkLst>
          <pc:docMk/>
          <pc:sldMk cId="3486140908" sldId="612"/>
        </pc:sldMkLst>
      </pc:sldChg>
      <pc:sldChg chg="modNotesTx">
        <pc:chgData name="Jim Goss" userId="d9056c2780bbacdc" providerId="LiveId" clId="{78318DBA-D035-49DB-992C-B3D9A55484C4}" dt="2023-04-24T01:27:36.409" v="441" actId="20577"/>
        <pc:sldMkLst>
          <pc:docMk/>
          <pc:sldMk cId="3994827266" sldId="613"/>
        </pc:sldMkLst>
      </pc:sldChg>
    </pc:docChg>
  </pc:docChgLst>
  <pc:docChgLst>
    <pc:chgData name="Nazia Shah" userId="834fe6aa-7260-4947-9af5-9af74eff913c" providerId="ADAL" clId="{B4EA6E3B-C376-4078-9069-A8CD6A97889C}"/>
    <pc:docChg chg="modSld">
      <pc:chgData name="Nazia Shah" userId="834fe6aa-7260-4947-9af5-9af74eff913c" providerId="ADAL" clId="{B4EA6E3B-C376-4078-9069-A8CD6A97889C}" dt="2023-05-03T02:29:23.008" v="112"/>
      <pc:docMkLst>
        <pc:docMk/>
      </pc:docMkLst>
      <pc:sldChg chg="modSp mod">
        <pc:chgData name="Nazia Shah" userId="834fe6aa-7260-4947-9af5-9af74eff913c" providerId="ADAL" clId="{B4EA6E3B-C376-4078-9069-A8CD6A97889C}" dt="2023-05-03T02:22:31.535" v="39"/>
        <pc:sldMkLst>
          <pc:docMk/>
          <pc:sldMk cId="3301438562" sldId="290"/>
        </pc:sldMkLst>
        <pc:spChg chg="mod">
          <ac:chgData name="Nazia Shah" userId="834fe6aa-7260-4947-9af5-9af74eff913c" providerId="ADAL" clId="{B4EA6E3B-C376-4078-9069-A8CD6A97889C}" dt="2023-05-03T02:20:12.748" v="1" actId="33553"/>
          <ac:spMkLst>
            <pc:docMk/>
            <pc:sldMk cId="3301438562" sldId="290"/>
            <ac:spMk id="4" creationId="{25464C09-28DB-654A-9CBE-A18E47989EE6}"/>
          </ac:spMkLst>
        </pc:spChg>
        <pc:spChg chg="mod ord">
          <ac:chgData name="Nazia Shah" userId="834fe6aa-7260-4947-9af5-9af74eff913c" providerId="ADAL" clId="{B4EA6E3B-C376-4078-9069-A8CD6A97889C}" dt="2023-05-03T02:22:31.535" v="39"/>
          <ac:spMkLst>
            <pc:docMk/>
            <pc:sldMk cId="3301438562" sldId="290"/>
            <ac:spMk id="5" creationId="{BD2F0370-A462-EA47-A926-2777BBA4F2A5}"/>
          </ac:spMkLst>
        </pc:spChg>
        <pc:picChg chg="mod">
          <ac:chgData name="Nazia Shah" userId="834fe6aa-7260-4947-9af5-9af74eff913c" providerId="ADAL" clId="{B4EA6E3B-C376-4078-9069-A8CD6A97889C}" dt="2023-05-03T02:22:22.934" v="37" actId="962"/>
          <ac:picMkLst>
            <pc:docMk/>
            <pc:sldMk cId="3301438562" sldId="290"/>
            <ac:picMk id="3" creationId="{F3BD5649-3EDC-191B-2D73-B5A182D9E85D}"/>
          </ac:picMkLst>
        </pc:picChg>
        <pc:picChg chg="mod">
          <ac:chgData name="Nazia Shah" userId="834fe6aa-7260-4947-9af5-9af74eff913c" providerId="ADAL" clId="{B4EA6E3B-C376-4078-9069-A8CD6A97889C}" dt="2023-05-03T02:22:22.039" v="36" actId="962"/>
          <ac:picMkLst>
            <pc:docMk/>
            <pc:sldMk cId="3301438562" sldId="290"/>
            <ac:picMk id="6" creationId="{1459DF23-2CFE-DFF3-DACE-6ADFB5EB0988}"/>
          </ac:picMkLst>
        </pc:picChg>
      </pc:sldChg>
      <pc:sldChg chg="modSp mod">
        <pc:chgData name="Nazia Shah" userId="834fe6aa-7260-4947-9af5-9af74eff913c" providerId="ADAL" clId="{B4EA6E3B-C376-4078-9069-A8CD6A97889C}" dt="2023-05-03T02:21:10.074" v="23" actId="33553"/>
        <pc:sldMkLst>
          <pc:docMk/>
          <pc:sldMk cId="1104096895" sldId="305"/>
        </pc:sldMkLst>
        <pc:spChg chg="mod">
          <ac:chgData name="Nazia Shah" userId="834fe6aa-7260-4947-9af5-9af74eff913c" providerId="ADAL" clId="{B4EA6E3B-C376-4078-9069-A8CD6A97889C}" dt="2023-05-03T02:21:10.074" v="23" actId="33553"/>
          <ac:spMkLst>
            <pc:docMk/>
            <pc:sldMk cId="1104096895" sldId="305"/>
            <ac:spMk id="5" creationId="{CCFC31CB-FB86-40A6-B8AD-890D4034B5D2}"/>
          </ac:spMkLst>
        </pc:spChg>
      </pc:sldChg>
      <pc:sldChg chg="modSp mod">
        <pc:chgData name="Nazia Shah" userId="834fe6aa-7260-4947-9af5-9af74eff913c" providerId="ADAL" clId="{B4EA6E3B-C376-4078-9069-A8CD6A97889C}" dt="2023-05-03T02:23:26.473" v="41"/>
        <pc:sldMkLst>
          <pc:docMk/>
          <pc:sldMk cId="2845231915" sldId="511"/>
        </pc:sldMkLst>
        <pc:spChg chg="mod ord">
          <ac:chgData name="Nazia Shah" userId="834fe6aa-7260-4947-9af5-9af74eff913c" providerId="ADAL" clId="{B4EA6E3B-C376-4078-9069-A8CD6A97889C}" dt="2023-05-03T02:23:26.473" v="41"/>
          <ac:spMkLst>
            <pc:docMk/>
            <pc:sldMk cId="2845231915" sldId="511"/>
            <ac:spMk id="3" creationId="{DFA9EF77-1B61-F7A4-2D65-B42BC6C87A3E}"/>
          </ac:spMkLst>
        </pc:spChg>
        <pc:spChg chg="mod">
          <ac:chgData name="Nazia Shah" userId="834fe6aa-7260-4947-9af5-9af74eff913c" providerId="ADAL" clId="{B4EA6E3B-C376-4078-9069-A8CD6A97889C}" dt="2023-05-03T02:23:23.660" v="40" actId="962"/>
          <ac:spMkLst>
            <pc:docMk/>
            <pc:sldMk cId="2845231915" sldId="511"/>
            <ac:spMk id="5" creationId="{F34AB571-DE1D-61B7-7914-5EDECD9493A5}"/>
          </ac:spMkLst>
        </pc:spChg>
      </pc:sldChg>
      <pc:sldChg chg="modSp mod">
        <pc:chgData name="Nazia Shah" userId="834fe6aa-7260-4947-9af5-9af74eff913c" providerId="ADAL" clId="{B4EA6E3B-C376-4078-9069-A8CD6A97889C}" dt="2023-05-03T02:23:34.807" v="43"/>
        <pc:sldMkLst>
          <pc:docMk/>
          <pc:sldMk cId="4268404567" sldId="600"/>
        </pc:sldMkLst>
        <pc:spChg chg="mod ord">
          <ac:chgData name="Nazia Shah" userId="834fe6aa-7260-4947-9af5-9af74eff913c" providerId="ADAL" clId="{B4EA6E3B-C376-4078-9069-A8CD6A97889C}" dt="2023-05-03T02:23:34.807" v="43"/>
          <ac:spMkLst>
            <pc:docMk/>
            <pc:sldMk cId="4268404567" sldId="600"/>
            <ac:spMk id="3" creationId="{F1578CEB-F856-61B0-53F4-0B466FCC2874}"/>
          </ac:spMkLst>
        </pc:spChg>
        <pc:spChg chg="mod">
          <ac:chgData name="Nazia Shah" userId="834fe6aa-7260-4947-9af5-9af74eff913c" providerId="ADAL" clId="{B4EA6E3B-C376-4078-9069-A8CD6A97889C}" dt="2023-05-03T02:23:31.252" v="42" actId="962"/>
          <ac:spMkLst>
            <pc:docMk/>
            <pc:sldMk cId="4268404567" sldId="600"/>
            <ac:spMk id="5" creationId="{850EAEFC-47DB-C0E9-F9F2-7D2269355A74}"/>
          </ac:spMkLst>
        </pc:spChg>
      </pc:sldChg>
      <pc:sldChg chg="modSp mod">
        <pc:chgData name="Nazia Shah" userId="834fe6aa-7260-4947-9af5-9af74eff913c" providerId="ADAL" clId="{B4EA6E3B-C376-4078-9069-A8CD6A97889C}" dt="2023-05-03T02:23:41.648" v="45"/>
        <pc:sldMkLst>
          <pc:docMk/>
          <pc:sldMk cId="202490435" sldId="601"/>
        </pc:sldMkLst>
        <pc:spChg chg="mod ord">
          <ac:chgData name="Nazia Shah" userId="834fe6aa-7260-4947-9af5-9af74eff913c" providerId="ADAL" clId="{B4EA6E3B-C376-4078-9069-A8CD6A97889C}" dt="2023-05-03T02:23:41.648" v="45"/>
          <ac:spMkLst>
            <pc:docMk/>
            <pc:sldMk cId="202490435" sldId="601"/>
            <ac:spMk id="3" creationId="{63752956-CBFD-8839-2DAC-802FABBF4E54}"/>
          </ac:spMkLst>
        </pc:spChg>
        <pc:spChg chg="mod">
          <ac:chgData name="Nazia Shah" userId="834fe6aa-7260-4947-9af5-9af74eff913c" providerId="ADAL" clId="{B4EA6E3B-C376-4078-9069-A8CD6A97889C}" dt="2023-05-03T02:23:38.619" v="44" actId="962"/>
          <ac:spMkLst>
            <pc:docMk/>
            <pc:sldMk cId="202490435" sldId="601"/>
            <ac:spMk id="5" creationId="{3EF0E25E-EF3E-576B-A476-F6FC04565405}"/>
          </ac:spMkLst>
        </pc:spChg>
      </pc:sldChg>
      <pc:sldChg chg="modSp mod">
        <pc:chgData name="Nazia Shah" userId="834fe6aa-7260-4947-9af5-9af74eff913c" providerId="ADAL" clId="{B4EA6E3B-C376-4078-9069-A8CD6A97889C}" dt="2023-05-03T02:23:48.053" v="47"/>
        <pc:sldMkLst>
          <pc:docMk/>
          <pc:sldMk cId="3614406565" sldId="602"/>
        </pc:sldMkLst>
        <pc:spChg chg="mod ord">
          <ac:chgData name="Nazia Shah" userId="834fe6aa-7260-4947-9af5-9af74eff913c" providerId="ADAL" clId="{B4EA6E3B-C376-4078-9069-A8CD6A97889C}" dt="2023-05-03T02:23:48.053" v="47"/>
          <ac:spMkLst>
            <pc:docMk/>
            <pc:sldMk cId="3614406565" sldId="602"/>
            <ac:spMk id="3" creationId="{9A80AC30-6178-4818-C8E3-EEF61510261E}"/>
          </ac:spMkLst>
        </pc:spChg>
        <pc:spChg chg="mod">
          <ac:chgData name="Nazia Shah" userId="834fe6aa-7260-4947-9af5-9af74eff913c" providerId="ADAL" clId="{B4EA6E3B-C376-4078-9069-A8CD6A97889C}" dt="2023-05-03T02:23:44.828" v="46" actId="962"/>
          <ac:spMkLst>
            <pc:docMk/>
            <pc:sldMk cId="3614406565" sldId="602"/>
            <ac:spMk id="5" creationId="{1DCA6A57-B08A-1267-0332-321CBA5B8C33}"/>
          </ac:spMkLst>
        </pc:spChg>
      </pc:sldChg>
      <pc:sldChg chg="modSp mod">
        <pc:chgData name="Nazia Shah" userId="834fe6aa-7260-4947-9af5-9af74eff913c" providerId="ADAL" clId="{B4EA6E3B-C376-4078-9069-A8CD6A97889C}" dt="2023-05-03T02:24:11.758" v="53"/>
        <pc:sldMkLst>
          <pc:docMk/>
          <pc:sldMk cId="333957263" sldId="603"/>
        </pc:sldMkLst>
        <pc:spChg chg="mod">
          <ac:chgData name="Nazia Shah" userId="834fe6aa-7260-4947-9af5-9af74eff913c" providerId="ADAL" clId="{B4EA6E3B-C376-4078-9069-A8CD6A97889C}" dt="2023-05-03T02:24:00.043" v="50" actId="962"/>
          <ac:spMkLst>
            <pc:docMk/>
            <pc:sldMk cId="333957263" sldId="603"/>
            <ac:spMk id="3" creationId="{516AFF70-3A2F-044C-7579-E58E985A83D1}"/>
          </ac:spMkLst>
        </pc:spChg>
        <pc:spChg chg="mod ord">
          <ac:chgData name="Nazia Shah" userId="834fe6aa-7260-4947-9af5-9af74eff913c" providerId="ADAL" clId="{B4EA6E3B-C376-4078-9069-A8CD6A97889C}" dt="2023-05-03T02:24:04.416" v="51"/>
          <ac:spMkLst>
            <pc:docMk/>
            <pc:sldMk cId="333957263" sldId="603"/>
            <ac:spMk id="5" creationId="{225E486A-91CD-C2B9-AF7B-F64FA3BD4CB3}"/>
          </ac:spMkLst>
        </pc:spChg>
        <pc:picChg chg="mod">
          <ac:chgData name="Nazia Shah" userId="834fe6aa-7260-4947-9af5-9af74eff913c" providerId="ADAL" clId="{B4EA6E3B-C376-4078-9069-A8CD6A97889C}" dt="2023-05-03T02:24:07.707" v="52"/>
          <ac:picMkLst>
            <pc:docMk/>
            <pc:sldMk cId="333957263" sldId="603"/>
            <ac:picMk id="6" creationId="{B9BA775C-0230-8BAE-FED2-86D0DBF8F9C7}"/>
          </ac:picMkLst>
        </pc:picChg>
        <pc:picChg chg="mod">
          <ac:chgData name="Nazia Shah" userId="834fe6aa-7260-4947-9af5-9af74eff913c" providerId="ADAL" clId="{B4EA6E3B-C376-4078-9069-A8CD6A97889C}" dt="2023-05-03T02:24:11.758" v="53"/>
          <ac:picMkLst>
            <pc:docMk/>
            <pc:sldMk cId="333957263" sldId="603"/>
            <ac:picMk id="7" creationId="{81E22CA7-A229-1AD9-1C11-7083AC08C180}"/>
          </ac:picMkLst>
        </pc:picChg>
      </pc:sldChg>
      <pc:sldChg chg="modSp mod">
        <pc:chgData name="Nazia Shah" userId="834fe6aa-7260-4947-9af5-9af74eff913c" providerId="ADAL" clId="{B4EA6E3B-C376-4078-9069-A8CD6A97889C}" dt="2023-05-03T02:24:29.409" v="54" actId="962"/>
        <pc:sldMkLst>
          <pc:docMk/>
          <pc:sldMk cId="222622937" sldId="604"/>
        </pc:sldMkLst>
        <pc:spChg chg="mod">
          <ac:chgData name="Nazia Shah" userId="834fe6aa-7260-4947-9af5-9af74eff913c" providerId="ADAL" clId="{B4EA6E3B-C376-4078-9069-A8CD6A97889C}" dt="2023-05-03T02:24:29.409" v="54" actId="962"/>
          <ac:spMkLst>
            <pc:docMk/>
            <pc:sldMk cId="222622937" sldId="604"/>
            <ac:spMk id="2" creationId="{5193ED1D-5188-EF34-DC0E-0AAD09EE1D8B}"/>
          </ac:spMkLst>
        </pc:spChg>
        <pc:spChg chg="mod">
          <ac:chgData name="Nazia Shah" userId="834fe6aa-7260-4947-9af5-9af74eff913c" providerId="ADAL" clId="{B4EA6E3B-C376-4078-9069-A8CD6A97889C}" dt="2023-05-03T02:20:43.883" v="14" actId="33553"/>
          <ac:spMkLst>
            <pc:docMk/>
            <pc:sldMk cId="222622937" sldId="604"/>
            <ac:spMk id="3" creationId="{529468A5-477D-5BC0-AE24-ED595FD654AA}"/>
          </ac:spMkLst>
        </pc:spChg>
      </pc:sldChg>
      <pc:sldChg chg="modSp mod">
        <pc:chgData name="Nazia Shah" userId="834fe6aa-7260-4947-9af5-9af74eff913c" providerId="ADAL" clId="{B4EA6E3B-C376-4078-9069-A8CD6A97889C}" dt="2023-05-03T02:24:33.545" v="55" actId="962"/>
        <pc:sldMkLst>
          <pc:docMk/>
          <pc:sldMk cId="1409939965" sldId="605"/>
        </pc:sldMkLst>
        <pc:spChg chg="mod">
          <ac:chgData name="Nazia Shah" userId="834fe6aa-7260-4947-9af5-9af74eff913c" providerId="ADAL" clId="{B4EA6E3B-C376-4078-9069-A8CD6A97889C}" dt="2023-05-03T02:20:48.307" v="15" actId="33553"/>
          <ac:spMkLst>
            <pc:docMk/>
            <pc:sldMk cId="1409939965" sldId="605"/>
            <ac:spMk id="3" creationId="{529468A5-477D-5BC0-AE24-ED595FD654AA}"/>
          </ac:spMkLst>
        </pc:spChg>
        <pc:spChg chg="mod">
          <ac:chgData name="Nazia Shah" userId="834fe6aa-7260-4947-9af5-9af74eff913c" providerId="ADAL" clId="{B4EA6E3B-C376-4078-9069-A8CD6A97889C}" dt="2023-05-03T02:24:33.545" v="55" actId="962"/>
          <ac:spMkLst>
            <pc:docMk/>
            <pc:sldMk cId="1409939965" sldId="605"/>
            <ac:spMk id="5" creationId="{B323DCAE-E75B-BE7E-1EA0-96D9A3A8DCF3}"/>
          </ac:spMkLst>
        </pc:spChg>
      </pc:sldChg>
      <pc:sldChg chg="modSp mod">
        <pc:chgData name="Nazia Shah" userId="834fe6aa-7260-4947-9af5-9af74eff913c" providerId="ADAL" clId="{B4EA6E3B-C376-4078-9069-A8CD6A97889C}" dt="2023-05-03T02:24:59.072" v="59"/>
        <pc:sldMkLst>
          <pc:docMk/>
          <pc:sldMk cId="2953013518" sldId="610"/>
        </pc:sldMkLst>
        <pc:spChg chg="ord">
          <ac:chgData name="Nazia Shah" userId="834fe6aa-7260-4947-9af5-9af74eff913c" providerId="ADAL" clId="{B4EA6E3B-C376-4078-9069-A8CD6A97889C}" dt="2023-05-03T02:24:59.072" v="59"/>
          <ac:spMkLst>
            <pc:docMk/>
            <pc:sldMk cId="2953013518" sldId="610"/>
            <ac:spMk id="2" creationId="{3D9B2AEC-B45F-B5D3-C3D0-BB47B3467FEE}"/>
          </ac:spMkLst>
        </pc:spChg>
        <pc:spChg chg="mod">
          <ac:chgData name="Nazia Shah" userId="834fe6aa-7260-4947-9af5-9af74eff913c" providerId="ADAL" clId="{B4EA6E3B-C376-4078-9069-A8CD6A97889C}" dt="2023-05-03T02:24:43.524" v="56" actId="962"/>
          <ac:spMkLst>
            <pc:docMk/>
            <pc:sldMk cId="2953013518" sldId="610"/>
            <ac:spMk id="3" creationId="{65D2E855-04CA-00C3-778C-D778F28417DD}"/>
          </ac:spMkLst>
        </pc:spChg>
        <pc:spChg chg="mod ord">
          <ac:chgData name="Nazia Shah" userId="834fe6aa-7260-4947-9af5-9af74eff913c" providerId="ADAL" clId="{B4EA6E3B-C376-4078-9069-A8CD6A97889C}" dt="2023-05-03T02:24:51.415" v="57"/>
          <ac:spMkLst>
            <pc:docMk/>
            <pc:sldMk cId="2953013518" sldId="610"/>
            <ac:spMk id="5" creationId="{57665766-E197-78C2-80AB-8B519A463A11}"/>
          </ac:spMkLst>
        </pc:spChg>
      </pc:sldChg>
      <pc:sldChg chg="modSp mod">
        <pc:chgData name="Nazia Shah" userId="834fe6aa-7260-4947-9af5-9af74eff913c" providerId="ADAL" clId="{B4EA6E3B-C376-4078-9069-A8CD6A97889C}" dt="2023-05-03T02:25:09.823" v="60" actId="962"/>
        <pc:sldMkLst>
          <pc:docMk/>
          <pc:sldMk cId="3486140908" sldId="612"/>
        </pc:sldMkLst>
        <pc:spChg chg="mod">
          <ac:chgData name="Nazia Shah" userId="834fe6aa-7260-4947-9af5-9af74eff913c" providerId="ADAL" clId="{B4EA6E3B-C376-4078-9069-A8CD6A97889C}" dt="2023-05-03T02:25:09.823" v="60" actId="962"/>
          <ac:spMkLst>
            <pc:docMk/>
            <pc:sldMk cId="3486140908" sldId="612"/>
            <ac:spMk id="2" creationId="{942CF0AF-9B72-D6B4-B879-7188CCFD880D}"/>
          </ac:spMkLst>
        </pc:spChg>
        <pc:spChg chg="mod">
          <ac:chgData name="Nazia Shah" userId="834fe6aa-7260-4947-9af5-9af74eff913c" providerId="ADAL" clId="{B4EA6E3B-C376-4078-9069-A8CD6A97889C}" dt="2023-05-03T02:20:54.106" v="17" actId="33553"/>
          <ac:spMkLst>
            <pc:docMk/>
            <pc:sldMk cId="3486140908" sldId="612"/>
            <ac:spMk id="3" creationId="{31DDBB56-6BA5-B488-A2FA-8DD8974DF4B1}"/>
          </ac:spMkLst>
        </pc:spChg>
      </pc:sldChg>
      <pc:sldChg chg="modSp mod">
        <pc:chgData name="Nazia Shah" userId="834fe6aa-7260-4947-9af5-9af74eff913c" providerId="ADAL" clId="{B4EA6E3B-C376-4078-9069-A8CD6A97889C}" dt="2023-05-03T02:25:19.862" v="61" actId="962"/>
        <pc:sldMkLst>
          <pc:docMk/>
          <pc:sldMk cId="3994827266" sldId="613"/>
        </pc:sldMkLst>
        <pc:spChg chg="mod">
          <ac:chgData name="Nazia Shah" userId="834fe6aa-7260-4947-9af5-9af74eff913c" providerId="ADAL" clId="{B4EA6E3B-C376-4078-9069-A8CD6A97889C}" dt="2023-05-03T02:21:30.643" v="26" actId="207"/>
          <ac:spMkLst>
            <pc:docMk/>
            <pc:sldMk cId="3994827266" sldId="613"/>
            <ac:spMk id="3" creationId="{31DDBB56-6BA5-B488-A2FA-8DD8974DF4B1}"/>
          </ac:spMkLst>
        </pc:spChg>
        <pc:spChg chg="mod">
          <ac:chgData name="Nazia Shah" userId="834fe6aa-7260-4947-9af5-9af74eff913c" providerId="ADAL" clId="{B4EA6E3B-C376-4078-9069-A8CD6A97889C}" dt="2023-05-03T02:20:01.831" v="0" actId="962"/>
          <ac:spMkLst>
            <pc:docMk/>
            <pc:sldMk cId="3994827266" sldId="613"/>
            <ac:spMk id="7" creationId="{9F75EA7D-83F4-DBAB-C86C-1C2D4C74C95C}"/>
          </ac:spMkLst>
        </pc:spChg>
        <pc:spChg chg="mod">
          <ac:chgData name="Nazia Shah" userId="834fe6aa-7260-4947-9af5-9af74eff913c" providerId="ADAL" clId="{B4EA6E3B-C376-4078-9069-A8CD6A97889C}" dt="2023-05-03T02:25:19.862" v="61" actId="962"/>
          <ac:spMkLst>
            <pc:docMk/>
            <pc:sldMk cId="3994827266" sldId="613"/>
            <ac:spMk id="8" creationId="{E2043F5E-9457-7CCE-37F9-26FC8F64B4B8}"/>
          </ac:spMkLst>
        </pc:spChg>
      </pc:sldChg>
      <pc:sldChg chg="modSp mod">
        <pc:chgData name="Nazia Shah" userId="834fe6aa-7260-4947-9af5-9af74eff913c" providerId="ADAL" clId="{B4EA6E3B-C376-4078-9069-A8CD6A97889C}" dt="2023-05-03T02:25:52.816" v="65" actId="962"/>
        <pc:sldMkLst>
          <pc:docMk/>
          <pc:sldMk cId="1146126377" sldId="614"/>
        </pc:sldMkLst>
        <pc:spChg chg="mod">
          <ac:chgData name="Nazia Shah" userId="834fe6aa-7260-4947-9af5-9af74eff913c" providerId="ADAL" clId="{B4EA6E3B-C376-4078-9069-A8CD6A97889C}" dt="2023-05-03T02:25:52.816" v="65" actId="962"/>
          <ac:spMkLst>
            <pc:docMk/>
            <pc:sldMk cId="1146126377" sldId="614"/>
            <ac:spMk id="3" creationId="{872D7766-B85E-CBEA-E7EA-D961BDB03038}"/>
          </ac:spMkLst>
        </pc:spChg>
        <pc:spChg chg="mod ord">
          <ac:chgData name="Nazia Shah" userId="834fe6aa-7260-4947-9af5-9af74eff913c" providerId="ADAL" clId="{B4EA6E3B-C376-4078-9069-A8CD6A97889C}" dt="2023-05-03T02:25:48.662" v="64"/>
          <ac:spMkLst>
            <pc:docMk/>
            <pc:sldMk cId="1146126377" sldId="614"/>
            <ac:spMk id="5" creationId="{A7ED1A16-BFE4-C7EA-86C8-FEA91EA29970}"/>
          </ac:spMkLst>
        </pc:spChg>
      </pc:sldChg>
      <pc:sldChg chg="modSp mod">
        <pc:chgData name="Nazia Shah" userId="834fe6aa-7260-4947-9af5-9af74eff913c" providerId="ADAL" clId="{B4EA6E3B-C376-4078-9069-A8CD6A97889C}" dt="2023-05-03T02:28:53.905" v="106" actId="13244"/>
        <pc:sldMkLst>
          <pc:docMk/>
          <pc:sldMk cId="3274978048" sldId="615"/>
        </pc:sldMkLst>
        <pc:spChg chg="mod">
          <ac:chgData name="Nazia Shah" userId="834fe6aa-7260-4947-9af5-9af74eff913c" providerId="ADAL" clId="{B4EA6E3B-C376-4078-9069-A8CD6A97889C}" dt="2023-05-03T02:21:57.520" v="33" actId="207"/>
          <ac:spMkLst>
            <pc:docMk/>
            <pc:sldMk cId="3274978048" sldId="615"/>
            <ac:spMk id="3" creationId="{31DDBB56-6BA5-B488-A2FA-8DD8974DF4B1}"/>
          </ac:spMkLst>
        </pc:spChg>
        <pc:spChg chg="mod">
          <ac:chgData name="Nazia Shah" userId="834fe6aa-7260-4947-9af5-9af74eff913c" providerId="ADAL" clId="{B4EA6E3B-C376-4078-9069-A8CD6A97889C}" dt="2023-05-03T02:26:16.843" v="66" actId="962"/>
          <ac:spMkLst>
            <pc:docMk/>
            <pc:sldMk cId="3274978048" sldId="615"/>
            <ac:spMk id="5" creationId="{895BAAF7-13D4-D318-AC8E-77AC85FFDA0D}"/>
          </ac:spMkLst>
        </pc:spChg>
        <pc:spChg chg="mod">
          <ac:chgData name="Nazia Shah" userId="834fe6aa-7260-4947-9af5-9af74eff913c" providerId="ADAL" clId="{B4EA6E3B-C376-4078-9069-A8CD6A97889C}" dt="2023-05-03T02:28:53.905" v="106" actId="13244"/>
          <ac:spMkLst>
            <pc:docMk/>
            <pc:sldMk cId="3274978048" sldId="615"/>
            <ac:spMk id="11" creationId="{802DA2C4-FAA3-707B-7F9A-8945558EA74A}"/>
          </ac:spMkLst>
        </pc:spChg>
        <pc:spChg chg="mod">
          <ac:chgData name="Nazia Shah" userId="834fe6aa-7260-4947-9af5-9af74eff913c" providerId="ADAL" clId="{B4EA6E3B-C376-4078-9069-A8CD6A97889C}" dt="2023-05-03T02:28:25.503" v="102" actId="1076"/>
          <ac:spMkLst>
            <pc:docMk/>
            <pc:sldMk cId="3274978048" sldId="615"/>
            <ac:spMk id="12" creationId="{1BC2A0FF-6714-E487-CFB4-DF2695EDA75B}"/>
          </ac:spMkLst>
        </pc:spChg>
        <pc:picChg chg="mod">
          <ac:chgData name="Nazia Shah" userId="834fe6aa-7260-4947-9af5-9af74eff913c" providerId="ADAL" clId="{B4EA6E3B-C376-4078-9069-A8CD6A97889C}" dt="2023-05-03T02:28:45.173" v="104" actId="1076"/>
          <ac:picMkLst>
            <pc:docMk/>
            <pc:sldMk cId="3274978048" sldId="615"/>
            <ac:picMk id="2" creationId="{80430436-24DC-96C2-DD2B-356714310989}"/>
          </ac:picMkLst>
        </pc:picChg>
        <pc:picChg chg="mod">
          <ac:chgData name="Nazia Shah" userId="834fe6aa-7260-4947-9af5-9af74eff913c" providerId="ADAL" clId="{B4EA6E3B-C376-4078-9069-A8CD6A97889C}" dt="2023-05-03T02:27:14.320" v="86" actId="1076"/>
          <ac:picMkLst>
            <pc:docMk/>
            <pc:sldMk cId="3274978048" sldId="615"/>
            <ac:picMk id="8" creationId="{A42EF416-64D1-9220-F690-5778619815F6}"/>
          </ac:picMkLst>
        </pc:picChg>
        <pc:picChg chg="mod">
          <ac:chgData name="Nazia Shah" userId="834fe6aa-7260-4947-9af5-9af74eff913c" providerId="ADAL" clId="{B4EA6E3B-C376-4078-9069-A8CD6A97889C}" dt="2023-05-03T02:28:00.002" v="95"/>
          <ac:picMkLst>
            <pc:docMk/>
            <pc:sldMk cId="3274978048" sldId="615"/>
            <ac:picMk id="9" creationId="{E1C78617-E982-2213-190E-C85C0C9BA7C9}"/>
          </ac:picMkLst>
        </pc:picChg>
        <pc:picChg chg="mod">
          <ac:chgData name="Nazia Shah" userId="834fe6aa-7260-4947-9af5-9af74eff913c" providerId="ADAL" clId="{B4EA6E3B-C376-4078-9069-A8CD6A97889C}" dt="2023-05-03T02:28:14.861" v="101"/>
          <ac:picMkLst>
            <pc:docMk/>
            <pc:sldMk cId="3274978048" sldId="615"/>
            <ac:picMk id="13" creationId="{5E44A8BB-E70F-BA13-F040-25726AF3B71F}"/>
          </ac:picMkLst>
        </pc:picChg>
        <pc:picChg chg="mod">
          <ac:chgData name="Nazia Shah" userId="834fe6aa-7260-4947-9af5-9af74eff913c" providerId="ADAL" clId="{B4EA6E3B-C376-4078-9069-A8CD6A97889C}" dt="2023-05-03T02:28:08.052" v="99"/>
          <ac:picMkLst>
            <pc:docMk/>
            <pc:sldMk cId="3274978048" sldId="615"/>
            <ac:picMk id="14" creationId="{F7FC74B6-F8B0-5C87-B667-7AC0C9947F15}"/>
          </ac:picMkLst>
        </pc:picChg>
        <pc:picChg chg="mod">
          <ac:chgData name="Nazia Shah" userId="834fe6aa-7260-4947-9af5-9af74eff913c" providerId="ADAL" clId="{B4EA6E3B-C376-4078-9069-A8CD6A97889C}" dt="2023-05-03T02:26:42.068" v="82"/>
          <ac:picMkLst>
            <pc:docMk/>
            <pc:sldMk cId="3274978048" sldId="615"/>
            <ac:picMk id="15" creationId="{561E2E22-5A91-7D02-E04B-F953ABF0B620}"/>
          </ac:picMkLst>
        </pc:picChg>
      </pc:sldChg>
      <pc:sldChg chg="modSp mod">
        <pc:chgData name="Nazia Shah" userId="834fe6aa-7260-4947-9af5-9af74eff913c" providerId="ADAL" clId="{B4EA6E3B-C376-4078-9069-A8CD6A97889C}" dt="2023-05-03T02:29:23.008" v="112"/>
        <pc:sldMkLst>
          <pc:docMk/>
          <pc:sldMk cId="1552699719" sldId="616"/>
        </pc:sldMkLst>
        <pc:spChg chg="mod">
          <ac:chgData name="Nazia Shah" userId="834fe6aa-7260-4947-9af5-9af74eff913c" providerId="ADAL" clId="{B4EA6E3B-C376-4078-9069-A8CD6A97889C}" dt="2023-05-03T02:29:08.316" v="110" actId="962"/>
          <ac:spMkLst>
            <pc:docMk/>
            <pc:sldMk cId="1552699719" sldId="616"/>
            <ac:spMk id="2" creationId="{2531238F-CFB2-555F-54B7-F5958AE3FE3D}"/>
          </ac:spMkLst>
        </pc:spChg>
        <pc:spChg chg="mod">
          <ac:chgData name="Nazia Shah" userId="834fe6aa-7260-4947-9af5-9af74eff913c" providerId="ADAL" clId="{B4EA6E3B-C376-4078-9069-A8CD6A97889C}" dt="2023-05-03T02:22:04.880" v="35" actId="20577"/>
          <ac:spMkLst>
            <pc:docMk/>
            <pc:sldMk cId="1552699719" sldId="616"/>
            <ac:spMk id="3" creationId="{31DDBB56-6BA5-B488-A2FA-8DD8974DF4B1}"/>
          </ac:spMkLst>
        </pc:spChg>
        <pc:picChg chg="mod">
          <ac:chgData name="Nazia Shah" userId="834fe6aa-7260-4947-9af5-9af74eff913c" providerId="ADAL" clId="{B4EA6E3B-C376-4078-9069-A8CD6A97889C}" dt="2023-05-03T02:29:23.008" v="112"/>
          <ac:picMkLst>
            <pc:docMk/>
            <pc:sldMk cId="1552699719" sldId="616"/>
            <ac:picMk id="6" creationId="{00DCAF4E-7A06-91EA-AF7A-ADC8486517C2}"/>
          </ac:picMkLst>
        </pc:picChg>
        <pc:picChg chg="mod">
          <ac:chgData name="Nazia Shah" userId="834fe6aa-7260-4947-9af5-9af74eff913c" providerId="ADAL" clId="{B4EA6E3B-C376-4078-9069-A8CD6A97889C}" dt="2023-05-03T02:29:15.551" v="111"/>
          <ac:picMkLst>
            <pc:docMk/>
            <pc:sldMk cId="1552699719" sldId="616"/>
            <ac:picMk id="16" creationId="{B39F5054-4865-5886-8204-C980F8991738}"/>
          </ac:picMkLst>
        </pc:picChg>
      </pc:sldChg>
      <pc:sldChg chg="modSp mod">
        <pc:chgData name="Nazia Shah" userId="834fe6aa-7260-4947-9af5-9af74eff913c" providerId="ADAL" clId="{B4EA6E3B-C376-4078-9069-A8CD6A97889C}" dt="2023-05-03T02:23:55.095" v="49"/>
        <pc:sldMkLst>
          <pc:docMk/>
          <pc:sldMk cId="2236143667" sldId="617"/>
        </pc:sldMkLst>
        <pc:spChg chg="mod ord">
          <ac:chgData name="Nazia Shah" userId="834fe6aa-7260-4947-9af5-9af74eff913c" providerId="ADAL" clId="{B4EA6E3B-C376-4078-9069-A8CD6A97889C}" dt="2023-05-03T02:23:55.095" v="49"/>
          <ac:spMkLst>
            <pc:docMk/>
            <pc:sldMk cId="2236143667" sldId="617"/>
            <ac:spMk id="3" creationId="{9A80AC30-6178-4818-C8E3-EEF61510261E}"/>
          </ac:spMkLst>
        </pc:spChg>
        <pc:spChg chg="mod">
          <ac:chgData name="Nazia Shah" userId="834fe6aa-7260-4947-9af5-9af74eff913c" providerId="ADAL" clId="{B4EA6E3B-C376-4078-9069-A8CD6A97889C}" dt="2023-05-03T02:23:52.541" v="48" actId="962"/>
          <ac:spMkLst>
            <pc:docMk/>
            <pc:sldMk cId="2236143667" sldId="617"/>
            <ac:spMk id="5" creationId="{75AA2117-AB92-411F-CE29-AC26B8B7B186}"/>
          </ac:spMkLst>
        </pc:spChg>
      </pc:sldChg>
      <pc:sldChg chg="modSp mod">
        <pc:chgData name="Nazia Shah" userId="834fe6aa-7260-4947-9af5-9af74eff913c" providerId="ADAL" clId="{B4EA6E3B-C376-4078-9069-A8CD6A97889C}" dt="2023-05-03T02:25:39.773" v="63" actId="962"/>
        <pc:sldMkLst>
          <pc:docMk/>
          <pc:sldMk cId="3710284205" sldId="618"/>
        </pc:sldMkLst>
        <pc:spChg chg="mod">
          <ac:chgData name="Nazia Shah" userId="834fe6aa-7260-4947-9af5-9af74eff913c" providerId="ADAL" clId="{B4EA6E3B-C376-4078-9069-A8CD6A97889C}" dt="2023-05-03T02:25:39.773" v="63" actId="962"/>
          <ac:spMkLst>
            <pc:docMk/>
            <pc:sldMk cId="3710284205" sldId="618"/>
            <ac:spMk id="2" creationId="{0C88AE06-6C0C-4B15-A15E-EB4C0F42D4BD}"/>
          </ac:spMkLst>
        </pc:spChg>
        <pc:spChg chg="mod">
          <ac:chgData name="Nazia Shah" userId="834fe6aa-7260-4947-9af5-9af74eff913c" providerId="ADAL" clId="{B4EA6E3B-C376-4078-9069-A8CD6A97889C}" dt="2023-05-03T02:21:38.413" v="28" actId="20577"/>
          <ac:spMkLst>
            <pc:docMk/>
            <pc:sldMk cId="3710284205" sldId="618"/>
            <ac:spMk id="3" creationId="{31DDBB56-6BA5-B488-A2FA-8DD8974DF4B1}"/>
          </ac:spMkLst>
        </pc:spChg>
        <pc:spChg chg="mod">
          <ac:chgData name="Nazia Shah" userId="834fe6aa-7260-4947-9af5-9af74eff913c" providerId="ADAL" clId="{B4EA6E3B-C376-4078-9069-A8CD6A97889C}" dt="2023-05-03T02:25:34.333" v="62"/>
          <ac:spMkLst>
            <pc:docMk/>
            <pc:sldMk cId="3710284205" sldId="618"/>
            <ac:spMk id="10" creationId="{94F48A4E-0F62-2AED-8F57-493E6F849F27}"/>
          </ac:spMkLst>
        </pc:spChg>
      </pc:sldChg>
    </pc:docChg>
  </pc:docChgLst>
  <pc:docChgLst>
    <pc:chgData name="Mersal Zaman" userId="f7dbc6cb-78f0-4d6e-8369-a8b9e421e308" providerId="ADAL" clId="{47CF15DD-B79F-4859-9622-17F602FA01AB}"/>
    <pc:docChg chg="modSld">
      <pc:chgData name="Mersal Zaman" userId="f7dbc6cb-78f0-4d6e-8369-a8b9e421e308" providerId="ADAL" clId="{47CF15DD-B79F-4859-9622-17F602FA01AB}" dt="2023-04-25T19:07:36.810" v="256" actId="962"/>
      <pc:docMkLst>
        <pc:docMk/>
      </pc:docMkLst>
      <pc:sldChg chg="modSp mod modNotesTx">
        <pc:chgData name="Mersal Zaman" userId="f7dbc6cb-78f0-4d6e-8369-a8b9e421e308" providerId="ADAL" clId="{47CF15DD-B79F-4859-9622-17F602FA01AB}" dt="2023-04-25T18:56:06.067" v="14" actId="20577"/>
        <pc:sldMkLst>
          <pc:docMk/>
          <pc:sldMk cId="3301438562" sldId="290"/>
        </pc:sldMkLst>
        <pc:picChg chg="mod">
          <ac:chgData name="Mersal Zaman" userId="f7dbc6cb-78f0-4d6e-8369-a8b9e421e308" providerId="ADAL" clId="{47CF15DD-B79F-4859-9622-17F602FA01AB}" dt="2023-04-25T18:55:56.982" v="11" actId="962"/>
          <ac:picMkLst>
            <pc:docMk/>
            <pc:sldMk cId="3301438562" sldId="290"/>
            <ac:picMk id="3" creationId="{F3BD5649-3EDC-191B-2D73-B5A182D9E85D}"/>
          </ac:picMkLst>
        </pc:picChg>
        <pc:picChg chg="mod">
          <ac:chgData name="Mersal Zaman" userId="f7dbc6cb-78f0-4d6e-8369-a8b9e421e308" providerId="ADAL" clId="{47CF15DD-B79F-4859-9622-17F602FA01AB}" dt="2023-04-25T18:56:03.054" v="13" actId="962"/>
          <ac:picMkLst>
            <pc:docMk/>
            <pc:sldMk cId="3301438562" sldId="290"/>
            <ac:picMk id="6" creationId="{1459DF23-2CFE-DFF3-DACE-6ADFB5EB0988}"/>
          </ac:picMkLst>
        </pc:picChg>
      </pc:sldChg>
      <pc:sldChg chg="modSp modNotesTx">
        <pc:chgData name="Mersal Zaman" userId="f7dbc6cb-78f0-4d6e-8369-a8b9e421e308" providerId="ADAL" clId="{47CF15DD-B79F-4859-9622-17F602FA01AB}" dt="2023-04-25T18:56:27.625" v="21" actId="20577"/>
        <pc:sldMkLst>
          <pc:docMk/>
          <pc:sldMk cId="333957263" sldId="603"/>
        </pc:sldMkLst>
        <pc:picChg chg="mod">
          <ac:chgData name="Mersal Zaman" userId="f7dbc6cb-78f0-4d6e-8369-a8b9e421e308" providerId="ADAL" clId="{47CF15DD-B79F-4859-9622-17F602FA01AB}" dt="2023-04-25T18:56:17.228" v="18" actId="962"/>
          <ac:picMkLst>
            <pc:docMk/>
            <pc:sldMk cId="333957263" sldId="603"/>
            <ac:picMk id="6" creationId="{B9BA775C-0230-8BAE-FED2-86D0DBF8F9C7}"/>
          </ac:picMkLst>
        </pc:picChg>
        <pc:picChg chg="mod">
          <ac:chgData name="Mersal Zaman" userId="f7dbc6cb-78f0-4d6e-8369-a8b9e421e308" providerId="ADAL" clId="{47CF15DD-B79F-4859-9622-17F602FA01AB}" dt="2023-04-25T18:56:25.074" v="20" actId="962"/>
          <ac:picMkLst>
            <pc:docMk/>
            <pc:sldMk cId="333957263" sldId="603"/>
            <ac:picMk id="7" creationId="{81E22CA7-A229-1AD9-1C11-7083AC08C180}"/>
          </ac:picMkLst>
        </pc:picChg>
      </pc:sldChg>
      <pc:sldChg chg="modSp">
        <pc:chgData name="Mersal Zaman" userId="f7dbc6cb-78f0-4d6e-8369-a8b9e421e308" providerId="ADAL" clId="{47CF15DD-B79F-4859-9622-17F602FA01AB}" dt="2023-04-25T18:56:33.697" v="35" actId="962"/>
        <pc:sldMkLst>
          <pc:docMk/>
          <pc:sldMk cId="222622937" sldId="604"/>
        </pc:sldMkLst>
        <pc:picChg chg="mod">
          <ac:chgData name="Mersal Zaman" userId="f7dbc6cb-78f0-4d6e-8369-a8b9e421e308" providerId="ADAL" clId="{47CF15DD-B79F-4859-9622-17F602FA01AB}" dt="2023-04-25T18:56:33.697" v="35" actId="962"/>
          <ac:picMkLst>
            <pc:docMk/>
            <pc:sldMk cId="222622937" sldId="604"/>
            <ac:picMk id="5" creationId="{8D56DC98-0507-48B1-C459-A76BE229A10E}"/>
          </ac:picMkLst>
        </pc:picChg>
      </pc:sldChg>
      <pc:sldChg chg="modSp mod">
        <pc:chgData name="Mersal Zaman" userId="f7dbc6cb-78f0-4d6e-8369-a8b9e421e308" providerId="ADAL" clId="{47CF15DD-B79F-4859-9622-17F602FA01AB}" dt="2023-04-25T18:56:52.853" v="51" actId="962"/>
        <pc:sldMkLst>
          <pc:docMk/>
          <pc:sldMk cId="1409939965" sldId="605"/>
        </pc:sldMkLst>
        <pc:picChg chg="mod">
          <ac:chgData name="Mersal Zaman" userId="f7dbc6cb-78f0-4d6e-8369-a8b9e421e308" providerId="ADAL" clId="{47CF15DD-B79F-4859-9622-17F602FA01AB}" dt="2023-04-25T18:56:52.853" v="51" actId="962"/>
          <ac:picMkLst>
            <pc:docMk/>
            <pc:sldMk cId="1409939965" sldId="605"/>
            <ac:picMk id="2" creationId="{013CD971-0E95-6F42-9584-698788BDCDC8}"/>
          </ac:picMkLst>
        </pc:picChg>
      </pc:sldChg>
      <pc:sldChg chg="modSp modNotesTx">
        <pc:chgData name="Mersal Zaman" userId="f7dbc6cb-78f0-4d6e-8369-a8b9e421e308" providerId="ADAL" clId="{47CF15DD-B79F-4859-9622-17F602FA01AB}" dt="2023-04-25T18:57:24.246" v="60" actId="20577"/>
        <pc:sldMkLst>
          <pc:docMk/>
          <pc:sldMk cId="2953013518" sldId="610"/>
        </pc:sldMkLst>
        <pc:picChg chg="mod">
          <ac:chgData name="Mersal Zaman" userId="f7dbc6cb-78f0-4d6e-8369-a8b9e421e308" providerId="ADAL" clId="{47CF15DD-B79F-4859-9622-17F602FA01AB}" dt="2023-04-25T18:57:11.629" v="57" actId="962"/>
          <ac:picMkLst>
            <pc:docMk/>
            <pc:sldMk cId="2953013518" sldId="610"/>
            <ac:picMk id="6" creationId="{91F05382-5388-C40B-0FD2-600C347045E5}"/>
          </ac:picMkLst>
        </pc:picChg>
        <pc:picChg chg="mod">
          <ac:chgData name="Mersal Zaman" userId="f7dbc6cb-78f0-4d6e-8369-a8b9e421e308" providerId="ADAL" clId="{47CF15DD-B79F-4859-9622-17F602FA01AB}" dt="2023-04-25T18:57:15.429" v="59" actId="962"/>
          <ac:picMkLst>
            <pc:docMk/>
            <pc:sldMk cId="2953013518" sldId="610"/>
            <ac:picMk id="7" creationId="{C8F85B86-6B74-EF49-44C6-524165314ECA}"/>
          </ac:picMkLst>
        </pc:picChg>
      </pc:sldChg>
      <pc:sldChg chg="modSp modNotesTx">
        <pc:chgData name="Mersal Zaman" userId="f7dbc6cb-78f0-4d6e-8369-a8b9e421e308" providerId="ADAL" clId="{47CF15DD-B79F-4859-9622-17F602FA01AB}" dt="2023-04-25T18:57:45.154" v="69" actId="20577"/>
        <pc:sldMkLst>
          <pc:docMk/>
          <pc:sldMk cId="3486140908" sldId="612"/>
        </pc:sldMkLst>
        <pc:picChg chg="mod">
          <ac:chgData name="Mersal Zaman" userId="f7dbc6cb-78f0-4d6e-8369-a8b9e421e308" providerId="ADAL" clId="{47CF15DD-B79F-4859-9622-17F602FA01AB}" dt="2023-04-25T18:57:35.806" v="64" actId="962"/>
          <ac:picMkLst>
            <pc:docMk/>
            <pc:sldMk cId="3486140908" sldId="612"/>
            <ac:picMk id="5" creationId="{A431242F-7777-ABB9-2735-288E9876B3AE}"/>
          </ac:picMkLst>
        </pc:picChg>
        <pc:picChg chg="mod">
          <ac:chgData name="Mersal Zaman" userId="f7dbc6cb-78f0-4d6e-8369-a8b9e421e308" providerId="ADAL" clId="{47CF15DD-B79F-4859-9622-17F602FA01AB}" dt="2023-04-25T18:57:40.190" v="66" actId="962"/>
          <ac:picMkLst>
            <pc:docMk/>
            <pc:sldMk cId="3486140908" sldId="612"/>
            <ac:picMk id="6" creationId="{641B676F-C436-6B01-A49B-973945EE79C8}"/>
          </ac:picMkLst>
        </pc:picChg>
        <pc:picChg chg="mod">
          <ac:chgData name="Mersal Zaman" userId="f7dbc6cb-78f0-4d6e-8369-a8b9e421e308" providerId="ADAL" clId="{47CF15DD-B79F-4859-9622-17F602FA01AB}" dt="2023-04-25T18:57:42.773" v="68" actId="962"/>
          <ac:picMkLst>
            <pc:docMk/>
            <pc:sldMk cId="3486140908" sldId="612"/>
            <ac:picMk id="7" creationId="{C4A687AC-6394-E2D9-59F4-AA403E89DD65}"/>
          </ac:picMkLst>
        </pc:picChg>
      </pc:sldChg>
      <pc:sldChg chg="modSp modNotesTx">
        <pc:chgData name="Mersal Zaman" userId="f7dbc6cb-78f0-4d6e-8369-a8b9e421e308" providerId="ADAL" clId="{47CF15DD-B79F-4859-9622-17F602FA01AB}" dt="2023-04-25T18:58:14.759" v="78" actId="20577"/>
        <pc:sldMkLst>
          <pc:docMk/>
          <pc:sldMk cId="3994827266" sldId="613"/>
        </pc:sldMkLst>
        <pc:picChg chg="mod">
          <ac:chgData name="Mersal Zaman" userId="f7dbc6cb-78f0-4d6e-8369-a8b9e421e308" providerId="ADAL" clId="{47CF15DD-B79F-4859-9622-17F602FA01AB}" dt="2023-04-25T18:57:58.556" v="73" actId="962"/>
          <ac:picMkLst>
            <pc:docMk/>
            <pc:sldMk cId="3994827266" sldId="613"/>
            <ac:picMk id="2" creationId="{FA91D795-596A-231D-957A-2D201197B201}"/>
          </ac:picMkLst>
        </pc:picChg>
        <pc:picChg chg="mod">
          <ac:chgData name="Mersal Zaman" userId="f7dbc6cb-78f0-4d6e-8369-a8b9e421e308" providerId="ADAL" clId="{47CF15DD-B79F-4859-9622-17F602FA01AB}" dt="2023-04-25T18:58:10.201" v="77" actId="962"/>
          <ac:picMkLst>
            <pc:docMk/>
            <pc:sldMk cId="3994827266" sldId="613"/>
            <ac:picMk id="5" creationId="{DCE90863-281C-344E-F4A8-68DF46304254}"/>
          </ac:picMkLst>
        </pc:picChg>
      </pc:sldChg>
      <pc:sldChg chg="modSp">
        <pc:chgData name="Mersal Zaman" userId="f7dbc6cb-78f0-4d6e-8369-a8b9e421e308" providerId="ADAL" clId="{47CF15DD-B79F-4859-9622-17F602FA01AB}" dt="2023-04-25T19:07:36.810" v="256" actId="962"/>
        <pc:sldMkLst>
          <pc:docMk/>
          <pc:sldMk cId="1146126377" sldId="614"/>
        </pc:sldMkLst>
        <pc:picChg chg="mod">
          <ac:chgData name="Mersal Zaman" userId="f7dbc6cb-78f0-4d6e-8369-a8b9e421e308" providerId="ADAL" clId="{47CF15DD-B79F-4859-9622-17F602FA01AB}" dt="2023-04-25T19:07:36.810" v="256" actId="962"/>
          <ac:picMkLst>
            <pc:docMk/>
            <pc:sldMk cId="1146126377" sldId="614"/>
            <ac:picMk id="8" creationId="{1FC47557-F9DD-B8FC-10BC-524F071BE333}"/>
          </ac:picMkLst>
        </pc:picChg>
      </pc:sldChg>
      <pc:sldChg chg="modSp">
        <pc:chgData name="Mersal Zaman" userId="f7dbc6cb-78f0-4d6e-8369-a8b9e421e308" providerId="ADAL" clId="{47CF15DD-B79F-4859-9622-17F602FA01AB}" dt="2023-04-25T19:00:27.341" v="246" actId="962"/>
        <pc:sldMkLst>
          <pc:docMk/>
          <pc:sldMk cId="3274978048" sldId="615"/>
        </pc:sldMkLst>
        <pc:picChg chg="mod">
          <ac:chgData name="Mersal Zaman" userId="f7dbc6cb-78f0-4d6e-8369-a8b9e421e308" providerId="ADAL" clId="{47CF15DD-B79F-4859-9622-17F602FA01AB}" dt="2023-04-25T19:00:27.341" v="246" actId="962"/>
          <ac:picMkLst>
            <pc:docMk/>
            <pc:sldMk cId="3274978048" sldId="615"/>
            <ac:picMk id="2" creationId="{80430436-24DC-96C2-DD2B-356714310989}"/>
          </ac:picMkLst>
        </pc:picChg>
        <pc:picChg chg="mod">
          <ac:chgData name="Mersal Zaman" userId="f7dbc6cb-78f0-4d6e-8369-a8b9e421e308" providerId="ADAL" clId="{47CF15DD-B79F-4859-9622-17F602FA01AB}" dt="2023-04-25T18:59:33.616" v="196" actId="962"/>
          <ac:picMkLst>
            <pc:docMk/>
            <pc:sldMk cId="3274978048" sldId="615"/>
            <ac:picMk id="8" creationId="{A42EF416-64D1-9220-F690-5778619815F6}"/>
          </ac:picMkLst>
        </pc:picChg>
        <pc:picChg chg="mod">
          <ac:chgData name="Mersal Zaman" userId="f7dbc6cb-78f0-4d6e-8369-a8b9e421e308" providerId="ADAL" clId="{47CF15DD-B79F-4859-9622-17F602FA01AB}" dt="2023-04-25T19:00:20.485" v="234" actId="962"/>
          <ac:picMkLst>
            <pc:docMk/>
            <pc:sldMk cId="3274978048" sldId="615"/>
            <ac:picMk id="9" creationId="{E1C78617-E982-2213-190E-C85C0C9BA7C9}"/>
          </ac:picMkLst>
        </pc:picChg>
        <pc:picChg chg="mod">
          <ac:chgData name="Mersal Zaman" userId="f7dbc6cb-78f0-4d6e-8369-a8b9e421e308" providerId="ADAL" clId="{47CF15DD-B79F-4859-9622-17F602FA01AB}" dt="2023-04-25T18:59:39.013" v="198" actId="962"/>
          <ac:picMkLst>
            <pc:docMk/>
            <pc:sldMk cId="3274978048" sldId="615"/>
            <ac:picMk id="13" creationId="{5E44A8BB-E70F-BA13-F040-25726AF3B71F}"/>
          </ac:picMkLst>
        </pc:picChg>
        <pc:picChg chg="mod">
          <ac:chgData name="Mersal Zaman" userId="f7dbc6cb-78f0-4d6e-8369-a8b9e421e308" providerId="ADAL" clId="{47CF15DD-B79F-4859-9622-17F602FA01AB}" dt="2023-04-25T18:59:41.757" v="200" actId="962"/>
          <ac:picMkLst>
            <pc:docMk/>
            <pc:sldMk cId="3274978048" sldId="615"/>
            <ac:picMk id="14" creationId="{F7FC74B6-F8B0-5C87-B667-7AC0C9947F15}"/>
          </ac:picMkLst>
        </pc:picChg>
        <pc:picChg chg="mod">
          <ac:chgData name="Mersal Zaman" userId="f7dbc6cb-78f0-4d6e-8369-a8b9e421e308" providerId="ADAL" clId="{47CF15DD-B79F-4859-9622-17F602FA01AB}" dt="2023-04-25T19:00:14.504" v="232" actId="962"/>
          <ac:picMkLst>
            <pc:docMk/>
            <pc:sldMk cId="3274978048" sldId="615"/>
            <ac:picMk id="15" creationId="{561E2E22-5A91-7D02-E04B-F953ABF0B62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5E85044-CA6D-4456-9DCB-063FFA4D98A0}"/>
              </a:ext>
            </a:extLst>
          </p:cNvPr>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a:extLst>
              <a:ext uri="{FF2B5EF4-FFF2-40B4-BE49-F238E27FC236}">
                <a16:creationId xmlns:a16="http://schemas.microsoft.com/office/drawing/2014/main" id="{E95F1D7E-E338-4EB8-BC67-D40A0BBF2AFE}"/>
              </a:ext>
            </a:extLst>
          </p:cNvPr>
          <p:cNvSpPr>
            <a:spLocks noGrp="1"/>
          </p:cNvSpPr>
          <p:nvPr>
            <p:ph type="dt" sz="quarter" idx="1"/>
          </p:nvPr>
        </p:nvSpPr>
        <p:spPr>
          <a:xfrm>
            <a:off x="4143587" y="0"/>
            <a:ext cx="3169920" cy="481727"/>
          </a:xfrm>
          <a:prstGeom prst="rect">
            <a:avLst/>
          </a:prstGeom>
        </p:spPr>
        <p:txBody>
          <a:bodyPr vert="horz" lIns="96653" tIns="48327" rIns="96653" bIns="48327" rtlCol="0"/>
          <a:lstStyle>
            <a:lvl1pPr algn="r">
              <a:defRPr sz="1200"/>
            </a:lvl1pPr>
          </a:lstStyle>
          <a:p>
            <a:endParaRPr lang="en-US"/>
          </a:p>
        </p:txBody>
      </p:sp>
      <p:sp>
        <p:nvSpPr>
          <p:cNvPr id="4" name="Footer Placeholder 3">
            <a:extLst>
              <a:ext uri="{FF2B5EF4-FFF2-40B4-BE49-F238E27FC236}">
                <a16:creationId xmlns:a16="http://schemas.microsoft.com/office/drawing/2014/main" id="{FF0DD429-52B5-47E3-A2C3-5E98695EC7DD}"/>
              </a:ext>
            </a:extLst>
          </p:cNvPr>
          <p:cNvSpPr>
            <a:spLocks noGrp="1"/>
          </p:cNvSpPr>
          <p:nvPr>
            <p:ph type="ftr" sz="quarter" idx="2"/>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4338778-294F-4378-A7F6-9001478D8850}"/>
              </a:ext>
            </a:extLst>
          </p:cNvPr>
          <p:cNvSpPr>
            <a:spLocks noGrp="1"/>
          </p:cNvSpPr>
          <p:nvPr>
            <p:ph type="sldNum" sz="quarter" idx="3"/>
          </p:nvPr>
        </p:nvSpPr>
        <p:spPr>
          <a:xfrm>
            <a:off x="4143587" y="9119475"/>
            <a:ext cx="3169920" cy="481726"/>
          </a:xfrm>
          <a:prstGeom prst="rect">
            <a:avLst/>
          </a:prstGeom>
        </p:spPr>
        <p:txBody>
          <a:bodyPr vert="horz" lIns="96653" tIns="48327" rIns="96653" bIns="48327" rtlCol="0" anchor="b"/>
          <a:lstStyle>
            <a:lvl1pPr algn="r">
              <a:defRPr sz="1200"/>
            </a:lvl1pPr>
          </a:lstStyle>
          <a:p>
            <a:fld id="{C2255E06-F9F4-4173-9E67-A741A00148FA}" type="slidenum">
              <a:rPr lang="en-US" smtClean="0"/>
              <a:t>‹#›</a:t>
            </a:fld>
            <a:endParaRPr lang="en-US"/>
          </a:p>
        </p:txBody>
      </p:sp>
    </p:spTree>
    <p:extLst>
      <p:ext uri="{BB962C8B-B14F-4D97-AF65-F5344CB8AC3E}">
        <p14:creationId xmlns:p14="http://schemas.microsoft.com/office/powerpoint/2010/main" val="246962423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EC3E72B5-85CF-4B3F-8E83-F8AF90B971C9}" type="slidenum">
              <a:rPr lang="en-US" smtClean="0"/>
              <a:t>‹#›</a:t>
            </a:fld>
            <a:endParaRPr lang="en-US"/>
          </a:p>
        </p:txBody>
      </p:sp>
    </p:spTree>
    <p:extLst>
      <p:ext uri="{BB962C8B-B14F-4D97-AF65-F5344CB8AC3E}">
        <p14:creationId xmlns:p14="http://schemas.microsoft.com/office/powerpoint/2010/main" val="88517059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osha.gov/laws-regs/interlinking/standards/1926.502(d)(15)"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osha.gov/laws-regs/interlinking/standards/1926.502(d)(15)"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osha.gov/pls/oshaweb/owalink.query_links?src_doc_type=STANDARDS&amp;src_unique_file=1926_0500&amp;src_anchor_name=1926.500(b)"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8" Type="http://schemas.openxmlformats.org/officeDocument/2006/relationships/hyperlink" Target="https://www.osha.gov/laws-regs/interlinking/standards/1926.502(h)(1)(iv)" TargetMode="External"/><Relationship Id="rId3" Type="http://schemas.openxmlformats.org/officeDocument/2006/relationships/hyperlink" Target="https://www.osha.gov/laws-regs/interlinking/standards/1926.502(h)" TargetMode="External"/><Relationship Id="rId7" Type="http://schemas.openxmlformats.org/officeDocument/2006/relationships/hyperlink" Target="https://www.osha.gov/laws-regs/interlinking/standards/1926.502(h)(1)(iii)"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s://www.osha.gov/laws-regs/interlinking/standards/1926.502(h)(1)(ii)" TargetMode="External"/><Relationship Id="rId5" Type="http://schemas.openxmlformats.org/officeDocument/2006/relationships/hyperlink" Target="https://www.osha.gov/laws-regs/interlinking/standards/1926.502(h)(1)(i)" TargetMode="External"/><Relationship Id="rId4" Type="http://schemas.openxmlformats.org/officeDocument/2006/relationships/hyperlink" Target="https://www.osha.gov/laws-regs/interlinking/standards/1926.502(h)(1)" TargetMode="External"/><Relationship Id="rId9" Type="http://schemas.openxmlformats.org/officeDocument/2006/relationships/hyperlink" Target="https://www.osha.gov/laws-regs/interlinking/standards/1926.502(h)(1)(v)"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00588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dirty="0">
              <a:latin typeface="Arial" charset="0"/>
            </a:endParaRPr>
          </a:p>
          <a:p>
            <a:pPr eaLnBrk="1" hangingPunct="1"/>
            <a:endParaRPr lang="en-US" dirty="0">
              <a:latin typeface="Arial" charset="0"/>
            </a:endParaRPr>
          </a:p>
          <a:p>
            <a:pPr eaLnBrk="1" hangingPunct="1"/>
            <a:endParaRPr lang="en-US" dirty="0">
              <a:latin typeface="Arial" charset="0"/>
            </a:endParaRPr>
          </a:p>
          <a:p>
            <a:pPr eaLnBrk="1" hangingPunct="1"/>
            <a:endParaRPr lang="en-US" dirty="0">
              <a:latin typeface="Arial" charset="0"/>
            </a:endParaRPr>
          </a:p>
          <a:p>
            <a:pPr eaLnBrk="1" hangingPunct="1"/>
            <a:r>
              <a:rPr lang="en-US" dirty="0">
                <a:latin typeface="Arial" charset="0"/>
              </a:rPr>
              <a:t>Ideally, barricades prevent access to the skylights. If covers are provided, they must support twice the intended load.</a:t>
            </a:r>
          </a:p>
          <a:p>
            <a:pPr eaLnBrk="1" hangingPunct="1"/>
            <a:r>
              <a:rPr lang="en-US" dirty="0">
                <a:latin typeface="Arial" charset="0"/>
              </a:rPr>
              <a:t>The photo on the right is from a fatality investigation, where an employee sat on the skylight to eat his lunch and fell through.</a:t>
            </a:r>
          </a:p>
          <a:p>
            <a:endParaRPr lang="en-US" dirty="0"/>
          </a:p>
        </p:txBody>
      </p:sp>
    </p:spTree>
    <p:extLst>
      <p:ext uri="{BB962C8B-B14F-4D97-AF65-F5344CB8AC3E}">
        <p14:creationId xmlns:p14="http://schemas.microsoft.com/office/powerpoint/2010/main" val="17624542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u="none" strike="noStrike" dirty="0">
                <a:solidFill>
                  <a:srgbClr val="003399"/>
                </a:solidFill>
                <a:effectLst/>
                <a:latin typeface="Helvetica Neue"/>
                <a:hlinkClick r:id="rId3"/>
              </a:rPr>
              <a:t>1926.502(d)(15)</a:t>
            </a:r>
            <a:r>
              <a:rPr lang="en-US" b="0" i="0" dirty="0">
                <a:solidFill>
                  <a:srgbClr val="333333"/>
                </a:solidFill>
                <a:effectLst/>
                <a:latin typeface="Helvetica Neue"/>
              </a:rPr>
              <a:t>Anchorages used for attachment of personal fall arrest equipment shall be independent of any anchorage being used to support or suspend platforms and capable of supporting at least 5,000 pounds (22.2 </a:t>
            </a:r>
            <a:r>
              <a:rPr lang="en-US" b="0" i="0" dirty="0" err="1">
                <a:solidFill>
                  <a:srgbClr val="333333"/>
                </a:solidFill>
                <a:effectLst/>
                <a:latin typeface="Helvetica Neue"/>
              </a:rPr>
              <a:t>kN</a:t>
            </a:r>
            <a:r>
              <a:rPr lang="en-US" b="0" i="0" dirty="0">
                <a:solidFill>
                  <a:srgbClr val="333333"/>
                </a:solidFill>
                <a:effectLst/>
                <a:latin typeface="Helvetica Neue"/>
              </a:rPr>
              <a:t>) per employee attached, or shall be designed, installed, and used as follows:</a:t>
            </a:r>
          </a:p>
          <a:p>
            <a:endParaRPr lang="en-US" dirty="0"/>
          </a:p>
        </p:txBody>
      </p:sp>
    </p:spTree>
    <p:extLst>
      <p:ext uri="{BB962C8B-B14F-4D97-AF65-F5344CB8AC3E}">
        <p14:creationId xmlns:p14="http://schemas.microsoft.com/office/powerpoint/2010/main" val="887736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u="none" strike="noStrike" dirty="0">
                <a:solidFill>
                  <a:srgbClr val="003399"/>
                </a:solidFill>
                <a:effectLst/>
                <a:latin typeface="Helvetica Neue"/>
                <a:hlinkClick r:id="rId3"/>
              </a:rPr>
              <a:t>1926.502(d)(15)</a:t>
            </a:r>
            <a:r>
              <a:rPr lang="en-US" b="0" i="0" dirty="0">
                <a:solidFill>
                  <a:srgbClr val="333333"/>
                </a:solidFill>
                <a:effectLst/>
                <a:latin typeface="Helvetica Neue"/>
              </a:rPr>
              <a:t>Anchorages used for attachment of personal fall arrest equipment shall be independent of any anchorage being used to support or suspend platforms and capable of supporting at least 5,000 pounds (22.2 </a:t>
            </a:r>
            <a:r>
              <a:rPr lang="en-US" b="0" i="0" dirty="0" err="1">
                <a:solidFill>
                  <a:srgbClr val="333333"/>
                </a:solidFill>
                <a:effectLst/>
                <a:latin typeface="Helvetica Neue"/>
              </a:rPr>
              <a:t>kN</a:t>
            </a:r>
            <a:r>
              <a:rPr lang="en-US" b="0" i="0">
                <a:solidFill>
                  <a:srgbClr val="333333"/>
                </a:solidFill>
                <a:effectLst/>
                <a:latin typeface="Helvetica Neue"/>
              </a:rPr>
              <a:t>) per employee attached, or shall be designed, installed, and used as follows:</a:t>
            </a:r>
          </a:p>
          <a:p>
            <a:endParaRPr lang="en-US"/>
          </a:p>
        </p:txBody>
      </p:sp>
    </p:spTree>
    <p:extLst>
      <p:ext uri="{BB962C8B-B14F-4D97-AF65-F5344CB8AC3E}">
        <p14:creationId xmlns:p14="http://schemas.microsoft.com/office/powerpoint/2010/main" val="3319082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38221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Arial" charset="0"/>
                <a:hlinkClick r:id="rId3"/>
              </a:rPr>
              <a:t>1926.500(b)</a:t>
            </a:r>
            <a:r>
              <a:rPr lang="en-US" dirty="0">
                <a:latin typeface="Arial" charset="0"/>
              </a:rPr>
              <a:t> </a:t>
            </a:r>
            <a:r>
              <a:rPr lang="en-US" i="1" dirty="0">
                <a:latin typeface="Arial" charset="0"/>
              </a:rPr>
              <a:t>Definitions</a:t>
            </a:r>
            <a:r>
              <a:rPr lang="en-US" dirty="0">
                <a:latin typeface="Arial" charset="0"/>
              </a:rPr>
              <a:t>. </a:t>
            </a:r>
            <a:br>
              <a:rPr lang="en-US" dirty="0">
                <a:latin typeface="Arial" charset="0"/>
              </a:rPr>
            </a:br>
            <a:br>
              <a:rPr lang="en-US" dirty="0">
                <a:latin typeface="Arial" charset="0"/>
              </a:rPr>
            </a:br>
            <a:endParaRPr lang="en-US" dirty="0">
              <a:latin typeface="Arial" charset="0"/>
            </a:endParaRPr>
          </a:p>
          <a:p>
            <a:endParaRPr lang="en-US" dirty="0"/>
          </a:p>
        </p:txBody>
      </p:sp>
    </p:spTree>
    <p:extLst>
      <p:ext uri="{BB962C8B-B14F-4D97-AF65-F5344CB8AC3E}">
        <p14:creationId xmlns:p14="http://schemas.microsoft.com/office/powerpoint/2010/main" val="2170287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1926.500(b) Definitions </a:t>
            </a:r>
          </a:p>
          <a:p>
            <a:endParaRPr lang="en-US" dirty="0"/>
          </a:p>
        </p:txBody>
      </p:sp>
    </p:spTree>
    <p:extLst>
      <p:ext uri="{BB962C8B-B14F-4D97-AF65-F5344CB8AC3E}">
        <p14:creationId xmlns:p14="http://schemas.microsoft.com/office/powerpoint/2010/main" val="3922186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1926.501(b)(10)</a:t>
            </a:r>
          </a:p>
          <a:p>
            <a:endParaRPr lang="en-US" dirty="0"/>
          </a:p>
        </p:txBody>
      </p:sp>
    </p:spTree>
    <p:extLst>
      <p:ext uri="{BB962C8B-B14F-4D97-AF65-F5344CB8AC3E}">
        <p14:creationId xmlns:p14="http://schemas.microsoft.com/office/powerpoint/2010/main" val="39397282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1926.501(b)(11)</a:t>
            </a:r>
          </a:p>
          <a:p>
            <a:endParaRPr lang="en-US" dirty="0"/>
          </a:p>
        </p:txBody>
      </p:sp>
    </p:spTree>
    <p:extLst>
      <p:ext uri="{BB962C8B-B14F-4D97-AF65-F5344CB8AC3E}">
        <p14:creationId xmlns:p14="http://schemas.microsoft.com/office/powerpoint/2010/main" val="1576528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53717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Picture depicts 3 workers without proper fall protection  </a:t>
            </a:r>
          </a:p>
        </p:txBody>
      </p:sp>
    </p:spTree>
    <p:extLst>
      <p:ext uri="{BB962C8B-B14F-4D97-AF65-F5344CB8AC3E}">
        <p14:creationId xmlns:p14="http://schemas.microsoft.com/office/powerpoint/2010/main" val="1102411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0" i="0" u="none" strike="noStrike" dirty="0">
              <a:solidFill>
                <a:srgbClr val="0563C1"/>
              </a:solidFill>
              <a:effectLst/>
              <a:latin typeface="Helvetica Neue"/>
              <a:hlinkClick r:id="rId3">
                <a:extLst>
                  <a:ext uri="{A12FA001-AC4F-418D-AE19-62706E023703}">
                    <ahyp:hlinkClr xmlns:ahyp="http://schemas.microsoft.com/office/drawing/2018/hyperlinkcolor" val="tx"/>
                  </a:ext>
                </a:extLst>
              </a:hlinkClick>
            </a:endParaRPr>
          </a:p>
          <a:p>
            <a:pPr algn="l"/>
            <a:r>
              <a:rPr lang="en-US" b="0" i="0" u="none" strike="noStrike" dirty="0">
                <a:solidFill>
                  <a:srgbClr val="0563C1"/>
                </a:solidFill>
                <a:effectLst/>
                <a:latin typeface="Helvetica Neue"/>
                <a:hlinkClick r:id="rId3">
                  <a:extLst>
                    <a:ext uri="{A12FA001-AC4F-418D-AE19-62706E023703}">
                      <ahyp:hlinkClr xmlns:ahyp="http://schemas.microsoft.com/office/drawing/2018/hyperlinkcolor" val="tx"/>
                    </a:ext>
                  </a:extLst>
                </a:hlinkClick>
              </a:rPr>
              <a:t>1926.502(h)</a:t>
            </a:r>
            <a:r>
              <a:rPr lang="en-US" b="0" i="0" dirty="0">
                <a:solidFill>
                  <a:srgbClr val="333333"/>
                </a:solidFill>
                <a:effectLst/>
                <a:latin typeface="Helvetica Neue"/>
              </a:rPr>
              <a:t>"Safety monitoring systems." Safety monitoring systems [See 1926.501(b)(10) and 1926.502(k)] and their use shall comply with the following provisions:</a:t>
            </a:r>
          </a:p>
          <a:p>
            <a:pPr algn="l"/>
            <a:r>
              <a:rPr lang="en-US" b="0" i="0" u="none" strike="noStrike" dirty="0">
                <a:solidFill>
                  <a:srgbClr val="003399"/>
                </a:solidFill>
                <a:effectLst/>
                <a:latin typeface="Helvetica Neue"/>
                <a:hlinkClick r:id="rId4"/>
              </a:rPr>
              <a:t>1926.502(h)(1)</a:t>
            </a:r>
            <a:r>
              <a:rPr lang="en-US" b="0" i="0" dirty="0">
                <a:solidFill>
                  <a:srgbClr val="333333"/>
                </a:solidFill>
                <a:effectLst/>
                <a:latin typeface="Helvetica Neue"/>
              </a:rPr>
              <a:t>The employer shall designate a competent person to monitor the safety of other employees and the employer shall ensure that the safety monitor complies with the following requirements:</a:t>
            </a:r>
          </a:p>
          <a:p>
            <a:pPr algn="l"/>
            <a:r>
              <a:rPr lang="en-US" b="0" i="0" u="none" strike="noStrike" dirty="0">
                <a:solidFill>
                  <a:srgbClr val="003399"/>
                </a:solidFill>
                <a:effectLst/>
                <a:latin typeface="Helvetica Neue"/>
                <a:hlinkClick r:id="rId5"/>
              </a:rPr>
              <a:t>1926.502(h)(1)(</a:t>
            </a:r>
            <a:r>
              <a:rPr lang="en-US" b="0" i="0" u="none" strike="noStrike" dirty="0" err="1">
                <a:solidFill>
                  <a:srgbClr val="003399"/>
                </a:solidFill>
                <a:effectLst/>
                <a:latin typeface="Helvetica Neue"/>
                <a:hlinkClick r:id="rId5"/>
              </a:rPr>
              <a:t>i</a:t>
            </a:r>
            <a:r>
              <a:rPr lang="en-US" b="0" i="0" u="none" strike="noStrike" dirty="0">
                <a:solidFill>
                  <a:srgbClr val="003399"/>
                </a:solidFill>
                <a:effectLst/>
                <a:latin typeface="Helvetica Neue"/>
                <a:hlinkClick r:id="rId5"/>
              </a:rPr>
              <a:t>)</a:t>
            </a:r>
            <a:r>
              <a:rPr lang="en-US" b="0" i="0" dirty="0">
                <a:solidFill>
                  <a:srgbClr val="333333"/>
                </a:solidFill>
                <a:effectLst/>
                <a:latin typeface="Helvetica Neue"/>
              </a:rPr>
              <a:t>The safety monitor shall be competent to recognize fall hazards;</a:t>
            </a:r>
          </a:p>
          <a:p>
            <a:pPr algn="l"/>
            <a:r>
              <a:rPr lang="en-US" b="0" i="0" u="none" strike="noStrike" dirty="0">
                <a:solidFill>
                  <a:srgbClr val="003399"/>
                </a:solidFill>
                <a:effectLst/>
                <a:latin typeface="Helvetica Neue"/>
                <a:hlinkClick r:id="rId6"/>
              </a:rPr>
              <a:t>1926.502(h)(1)(ii)</a:t>
            </a:r>
            <a:r>
              <a:rPr lang="en-US" b="0" i="0" dirty="0">
                <a:solidFill>
                  <a:srgbClr val="333333"/>
                </a:solidFill>
                <a:effectLst/>
                <a:latin typeface="Helvetica Neue"/>
              </a:rPr>
              <a:t>The safety monitor shall warn the employee when it appears that the employee is unaware of a fall hazard or is acting in an unsafe manner;</a:t>
            </a:r>
          </a:p>
          <a:p>
            <a:pPr algn="l"/>
            <a:r>
              <a:rPr lang="en-US" b="0" i="0" u="none" strike="noStrike" dirty="0">
                <a:solidFill>
                  <a:srgbClr val="003399"/>
                </a:solidFill>
                <a:effectLst/>
                <a:latin typeface="Helvetica Neue"/>
                <a:hlinkClick r:id="rId7"/>
              </a:rPr>
              <a:t>1926.502(h)(1)(iii)</a:t>
            </a:r>
            <a:r>
              <a:rPr lang="en-US" b="0" i="0" dirty="0">
                <a:solidFill>
                  <a:srgbClr val="333333"/>
                </a:solidFill>
                <a:effectLst/>
                <a:latin typeface="Helvetica Neue"/>
              </a:rPr>
              <a:t>The safety monitor shall be on the same walking/working surface and within visual sighting distance of the employee being monitored;</a:t>
            </a:r>
          </a:p>
          <a:p>
            <a:pPr algn="l"/>
            <a:r>
              <a:rPr lang="en-US" b="0" i="0" u="none" strike="noStrike" dirty="0">
                <a:solidFill>
                  <a:srgbClr val="003399"/>
                </a:solidFill>
                <a:effectLst/>
                <a:latin typeface="Helvetica Neue"/>
                <a:hlinkClick r:id="rId8"/>
              </a:rPr>
              <a:t>1926.502(h)(1)(iv)</a:t>
            </a:r>
            <a:r>
              <a:rPr lang="en-US" b="0" i="0" dirty="0">
                <a:solidFill>
                  <a:srgbClr val="333333"/>
                </a:solidFill>
                <a:effectLst/>
                <a:latin typeface="Helvetica Neue"/>
              </a:rPr>
              <a:t>The safety monitor shall be close enough to communicate orally with the employee; and</a:t>
            </a:r>
          </a:p>
          <a:p>
            <a:pPr algn="l"/>
            <a:r>
              <a:rPr lang="en-US" b="0" i="0" u="none" strike="noStrike" dirty="0">
                <a:solidFill>
                  <a:srgbClr val="003399"/>
                </a:solidFill>
                <a:effectLst/>
                <a:latin typeface="Helvetica Neue"/>
                <a:hlinkClick r:id="rId9"/>
              </a:rPr>
              <a:t>1926.502(h)(1)(v)</a:t>
            </a:r>
            <a:r>
              <a:rPr lang="en-US" b="0" i="0" dirty="0">
                <a:solidFill>
                  <a:srgbClr val="333333"/>
                </a:solidFill>
                <a:effectLst/>
                <a:latin typeface="Helvetica Neue"/>
              </a:rPr>
              <a:t>The safety monitor shall not have other responsibilities which could take the monitor's attention from the monitoring function.</a:t>
            </a:r>
          </a:p>
          <a:p>
            <a:endParaRPr lang="en-US" dirty="0"/>
          </a:p>
        </p:txBody>
      </p:sp>
    </p:spTree>
    <p:extLst>
      <p:ext uri="{BB962C8B-B14F-4D97-AF65-F5344CB8AC3E}">
        <p14:creationId xmlns:p14="http://schemas.microsoft.com/office/powerpoint/2010/main" val="98778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860048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5D69A5E-3D04-304B-8B2D-79305FF83877}"/>
              </a:ext>
            </a:extLst>
          </p:cNvPr>
          <p:cNvSpPr>
            <a:spLocks noGrp="1"/>
          </p:cNvSpPr>
          <p:nvPr>
            <p:ph type="body" sz="quarter" idx="13" hasCustomPrompt="1"/>
          </p:nvPr>
        </p:nvSpPr>
        <p:spPr>
          <a:xfrm>
            <a:off x="476471" y="4875295"/>
            <a:ext cx="5255942" cy="914400"/>
          </a:xfrm>
          <a:prstGeom prst="rect">
            <a:avLst/>
          </a:prstGeom>
        </p:spPr>
        <p:txBody>
          <a:bodyPr>
            <a:noAutofit/>
          </a:bodyPr>
          <a:lstStyle>
            <a:lvl1pPr marL="0" marR="0" indent="0" algn="l" defTabSz="914400" rtl="0" eaLnBrk="1" fontAlgn="auto" latinLnBrk="0" hangingPunct="1">
              <a:lnSpc>
                <a:spcPct val="100000"/>
              </a:lnSpc>
              <a:spcBef>
                <a:spcPts val="600"/>
              </a:spcBef>
              <a:spcAft>
                <a:spcPts val="0"/>
              </a:spcAft>
              <a:buClrTx/>
              <a:buSzTx/>
              <a:buFontTx/>
              <a:buNone/>
              <a:tabLst/>
              <a:defRPr sz="1400" b="0" i="0">
                <a:latin typeface="Nunito" pitchFamily="2" charset="77"/>
              </a:defRPr>
            </a:lvl1p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sz="1400" b="0" i="0">
                <a:solidFill>
                  <a:srgbClr val="4E4E4E"/>
                </a:solidFill>
                <a:effectLst/>
                <a:latin typeface="Nunito ExtraLight" pitchFamily="2" charset="77"/>
                <a:ea typeface="Calibri" panose="020F0502020204030204" pitchFamily="34" charset="0"/>
                <a:cs typeface="Arial" panose="020B0604020202020204" pitchFamily="34" charset="0"/>
              </a:rPr>
              <a:t>Name</a:t>
            </a:r>
          </a:p>
          <a:p>
            <a:pPr marL="0" marR="0" lvl="0" indent="0" algn="l" defTabSz="914400" rtl="0" eaLnBrk="1" fontAlgn="auto" latinLnBrk="0" hangingPunct="1">
              <a:lnSpc>
                <a:spcPct val="100000"/>
              </a:lnSpc>
              <a:spcBef>
                <a:spcPts val="600"/>
              </a:spcBef>
              <a:spcAft>
                <a:spcPts val="0"/>
              </a:spcAft>
              <a:buClrTx/>
              <a:buSzTx/>
              <a:buFontTx/>
              <a:buNone/>
              <a:tabLst/>
              <a:defRPr/>
            </a:pPr>
            <a:r>
              <a:rPr lang="en-US" sz="1400" b="0" i="0">
                <a:solidFill>
                  <a:srgbClr val="4E4E4E"/>
                </a:solidFill>
                <a:effectLst/>
                <a:latin typeface="Nunito ExtraLight" pitchFamily="2" charset="77"/>
                <a:ea typeface="Calibri" panose="020F0502020204030204" pitchFamily="34" charset="0"/>
                <a:cs typeface="Arial" panose="020B0604020202020204" pitchFamily="34" charset="0"/>
              </a:rPr>
              <a:t>Title</a:t>
            </a:r>
          </a:p>
          <a:p>
            <a:pPr marL="0" marR="0" lvl="0" indent="0" algn="l" defTabSz="914400" rtl="0" eaLnBrk="1" fontAlgn="auto" latinLnBrk="0" hangingPunct="1">
              <a:lnSpc>
                <a:spcPct val="100000"/>
              </a:lnSpc>
              <a:spcBef>
                <a:spcPts val="600"/>
              </a:spcBef>
              <a:spcAft>
                <a:spcPts val="0"/>
              </a:spcAft>
              <a:buClrTx/>
              <a:buSzTx/>
              <a:buFontTx/>
              <a:buNone/>
              <a:tabLst/>
              <a:defRPr/>
            </a:pPr>
            <a:r>
              <a:rPr lang="en-US" sz="1400" b="0" i="0">
                <a:solidFill>
                  <a:srgbClr val="4E4E4E"/>
                </a:solidFill>
                <a:effectLst/>
                <a:latin typeface="Nunito ExtraLight" pitchFamily="2" charset="77"/>
                <a:cs typeface="Arial" panose="020B0604020202020204" pitchFamily="34" charset="0"/>
              </a:rPr>
              <a:t>The Associated General Contractors of America</a:t>
            </a:r>
            <a:endParaRPr lang="en-US" sz="1400" b="0" i="0">
              <a:solidFill>
                <a:srgbClr val="4E4E4E"/>
              </a:solidFill>
              <a:latin typeface="Nunito ExtraLight" pitchFamily="2" charset="77"/>
            </a:endParaRPr>
          </a:p>
        </p:txBody>
      </p:sp>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clrChange>
              <a:clrFrom>
                <a:srgbClr val="FFFFFF"/>
              </a:clrFrom>
              <a:clrTo>
                <a:srgbClr val="FFFFFF">
                  <a:alpha val="0"/>
                </a:srgbClr>
              </a:clrTo>
            </a:clrChange>
          </a:blip>
          <a:stretch>
            <a:fillRect/>
          </a:stretch>
        </p:blipFill>
        <p:spPr>
          <a:xfrm>
            <a:off x="476471" y="548152"/>
            <a:ext cx="2537555" cy="1005840"/>
          </a:xfrm>
          <a:prstGeom prst="rect">
            <a:avLst/>
          </a:prstGeom>
        </p:spPr>
      </p:pic>
      <p:sp>
        <p:nvSpPr>
          <p:cNvPr id="20" name="Text Placeholder 19">
            <a:extLst>
              <a:ext uri="{FF2B5EF4-FFF2-40B4-BE49-F238E27FC236}">
                <a16:creationId xmlns:a16="http://schemas.microsoft.com/office/drawing/2014/main" id="{CA94E383-665F-DE4D-9DA1-7E0530F9EEE4}"/>
              </a:ext>
            </a:extLst>
          </p:cNvPr>
          <p:cNvSpPr>
            <a:spLocks noGrp="1"/>
          </p:cNvSpPr>
          <p:nvPr>
            <p:ph type="body" sz="quarter" idx="10" hasCustomPrompt="1"/>
          </p:nvPr>
        </p:nvSpPr>
        <p:spPr>
          <a:xfrm>
            <a:off x="476471" y="2004769"/>
            <a:ext cx="2361979" cy="299646"/>
          </a:xfrm>
          <a:prstGeom prst="rect">
            <a:avLst/>
          </a:prstGeom>
        </p:spPr>
        <p:txBody>
          <a:bodyPr>
            <a:normAutofit/>
          </a:bodyPr>
          <a:lstStyle>
            <a:lvl1pPr marL="0" indent="0">
              <a:buFontTx/>
              <a:buNone/>
              <a:defRPr sz="1800" b="1" i="0">
                <a:solidFill>
                  <a:srgbClr val="EA0029"/>
                </a:solidFill>
                <a:latin typeface="Poppins" pitchFamily="2" charset="77"/>
                <a:cs typeface="Poppins" pitchFamily="2" charset="77"/>
              </a:defRPr>
            </a:lvl1pPr>
          </a:lstStyle>
          <a:p>
            <a:pPr lvl="0"/>
            <a:r>
              <a:rPr lang="en-US"/>
              <a:t>Place Date Here</a:t>
            </a:r>
          </a:p>
        </p:txBody>
      </p:sp>
      <p:sp>
        <p:nvSpPr>
          <p:cNvPr id="21" name="Text Placeholder 19">
            <a:extLst>
              <a:ext uri="{FF2B5EF4-FFF2-40B4-BE49-F238E27FC236}">
                <a16:creationId xmlns:a16="http://schemas.microsoft.com/office/drawing/2014/main" id="{5B94F17A-C46E-D64D-9E67-CBA51BCA8BC1}"/>
              </a:ext>
            </a:extLst>
          </p:cNvPr>
          <p:cNvSpPr>
            <a:spLocks noGrp="1"/>
          </p:cNvSpPr>
          <p:nvPr>
            <p:ph type="body" sz="quarter" idx="11" hasCustomPrompt="1"/>
          </p:nvPr>
        </p:nvSpPr>
        <p:spPr>
          <a:xfrm>
            <a:off x="476471" y="2576268"/>
            <a:ext cx="10686829" cy="2028117"/>
          </a:xfrm>
          <a:prstGeom prst="rect">
            <a:avLst/>
          </a:prstGeom>
        </p:spPr>
        <p:txBody>
          <a:bodyPr>
            <a:normAutofit/>
          </a:bodyPr>
          <a:lstStyle>
            <a:lvl1pPr marL="0" indent="0">
              <a:buFontTx/>
              <a:buNone/>
              <a:defRPr sz="8000" b="1" i="0">
                <a:solidFill>
                  <a:srgbClr val="221F1F"/>
                </a:solidFill>
                <a:latin typeface="Poppins" pitchFamily="2" charset="77"/>
                <a:cs typeface="Poppins" pitchFamily="2" charset="77"/>
              </a:defRPr>
            </a:lvl1pPr>
          </a:lstStyle>
          <a:p>
            <a:pPr lvl="0"/>
            <a:r>
              <a:rPr lang="en-US"/>
              <a:t>Place Presentation Title Here</a:t>
            </a:r>
          </a:p>
        </p:txBody>
      </p:sp>
      <p:sp>
        <p:nvSpPr>
          <p:cNvPr id="23" name="Text Placeholder 19">
            <a:extLst>
              <a:ext uri="{FF2B5EF4-FFF2-40B4-BE49-F238E27FC236}">
                <a16:creationId xmlns:a16="http://schemas.microsoft.com/office/drawing/2014/main" id="{7681E22C-DC4C-674E-8F7D-9DB61A30A915}"/>
              </a:ext>
            </a:extLst>
          </p:cNvPr>
          <p:cNvSpPr>
            <a:spLocks noGrp="1"/>
          </p:cNvSpPr>
          <p:nvPr>
            <p:ph type="body" sz="quarter" idx="12" hasCustomPrompt="1"/>
          </p:nvPr>
        </p:nvSpPr>
        <p:spPr>
          <a:xfrm>
            <a:off x="4981575" y="712934"/>
            <a:ext cx="6733954" cy="676275"/>
          </a:xfrm>
          <a:prstGeom prst="rect">
            <a:avLst/>
          </a:prstGeom>
        </p:spPr>
        <p:txBody>
          <a:bodyPr anchor="ctr">
            <a:normAutofit/>
          </a:bodyPr>
          <a:lstStyle>
            <a:lvl1pPr marL="0" indent="0" algn="r">
              <a:lnSpc>
                <a:spcPts val="1860"/>
              </a:lnSpc>
              <a:buFontTx/>
              <a:buNone/>
              <a:defRPr sz="1800" b="1" i="0">
                <a:solidFill>
                  <a:srgbClr val="929497"/>
                </a:solidFill>
                <a:latin typeface="Poppins" pitchFamily="2" charset="77"/>
                <a:cs typeface="Poppins" pitchFamily="2" charset="77"/>
              </a:defRPr>
            </a:lvl1pPr>
          </a:lstStyle>
          <a:p>
            <a:pPr lvl="0"/>
            <a:r>
              <a:rPr lang="en-US"/>
              <a:t>Event Name</a:t>
            </a:r>
          </a:p>
        </p:txBody>
      </p:sp>
      <p:sp>
        <p:nvSpPr>
          <p:cNvPr id="24" name="Rectangle 23">
            <a:extLst>
              <a:ext uri="{FF2B5EF4-FFF2-40B4-BE49-F238E27FC236}">
                <a16:creationId xmlns:a16="http://schemas.microsoft.com/office/drawing/2014/main" id="{47CA5187-4A9A-4541-9A36-E87DBF5AFD56}"/>
              </a:ext>
            </a:extLst>
          </p:cNvPr>
          <p:cNvSpPr/>
          <p:nvPr userDrawn="1"/>
        </p:nvSpPr>
        <p:spPr>
          <a:xfrm>
            <a:off x="0" y="6181725"/>
            <a:ext cx="12192000" cy="676275"/>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0145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with point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5" name="Text Placeholder 4">
            <a:extLst>
              <a:ext uri="{FF2B5EF4-FFF2-40B4-BE49-F238E27FC236}">
                <a16:creationId xmlns:a16="http://schemas.microsoft.com/office/drawing/2014/main" id="{3B70A239-A0B2-D048-AB37-01552CED27C4}"/>
              </a:ext>
            </a:extLst>
          </p:cNvPr>
          <p:cNvSpPr>
            <a:spLocks noGrp="1"/>
          </p:cNvSpPr>
          <p:nvPr>
            <p:ph type="body" sz="quarter" idx="13" hasCustomPrompt="1"/>
          </p:nvPr>
        </p:nvSpPr>
        <p:spPr>
          <a:xfrm>
            <a:off x="1024320" y="461115"/>
            <a:ext cx="8354397" cy="914400"/>
          </a:xfrm>
          <a:prstGeom prst="rect">
            <a:avLst/>
          </a:prstGeom>
        </p:spPr>
        <p:txBody>
          <a:bodyPr>
            <a:normAutofit/>
          </a:bodyPr>
          <a:lstStyle>
            <a:lvl1pPr marL="0" indent="0" algn="l">
              <a:buFontTx/>
              <a:buNone/>
              <a:defRPr sz="4400" b="1" i="0">
                <a:latin typeface="Poppins" pitchFamily="2" charset="77"/>
                <a:cs typeface="Poppins" pitchFamily="2" charset="77"/>
              </a:defRPr>
            </a:lvl1pPr>
          </a:lstStyle>
          <a:p>
            <a:r>
              <a:rPr lang="en-US" dirty="0"/>
              <a:t>Sample Title</a:t>
            </a:r>
          </a:p>
        </p:txBody>
      </p:sp>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dirty="0">
                <a:solidFill>
                  <a:srgbClr val="221F1F"/>
                </a:solidFill>
                <a:latin typeface="Nunito" pitchFamily="2" charset="77"/>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Light" pitchFamily="2" charset="77"/>
              </a:defRPr>
            </a:lvl1pPr>
          </a:lstStyle>
          <a:p>
            <a:pPr lvl="0"/>
            <a:r>
              <a:rPr lang="en-US" dirty="0"/>
              <a:t>Presentation Name </a:t>
            </a:r>
          </a:p>
        </p:txBody>
      </p:sp>
      <p:sp>
        <p:nvSpPr>
          <p:cNvPr id="3" name="Text Placeholder 2">
            <a:extLst>
              <a:ext uri="{FF2B5EF4-FFF2-40B4-BE49-F238E27FC236}">
                <a16:creationId xmlns:a16="http://schemas.microsoft.com/office/drawing/2014/main" id="{ACAF6830-647C-114A-9A01-294B865140D0}"/>
              </a:ext>
            </a:extLst>
          </p:cNvPr>
          <p:cNvSpPr>
            <a:spLocks noGrp="1"/>
          </p:cNvSpPr>
          <p:nvPr>
            <p:ph type="body" sz="quarter" idx="15"/>
          </p:nvPr>
        </p:nvSpPr>
        <p:spPr>
          <a:xfrm>
            <a:off x="954088" y="1828800"/>
            <a:ext cx="9764712" cy="3403600"/>
          </a:xfrm>
          <a:prstGeom prst="rect">
            <a:avLst/>
          </a:prstGeom>
        </p:spPr>
        <p:txBody>
          <a:bodyPr/>
          <a:lstStyle>
            <a:lvl1pPr>
              <a:buClr>
                <a:srgbClr val="FF0000"/>
              </a:buClr>
              <a:defRPr/>
            </a:lvl1pPr>
            <a:lvl2pPr>
              <a:buClr>
                <a:srgbClr val="FF0000"/>
              </a:buClr>
              <a:defRPr/>
            </a:lvl2pPr>
            <a:lvl3pPr>
              <a:buClr>
                <a:srgbClr val="FF0000"/>
              </a:buClr>
              <a:defRPr/>
            </a:lvl3pPr>
            <a:lvl4pPr>
              <a:buClr>
                <a:srgbClr val="FF0000"/>
              </a:buClr>
              <a:defRPr/>
            </a:lvl4pPr>
            <a:lvl5pPr>
              <a:buClr>
                <a:srgbClr val="FF0000"/>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93669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reak or Intro to New Topic">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5" name="Text Placeholder 4">
            <a:extLst>
              <a:ext uri="{FF2B5EF4-FFF2-40B4-BE49-F238E27FC236}">
                <a16:creationId xmlns:a16="http://schemas.microsoft.com/office/drawing/2014/main" id="{3B70A239-A0B2-D048-AB37-01552CED27C4}"/>
              </a:ext>
            </a:extLst>
          </p:cNvPr>
          <p:cNvSpPr>
            <a:spLocks noGrp="1"/>
          </p:cNvSpPr>
          <p:nvPr>
            <p:ph type="body" sz="quarter" idx="13" hasCustomPrompt="1"/>
          </p:nvPr>
        </p:nvSpPr>
        <p:spPr>
          <a:xfrm>
            <a:off x="1769754" y="1951984"/>
            <a:ext cx="8354397" cy="3031495"/>
          </a:xfrm>
          <a:prstGeom prst="rect">
            <a:avLst/>
          </a:prstGeom>
        </p:spPr>
        <p:txBody>
          <a:bodyPr anchor="ctr">
            <a:normAutofit/>
          </a:bodyPr>
          <a:lstStyle>
            <a:lvl1pPr marL="0" indent="0" algn="ctr">
              <a:buFontTx/>
              <a:buNone/>
              <a:defRPr sz="4400" b="1" i="0">
                <a:latin typeface="Poppins" pitchFamily="2" charset="77"/>
                <a:cs typeface="Poppins" pitchFamily="2" charset="77"/>
              </a:defRPr>
            </a:lvl1pPr>
          </a:lstStyle>
          <a:p>
            <a:r>
              <a:rPr lang="en-US" dirty="0"/>
              <a:t>Break or Intro of New Topic Title</a:t>
            </a:r>
          </a:p>
        </p:txBody>
      </p:sp>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dirty="0">
                <a:solidFill>
                  <a:srgbClr val="221F1F"/>
                </a:solidFill>
                <a:latin typeface="Nunito" pitchFamily="2" charset="77"/>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pitchFamily="2" charset="77"/>
              </a:defRPr>
            </a:lvl1pPr>
          </a:lstStyle>
          <a:p>
            <a:pPr lvl="0"/>
            <a:r>
              <a:rPr lang="en-US" dirty="0"/>
              <a:t>Presentation Name </a:t>
            </a:r>
          </a:p>
        </p:txBody>
      </p:sp>
    </p:spTree>
    <p:extLst>
      <p:ext uri="{BB962C8B-B14F-4D97-AF65-F5344CB8AC3E}">
        <p14:creationId xmlns:p14="http://schemas.microsoft.com/office/powerpoint/2010/main" val="1158235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reak or Intro to New Topic with Image Background">
    <p:spTree>
      <p:nvGrpSpPr>
        <p:cNvPr id="1" name=""/>
        <p:cNvGrpSpPr/>
        <p:nvPr/>
      </p:nvGrpSpPr>
      <p:grpSpPr>
        <a:xfrm>
          <a:off x="0" y="0"/>
          <a:ext cx="0" cy="0"/>
          <a:chOff x="0" y="0"/>
          <a:chExt cx="0" cy="0"/>
        </a:xfrm>
      </p:grpSpPr>
      <p:sp>
        <p:nvSpPr>
          <p:cNvPr id="10" name="Picture Placeholder 7">
            <a:extLst>
              <a:ext uri="{FF2B5EF4-FFF2-40B4-BE49-F238E27FC236}">
                <a16:creationId xmlns:a16="http://schemas.microsoft.com/office/drawing/2014/main" id="{84713546-9960-9A4A-9FC8-169B3D75C706}"/>
              </a:ext>
            </a:extLst>
          </p:cNvPr>
          <p:cNvSpPr>
            <a:spLocks noGrp="1"/>
          </p:cNvSpPr>
          <p:nvPr>
            <p:ph type="pic" sz="quarter" idx="12" hasCustomPrompt="1"/>
          </p:nvPr>
        </p:nvSpPr>
        <p:spPr>
          <a:xfrm>
            <a:off x="0" y="0"/>
            <a:ext cx="12192000" cy="6264130"/>
          </a:xfrm>
          <a:prstGeom prst="rect">
            <a:avLst/>
          </a:prstGeom>
          <a:solidFill>
            <a:schemeClr val="bg1">
              <a:lumMod val="85000"/>
            </a:schemeClr>
          </a:solidFill>
        </p:spPr>
        <p:txBody>
          <a:bodyPr wrap="square" lIns="360000" tIns="360000">
            <a:noAutofit/>
          </a:bodyPr>
          <a:lstStyle>
            <a:lvl1pPr marL="0" indent="0">
              <a:buNone/>
              <a:defRPr sz="1100" i="0">
                <a:latin typeface="Nunito" pitchFamily="2" charset="77"/>
                <a:cs typeface="Times New Roman" panose="02020603050405020304" pitchFamily="18" charset="0"/>
              </a:defRPr>
            </a:lvl1pPr>
          </a:lstStyle>
          <a:p>
            <a:r>
              <a:rPr lang="en-ZA" dirty="0"/>
              <a:t>Insert or Drag and Drop Image Here</a:t>
            </a:r>
          </a:p>
        </p:txBody>
      </p:sp>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315878"/>
            <a:ext cx="2306868" cy="876530"/>
          </a:xfrm>
          <a:prstGeom prst="rect">
            <a:avLst/>
          </a:prstGeom>
        </p:spPr>
      </p:pic>
      <p:sp>
        <p:nvSpPr>
          <p:cNvPr id="5" name="Text Placeholder 4">
            <a:extLst>
              <a:ext uri="{FF2B5EF4-FFF2-40B4-BE49-F238E27FC236}">
                <a16:creationId xmlns:a16="http://schemas.microsoft.com/office/drawing/2014/main" id="{3B70A239-A0B2-D048-AB37-01552CED27C4}"/>
              </a:ext>
            </a:extLst>
          </p:cNvPr>
          <p:cNvSpPr>
            <a:spLocks noGrp="1"/>
          </p:cNvSpPr>
          <p:nvPr>
            <p:ph type="body" sz="quarter" idx="13" hasCustomPrompt="1"/>
          </p:nvPr>
        </p:nvSpPr>
        <p:spPr>
          <a:xfrm>
            <a:off x="2001044" y="2233949"/>
            <a:ext cx="8189912" cy="2249488"/>
          </a:xfrm>
          <a:prstGeom prst="rect">
            <a:avLst/>
          </a:prstGeom>
        </p:spPr>
        <p:txBody>
          <a:bodyPr>
            <a:normAutofit/>
          </a:bodyPr>
          <a:lstStyle>
            <a:lvl1pPr marL="0" indent="0" algn="ctr">
              <a:buFontTx/>
              <a:buNone/>
              <a:defRPr sz="4400" b="1" i="0">
                <a:latin typeface="Poppins" pitchFamily="2" charset="77"/>
                <a:cs typeface="Poppins" pitchFamily="2" charset="77"/>
              </a:defRPr>
            </a:lvl1pPr>
          </a:lstStyle>
          <a:p>
            <a:r>
              <a:rPr lang="en-US" dirty="0"/>
              <a:t>Break or Intro of New Topic Title with Image Background</a:t>
            </a:r>
          </a:p>
        </p:txBody>
      </p:sp>
      <p:sp>
        <p:nvSpPr>
          <p:cNvPr id="11" name="Rectangle 10">
            <a:extLst>
              <a:ext uri="{FF2B5EF4-FFF2-40B4-BE49-F238E27FC236}">
                <a16:creationId xmlns:a16="http://schemas.microsoft.com/office/drawing/2014/main" id="{2471D833-4557-D94E-8ADE-FD091E9D936C}"/>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E6004C4B-A28E-7B41-9B2C-BE000A519973}"/>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dirty="0">
                <a:solidFill>
                  <a:srgbClr val="221F1F"/>
                </a:solidFill>
                <a:latin typeface="Nunito" pitchFamily="2" charset="77"/>
              </a:rPr>
              <a:t> |</a:t>
            </a:r>
          </a:p>
        </p:txBody>
      </p:sp>
      <p:sp>
        <p:nvSpPr>
          <p:cNvPr id="15" name="Content Placeholder 6">
            <a:extLst>
              <a:ext uri="{FF2B5EF4-FFF2-40B4-BE49-F238E27FC236}">
                <a16:creationId xmlns:a16="http://schemas.microsoft.com/office/drawing/2014/main" id="{C3B31CC9-5F1F-0044-92E6-231AE1F73B8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pitchFamily="2" charset="77"/>
              </a:defRPr>
            </a:lvl1pPr>
          </a:lstStyle>
          <a:p>
            <a:pPr lvl="0"/>
            <a:r>
              <a:rPr lang="en-US" dirty="0"/>
              <a:t>Presentation Name </a:t>
            </a:r>
          </a:p>
        </p:txBody>
      </p:sp>
    </p:spTree>
    <p:extLst>
      <p:ext uri="{BB962C8B-B14F-4D97-AF65-F5344CB8AC3E}">
        <p14:creationId xmlns:p14="http://schemas.microsoft.com/office/powerpoint/2010/main" val="1748547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de Title + SubTitle + point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20" name="Text Placeholder 19">
            <a:extLst>
              <a:ext uri="{FF2B5EF4-FFF2-40B4-BE49-F238E27FC236}">
                <a16:creationId xmlns:a16="http://schemas.microsoft.com/office/drawing/2014/main" id="{CA94E383-665F-DE4D-9DA1-7E0530F9EEE4}"/>
              </a:ext>
            </a:extLst>
          </p:cNvPr>
          <p:cNvSpPr>
            <a:spLocks noGrp="1"/>
          </p:cNvSpPr>
          <p:nvPr>
            <p:ph type="body" sz="quarter" idx="10" hasCustomPrompt="1"/>
          </p:nvPr>
        </p:nvSpPr>
        <p:spPr>
          <a:xfrm>
            <a:off x="6096001" y="2241908"/>
            <a:ext cx="5343688" cy="1303233"/>
          </a:xfrm>
          <a:prstGeom prst="rect">
            <a:avLst/>
          </a:prstGeom>
        </p:spPr>
        <p:txBody>
          <a:bodyPr>
            <a:normAutofit/>
          </a:bodyPr>
          <a:lstStyle>
            <a:lvl1pPr marL="285750" indent="-285750">
              <a:buClr>
                <a:srgbClr val="FF0000"/>
              </a:buClr>
              <a:buSzPct val="150000"/>
              <a:buFont typeface="Arial" panose="020B0604020202020204" pitchFamily="34" charset="0"/>
              <a:buChar char="•"/>
              <a:defRPr sz="1800" b="0" i="0">
                <a:solidFill>
                  <a:schemeClr val="tx1"/>
                </a:solidFill>
                <a:latin typeface="Nunito" pitchFamily="2" charset="77"/>
                <a:cs typeface="Poppins" pitchFamily="2" charset="77"/>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dirty="0"/>
              <a:t>Point One</a:t>
            </a:r>
          </a:p>
          <a:p>
            <a:r>
              <a:rPr lang="en-US" dirty="0"/>
              <a:t>Point Two</a:t>
            </a:r>
          </a:p>
          <a:p>
            <a:r>
              <a:rPr lang="en-US" dirty="0"/>
              <a:t>Point Three</a:t>
            </a:r>
          </a:p>
          <a:p>
            <a:endParaRPr lang="en-US" dirty="0"/>
          </a:p>
        </p:txBody>
      </p:sp>
      <p:sp>
        <p:nvSpPr>
          <p:cNvPr id="5" name="Text Placeholder 4">
            <a:extLst>
              <a:ext uri="{FF2B5EF4-FFF2-40B4-BE49-F238E27FC236}">
                <a16:creationId xmlns:a16="http://schemas.microsoft.com/office/drawing/2014/main" id="{3B70A239-A0B2-D048-AB37-01552CED27C4}"/>
              </a:ext>
            </a:extLst>
          </p:cNvPr>
          <p:cNvSpPr>
            <a:spLocks noGrp="1"/>
          </p:cNvSpPr>
          <p:nvPr>
            <p:ph type="body" sz="quarter" idx="13" hasCustomPrompt="1"/>
          </p:nvPr>
        </p:nvSpPr>
        <p:spPr>
          <a:xfrm>
            <a:off x="752311" y="1722008"/>
            <a:ext cx="4535652" cy="3460487"/>
          </a:xfrm>
          <a:prstGeom prst="rect">
            <a:avLst/>
          </a:prstGeom>
        </p:spPr>
        <p:txBody>
          <a:bodyPr anchor="ctr">
            <a:normAutofit/>
          </a:bodyPr>
          <a:lstStyle>
            <a:lvl1pPr marL="0" indent="0" algn="l">
              <a:buFontTx/>
              <a:buNone/>
              <a:defRPr sz="4400" b="1" i="0">
                <a:latin typeface="Poppins" pitchFamily="2" charset="77"/>
                <a:cs typeface="Poppins" pitchFamily="2" charset="77"/>
              </a:defRPr>
            </a:lvl1pPr>
          </a:lstStyle>
          <a:p>
            <a:r>
              <a:rPr lang="en-US" dirty="0"/>
              <a:t>Sample Title</a:t>
            </a:r>
          </a:p>
        </p:txBody>
      </p:sp>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dirty="0">
                <a:solidFill>
                  <a:srgbClr val="221F1F"/>
                </a:solidFill>
                <a:latin typeface="Nunito" pitchFamily="2" charset="77"/>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Light" pitchFamily="2" charset="77"/>
              </a:defRPr>
            </a:lvl1pPr>
          </a:lstStyle>
          <a:p>
            <a:pPr lvl="0"/>
            <a:r>
              <a:rPr lang="en-US" dirty="0"/>
              <a:t>Presentation Name </a:t>
            </a:r>
          </a:p>
        </p:txBody>
      </p:sp>
      <p:sp>
        <p:nvSpPr>
          <p:cNvPr id="9" name="Text Placeholder 19">
            <a:extLst>
              <a:ext uri="{FF2B5EF4-FFF2-40B4-BE49-F238E27FC236}">
                <a16:creationId xmlns:a16="http://schemas.microsoft.com/office/drawing/2014/main" id="{83CD2D48-D8D2-8341-A05F-05D85603BAA4}"/>
              </a:ext>
            </a:extLst>
          </p:cNvPr>
          <p:cNvSpPr>
            <a:spLocks noGrp="1"/>
          </p:cNvSpPr>
          <p:nvPr>
            <p:ph type="body" sz="quarter" idx="15" hasCustomPrompt="1"/>
          </p:nvPr>
        </p:nvSpPr>
        <p:spPr>
          <a:xfrm>
            <a:off x="6115437" y="1722008"/>
            <a:ext cx="5324252" cy="299646"/>
          </a:xfrm>
          <a:prstGeom prst="rect">
            <a:avLst/>
          </a:prstGeom>
        </p:spPr>
        <p:txBody>
          <a:bodyPr>
            <a:normAutofit/>
          </a:bodyPr>
          <a:lstStyle>
            <a:lvl1pPr marL="0" indent="0">
              <a:buFontTx/>
              <a:buNone/>
              <a:defRPr sz="1800" b="1" i="0">
                <a:solidFill>
                  <a:srgbClr val="EA0029"/>
                </a:solidFill>
                <a:latin typeface="Poppins" pitchFamily="2" charset="77"/>
                <a:cs typeface="Poppins" pitchFamily="2" charset="77"/>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dirty="0"/>
              <a:t>Subtitle One</a:t>
            </a:r>
          </a:p>
        </p:txBody>
      </p:sp>
      <p:sp>
        <p:nvSpPr>
          <p:cNvPr id="10" name="Text Placeholder 19">
            <a:extLst>
              <a:ext uri="{FF2B5EF4-FFF2-40B4-BE49-F238E27FC236}">
                <a16:creationId xmlns:a16="http://schemas.microsoft.com/office/drawing/2014/main" id="{D4B82B2C-700B-B440-9881-26B39C427D26}"/>
              </a:ext>
            </a:extLst>
          </p:cNvPr>
          <p:cNvSpPr>
            <a:spLocks noGrp="1"/>
          </p:cNvSpPr>
          <p:nvPr>
            <p:ph type="body" sz="quarter" idx="16" hasCustomPrompt="1"/>
          </p:nvPr>
        </p:nvSpPr>
        <p:spPr>
          <a:xfrm>
            <a:off x="6115437" y="3771525"/>
            <a:ext cx="5324252" cy="299646"/>
          </a:xfrm>
          <a:prstGeom prst="rect">
            <a:avLst/>
          </a:prstGeom>
        </p:spPr>
        <p:txBody>
          <a:bodyPr>
            <a:normAutofit/>
          </a:bodyPr>
          <a:lstStyle>
            <a:lvl1pPr marL="0" indent="0">
              <a:buFontTx/>
              <a:buNone/>
              <a:defRPr sz="1800" b="1" i="0">
                <a:solidFill>
                  <a:srgbClr val="EA0029"/>
                </a:solidFill>
                <a:latin typeface="Poppins" pitchFamily="2" charset="77"/>
                <a:cs typeface="Poppins" pitchFamily="2" charset="77"/>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dirty="0"/>
              <a:t>Subtitle Two</a:t>
            </a:r>
          </a:p>
        </p:txBody>
      </p:sp>
      <p:sp>
        <p:nvSpPr>
          <p:cNvPr id="11" name="Text Placeholder 19">
            <a:extLst>
              <a:ext uri="{FF2B5EF4-FFF2-40B4-BE49-F238E27FC236}">
                <a16:creationId xmlns:a16="http://schemas.microsoft.com/office/drawing/2014/main" id="{8704C630-C5B3-8647-9FA3-B1575313F4C7}"/>
              </a:ext>
            </a:extLst>
          </p:cNvPr>
          <p:cNvSpPr>
            <a:spLocks noGrp="1"/>
          </p:cNvSpPr>
          <p:nvPr>
            <p:ph type="body" sz="quarter" idx="17" hasCustomPrompt="1"/>
          </p:nvPr>
        </p:nvSpPr>
        <p:spPr>
          <a:xfrm>
            <a:off x="6096001" y="4301936"/>
            <a:ext cx="5343688" cy="1303233"/>
          </a:xfrm>
          <a:prstGeom prst="rect">
            <a:avLst/>
          </a:prstGeom>
        </p:spPr>
        <p:txBody>
          <a:bodyPr>
            <a:normAutofit/>
          </a:bodyPr>
          <a:lstStyle>
            <a:lvl1pPr marL="285750" indent="-285750">
              <a:buClr>
                <a:srgbClr val="FF0000"/>
              </a:buClr>
              <a:buSzPct val="150000"/>
              <a:buFont typeface="Arial" panose="020B0604020202020204" pitchFamily="34" charset="0"/>
              <a:buChar char="•"/>
              <a:defRPr sz="1800" b="0" i="0">
                <a:solidFill>
                  <a:schemeClr val="tx1"/>
                </a:solidFill>
                <a:latin typeface="Nunito" pitchFamily="2" charset="77"/>
                <a:cs typeface="Poppins" pitchFamily="2" charset="77"/>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dirty="0"/>
              <a:t>Point One</a:t>
            </a:r>
          </a:p>
          <a:p>
            <a:r>
              <a:rPr lang="en-US" dirty="0"/>
              <a:t>Point Two</a:t>
            </a:r>
          </a:p>
          <a:p>
            <a:r>
              <a:rPr lang="en-US" dirty="0"/>
              <a:t>Point Three</a:t>
            </a:r>
          </a:p>
          <a:p>
            <a:endParaRPr lang="en-US" dirty="0"/>
          </a:p>
        </p:txBody>
      </p:sp>
    </p:spTree>
    <p:extLst>
      <p:ext uri="{BB962C8B-B14F-4D97-AF65-F5344CB8AC3E}">
        <p14:creationId xmlns:p14="http://schemas.microsoft.com/office/powerpoint/2010/main" val="39873899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Points + Image">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CA94E383-665F-DE4D-9DA1-7E0530F9EEE4}"/>
              </a:ext>
            </a:extLst>
          </p:cNvPr>
          <p:cNvSpPr>
            <a:spLocks noGrp="1"/>
          </p:cNvSpPr>
          <p:nvPr>
            <p:ph type="body" sz="quarter" idx="10" hasCustomPrompt="1"/>
          </p:nvPr>
        </p:nvSpPr>
        <p:spPr>
          <a:xfrm>
            <a:off x="5680821" y="2506972"/>
            <a:ext cx="4914677" cy="3393537"/>
          </a:xfrm>
          <a:prstGeom prst="rect">
            <a:avLst/>
          </a:prstGeom>
        </p:spPr>
        <p:txBody>
          <a:bodyPr>
            <a:normAutofit/>
          </a:bodyPr>
          <a:lstStyle>
            <a:lvl1pPr marL="285750" indent="-285750">
              <a:buClr>
                <a:srgbClr val="EA0029"/>
              </a:buClr>
              <a:buSzPct val="150000"/>
              <a:buFont typeface="Arial" panose="020B0604020202020204" pitchFamily="34" charset="0"/>
              <a:buChar char="•"/>
              <a:defRPr sz="1800" b="0" i="0">
                <a:solidFill>
                  <a:schemeClr val="tx1"/>
                </a:solidFill>
                <a:latin typeface="Nunito" pitchFamily="2" charset="77"/>
                <a:cs typeface="Poppins" pitchFamily="2" charset="77"/>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dirty="0"/>
              <a:t>Point One</a:t>
            </a:r>
          </a:p>
          <a:p>
            <a:r>
              <a:rPr lang="en-US" dirty="0"/>
              <a:t>Point Two</a:t>
            </a:r>
          </a:p>
          <a:p>
            <a:r>
              <a:rPr lang="en-US" dirty="0"/>
              <a:t>Point Three</a:t>
            </a:r>
          </a:p>
          <a:p>
            <a:r>
              <a:rPr lang="en-US" dirty="0"/>
              <a:t>Point Four</a:t>
            </a:r>
          </a:p>
        </p:txBody>
      </p:sp>
      <p:sp>
        <p:nvSpPr>
          <p:cNvPr id="16" name="Picture Placeholder 42">
            <a:extLst>
              <a:ext uri="{FF2B5EF4-FFF2-40B4-BE49-F238E27FC236}">
                <a16:creationId xmlns:a16="http://schemas.microsoft.com/office/drawing/2014/main" id="{1B2D02DA-A124-E149-AA36-1EAE876D872C}"/>
              </a:ext>
            </a:extLst>
          </p:cNvPr>
          <p:cNvSpPr>
            <a:spLocks noGrp="1"/>
          </p:cNvSpPr>
          <p:nvPr>
            <p:ph type="pic" sz="quarter" idx="33"/>
          </p:nvPr>
        </p:nvSpPr>
        <p:spPr>
          <a:xfrm>
            <a:off x="574165" y="1353496"/>
            <a:ext cx="4224079" cy="4547014"/>
          </a:xfrm>
          <a:prstGeom prst="rect">
            <a:avLst/>
          </a:prstGeom>
          <a:solidFill>
            <a:schemeClr val="bg1">
              <a:lumMod val="8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Tx/>
              <a:buNone/>
              <a:tabLst/>
              <a:defRPr sz="1100" b="0" i="0">
                <a:latin typeface="Nunito" pitchFamily="2" charset="77"/>
              </a:defRPr>
            </a:lvl1pPr>
          </a:lstStyle>
          <a:p>
            <a:endParaRPr lang="en-US" dirty="0"/>
          </a:p>
          <a:p>
            <a:r>
              <a:rPr lang="en-US" dirty="0"/>
              <a:t>Insert or Drag and Drop Image Here</a:t>
            </a:r>
          </a:p>
          <a:p>
            <a:endParaRPr lang="en-US" dirty="0"/>
          </a:p>
        </p:txBody>
      </p:sp>
      <p:sp>
        <p:nvSpPr>
          <p:cNvPr id="17" name="Text Placeholder 4">
            <a:extLst>
              <a:ext uri="{FF2B5EF4-FFF2-40B4-BE49-F238E27FC236}">
                <a16:creationId xmlns:a16="http://schemas.microsoft.com/office/drawing/2014/main" id="{526F6137-B09D-7742-A38F-35C76166FE37}"/>
              </a:ext>
            </a:extLst>
          </p:cNvPr>
          <p:cNvSpPr>
            <a:spLocks noGrp="1"/>
          </p:cNvSpPr>
          <p:nvPr>
            <p:ph type="body" sz="quarter" idx="13" hasCustomPrompt="1"/>
          </p:nvPr>
        </p:nvSpPr>
        <p:spPr>
          <a:xfrm>
            <a:off x="5680821" y="1684805"/>
            <a:ext cx="4914677" cy="687257"/>
          </a:xfrm>
          <a:prstGeom prst="rect">
            <a:avLst/>
          </a:prstGeom>
        </p:spPr>
        <p:txBody>
          <a:bodyPr>
            <a:normAutofit/>
          </a:bodyPr>
          <a:lstStyle>
            <a:lvl1pPr marL="0" indent="0">
              <a:buFontTx/>
              <a:buNone/>
              <a:defRPr sz="3200" b="1" i="0">
                <a:latin typeface="Poppins" pitchFamily="2" charset="77"/>
                <a:cs typeface="Poppins" pitchFamily="2" charset="77"/>
              </a:defRPr>
            </a:lvl1pPr>
          </a:lstStyle>
          <a:p>
            <a:r>
              <a:rPr lang="en-US" dirty="0"/>
              <a:t>Insert Heading</a:t>
            </a:r>
          </a:p>
        </p:txBody>
      </p:sp>
      <p:pic>
        <p:nvPicPr>
          <p:cNvPr id="18" name="Picture 17">
            <a:extLst>
              <a:ext uri="{FF2B5EF4-FFF2-40B4-BE49-F238E27FC236}">
                <a16:creationId xmlns:a16="http://schemas.microsoft.com/office/drawing/2014/main" id="{54EF5488-960B-E049-B326-EFD5543BBE43}"/>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29" name="Rectangle 28">
            <a:extLst>
              <a:ext uri="{FF2B5EF4-FFF2-40B4-BE49-F238E27FC236}">
                <a16:creationId xmlns:a16="http://schemas.microsoft.com/office/drawing/2014/main" id="{D7A92DE7-D6C7-5F4F-B035-62E2A650906C}"/>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B871E5F-C400-024A-BD93-263390F56DC6}"/>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dirty="0">
                <a:solidFill>
                  <a:srgbClr val="221F1F"/>
                </a:solidFill>
                <a:latin typeface="Nunito" pitchFamily="2" charset="77"/>
              </a:rPr>
              <a:t> |</a:t>
            </a:r>
          </a:p>
        </p:txBody>
      </p:sp>
      <p:sp>
        <p:nvSpPr>
          <p:cNvPr id="3" name="Text Placeholder 2">
            <a:extLst>
              <a:ext uri="{FF2B5EF4-FFF2-40B4-BE49-F238E27FC236}">
                <a16:creationId xmlns:a16="http://schemas.microsoft.com/office/drawing/2014/main" id="{35BBB2C7-1649-714B-9036-6F3313F76B67}"/>
              </a:ext>
            </a:extLst>
          </p:cNvPr>
          <p:cNvSpPr>
            <a:spLocks noGrp="1"/>
          </p:cNvSpPr>
          <p:nvPr>
            <p:ph type="body" sz="quarter" idx="34" hasCustomPrompt="1"/>
          </p:nvPr>
        </p:nvSpPr>
        <p:spPr>
          <a:xfrm>
            <a:off x="904875" y="6488113"/>
            <a:ext cx="4622800" cy="246062"/>
          </a:xfrm>
          <a:prstGeom prst="rect">
            <a:avLst/>
          </a:prstGeom>
        </p:spPr>
        <p:txBody>
          <a:bodyPr>
            <a:noAutofit/>
          </a:bodyPr>
          <a:lstStyle>
            <a:lvl1pPr marL="0" indent="0">
              <a:buFontTx/>
              <a:buNone/>
              <a:defRPr sz="1000">
                <a:latin typeface="Nunito" pitchFamily="2" charset="77"/>
              </a:defRPr>
            </a:lvl1pPr>
          </a:lstStyle>
          <a:p>
            <a:pPr lvl="0"/>
            <a:r>
              <a:rPr lang="en-US" dirty="0"/>
              <a:t>Presentation Name</a:t>
            </a:r>
          </a:p>
        </p:txBody>
      </p:sp>
    </p:spTree>
    <p:extLst>
      <p:ext uri="{BB962C8B-B14F-4D97-AF65-F5344CB8AC3E}">
        <p14:creationId xmlns:p14="http://schemas.microsoft.com/office/powerpoint/2010/main" val="41821055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dirty="0">
                <a:solidFill>
                  <a:srgbClr val="221F1F"/>
                </a:solidFill>
                <a:latin typeface="Nunito" pitchFamily="2" charset="77"/>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pitchFamily="2" charset="77"/>
              </a:defRPr>
            </a:lvl1pPr>
          </a:lstStyle>
          <a:p>
            <a:pPr lvl="0"/>
            <a:r>
              <a:rPr lang="en-US" dirty="0"/>
              <a:t>Presentation Name </a:t>
            </a:r>
          </a:p>
        </p:txBody>
      </p:sp>
    </p:spTree>
    <p:extLst>
      <p:ext uri="{BB962C8B-B14F-4D97-AF65-F5344CB8AC3E}">
        <p14:creationId xmlns:p14="http://schemas.microsoft.com/office/powerpoint/2010/main" val="39899682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No Logo">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dirty="0">
                <a:solidFill>
                  <a:srgbClr val="221F1F"/>
                </a:solidFill>
                <a:latin typeface="Nunito" pitchFamily="2" charset="77"/>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pitchFamily="2" charset="77"/>
              </a:defRPr>
            </a:lvl1pPr>
          </a:lstStyle>
          <a:p>
            <a:pPr lvl="0"/>
            <a:r>
              <a:rPr lang="en-US" dirty="0"/>
              <a:t>Presentation Name </a:t>
            </a:r>
          </a:p>
        </p:txBody>
      </p:sp>
    </p:spTree>
    <p:extLst>
      <p:ext uri="{BB962C8B-B14F-4D97-AF65-F5344CB8AC3E}">
        <p14:creationId xmlns:p14="http://schemas.microsoft.com/office/powerpoint/2010/main" val="4069124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ith point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20" name="Text Placeholder 19">
            <a:extLst>
              <a:ext uri="{FF2B5EF4-FFF2-40B4-BE49-F238E27FC236}">
                <a16:creationId xmlns:a16="http://schemas.microsoft.com/office/drawing/2014/main" id="{CA94E383-665F-DE4D-9DA1-7E0530F9EEE4}"/>
              </a:ext>
            </a:extLst>
          </p:cNvPr>
          <p:cNvSpPr>
            <a:spLocks noGrp="1"/>
          </p:cNvSpPr>
          <p:nvPr>
            <p:ph type="body" sz="quarter" idx="10" hasCustomPrompt="1"/>
          </p:nvPr>
        </p:nvSpPr>
        <p:spPr>
          <a:xfrm>
            <a:off x="1024320" y="1871831"/>
            <a:ext cx="9660804" cy="3310665"/>
          </a:xfrm>
          <a:prstGeom prst="rect">
            <a:avLst/>
          </a:prstGeom>
        </p:spPr>
        <p:txBody>
          <a:bodyPr>
            <a:normAutofit/>
          </a:bodyPr>
          <a:lstStyle>
            <a:lvl1pPr marL="285750" indent="-285750">
              <a:buClr>
                <a:srgbClr val="FF0000"/>
              </a:buClr>
              <a:buSzPct val="150000"/>
              <a:buFont typeface="Arial" panose="020B0604020202020204" pitchFamily="34" charset="0"/>
              <a:buChar char="•"/>
              <a:defRPr sz="1800" b="0" i="0">
                <a:solidFill>
                  <a:schemeClr val="tx1"/>
                </a:solidFill>
                <a:latin typeface="Nunito" pitchFamily="2" charset="77"/>
                <a:cs typeface="Poppins" pitchFamily="2" charset="77"/>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a:t>Point One</a:t>
            </a:r>
          </a:p>
          <a:p>
            <a:r>
              <a:rPr lang="en-US"/>
              <a:t>Point Two</a:t>
            </a:r>
          </a:p>
          <a:p>
            <a:r>
              <a:rPr lang="en-US"/>
              <a:t>Point Three</a:t>
            </a:r>
          </a:p>
          <a:p>
            <a:endParaRPr lang="en-US"/>
          </a:p>
        </p:txBody>
      </p:sp>
      <p:sp>
        <p:nvSpPr>
          <p:cNvPr id="5" name="Text Placeholder 4">
            <a:extLst>
              <a:ext uri="{FF2B5EF4-FFF2-40B4-BE49-F238E27FC236}">
                <a16:creationId xmlns:a16="http://schemas.microsoft.com/office/drawing/2014/main" id="{3B70A239-A0B2-D048-AB37-01552CED27C4}"/>
              </a:ext>
            </a:extLst>
          </p:cNvPr>
          <p:cNvSpPr>
            <a:spLocks noGrp="1"/>
          </p:cNvSpPr>
          <p:nvPr>
            <p:ph type="body" sz="quarter" idx="13" hasCustomPrompt="1"/>
          </p:nvPr>
        </p:nvSpPr>
        <p:spPr>
          <a:xfrm>
            <a:off x="1024320" y="461115"/>
            <a:ext cx="8354397" cy="914400"/>
          </a:xfrm>
          <a:prstGeom prst="rect">
            <a:avLst/>
          </a:prstGeom>
        </p:spPr>
        <p:txBody>
          <a:bodyPr>
            <a:normAutofit/>
          </a:bodyPr>
          <a:lstStyle>
            <a:lvl1pPr marL="0" indent="0" algn="l">
              <a:buFontTx/>
              <a:buNone/>
              <a:defRPr sz="4400" b="0" i="0">
                <a:latin typeface="Nunito" pitchFamily="2" charset="0"/>
                <a:cs typeface="Poppins" pitchFamily="2" charset="77"/>
              </a:defRPr>
            </a:lvl1pPr>
          </a:lstStyle>
          <a:p>
            <a:r>
              <a:rPr lang="en-US" dirty="0"/>
              <a:t>Sample Title</a:t>
            </a:r>
          </a:p>
        </p:txBody>
      </p:sp>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0"/>
              </a:rPr>
              <a:t>‹#›</a:t>
            </a:fld>
            <a:r>
              <a:rPr lang="en-US" sz="1000" b="0" i="0">
                <a:solidFill>
                  <a:srgbClr val="221F1F"/>
                </a:solidFill>
                <a:latin typeface="Nunito" pitchFamily="2" charset="0"/>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pitchFamily="2" charset="0"/>
              </a:defRPr>
            </a:lvl1pPr>
          </a:lstStyle>
          <a:p>
            <a:pPr lvl="0"/>
            <a:r>
              <a:rPr lang="en-US"/>
              <a:t>Presentation Name </a:t>
            </a:r>
          </a:p>
        </p:txBody>
      </p:sp>
    </p:spTree>
    <p:extLst>
      <p:ext uri="{BB962C8B-B14F-4D97-AF65-F5344CB8AC3E}">
        <p14:creationId xmlns:p14="http://schemas.microsoft.com/office/powerpoint/2010/main" val="638668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reak or Intro to New Topic">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5" name="Text Placeholder 4">
            <a:extLst>
              <a:ext uri="{FF2B5EF4-FFF2-40B4-BE49-F238E27FC236}">
                <a16:creationId xmlns:a16="http://schemas.microsoft.com/office/drawing/2014/main" id="{3B70A239-A0B2-D048-AB37-01552CED27C4}"/>
              </a:ext>
            </a:extLst>
          </p:cNvPr>
          <p:cNvSpPr>
            <a:spLocks noGrp="1"/>
          </p:cNvSpPr>
          <p:nvPr>
            <p:ph type="body" sz="quarter" idx="13" hasCustomPrompt="1"/>
          </p:nvPr>
        </p:nvSpPr>
        <p:spPr>
          <a:xfrm>
            <a:off x="1769754" y="1951984"/>
            <a:ext cx="8354397" cy="3031495"/>
          </a:xfrm>
          <a:prstGeom prst="rect">
            <a:avLst/>
          </a:prstGeom>
        </p:spPr>
        <p:txBody>
          <a:bodyPr anchor="ctr">
            <a:normAutofit/>
          </a:bodyPr>
          <a:lstStyle>
            <a:lvl1pPr marL="0" indent="0" algn="ctr">
              <a:buFontTx/>
              <a:buNone/>
              <a:defRPr sz="4400" b="1" i="0">
                <a:latin typeface="Poppins" pitchFamily="2" charset="77"/>
                <a:cs typeface="Poppins" pitchFamily="2" charset="77"/>
              </a:defRPr>
            </a:lvl1pPr>
          </a:lstStyle>
          <a:p>
            <a:r>
              <a:rPr lang="en-US"/>
              <a:t>Break or Intro of New Topic Title</a:t>
            </a:r>
          </a:p>
        </p:txBody>
      </p:sp>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a:solidFill>
                  <a:srgbClr val="221F1F"/>
                </a:solidFill>
                <a:latin typeface="Nunito" pitchFamily="2" charset="77"/>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pitchFamily="2" charset="77"/>
              </a:defRPr>
            </a:lvl1pPr>
          </a:lstStyle>
          <a:p>
            <a:pPr lvl="0"/>
            <a:r>
              <a:rPr lang="en-US"/>
              <a:t>Presentation Name </a:t>
            </a:r>
          </a:p>
        </p:txBody>
      </p:sp>
    </p:spTree>
    <p:extLst>
      <p:ext uri="{BB962C8B-B14F-4D97-AF65-F5344CB8AC3E}">
        <p14:creationId xmlns:p14="http://schemas.microsoft.com/office/powerpoint/2010/main" val="3150237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reak or Intro to New Topic with Image Background">
    <p:spTree>
      <p:nvGrpSpPr>
        <p:cNvPr id="1" name=""/>
        <p:cNvGrpSpPr/>
        <p:nvPr/>
      </p:nvGrpSpPr>
      <p:grpSpPr>
        <a:xfrm>
          <a:off x="0" y="0"/>
          <a:ext cx="0" cy="0"/>
          <a:chOff x="0" y="0"/>
          <a:chExt cx="0" cy="0"/>
        </a:xfrm>
      </p:grpSpPr>
      <p:sp>
        <p:nvSpPr>
          <p:cNvPr id="10" name="Picture Placeholder 7">
            <a:extLst>
              <a:ext uri="{FF2B5EF4-FFF2-40B4-BE49-F238E27FC236}">
                <a16:creationId xmlns:a16="http://schemas.microsoft.com/office/drawing/2014/main" id="{84713546-9960-9A4A-9FC8-169B3D75C706}"/>
              </a:ext>
            </a:extLst>
          </p:cNvPr>
          <p:cNvSpPr>
            <a:spLocks noGrp="1"/>
          </p:cNvSpPr>
          <p:nvPr>
            <p:ph type="pic" sz="quarter" idx="12" hasCustomPrompt="1"/>
          </p:nvPr>
        </p:nvSpPr>
        <p:spPr>
          <a:xfrm>
            <a:off x="0" y="0"/>
            <a:ext cx="12192000" cy="6264130"/>
          </a:xfrm>
          <a:prstGeom prst="rect">
            <a:avLst/>
          </a:prstGeom>
          <a:solidFill>
            <a:schemeClr val="bg1">
              <a:lumMod val="85000"/>
            </a:schemeClr>
          </a:solidFill>
        </p:spPr>
        <p:txBody>
          <a:bodyPr wrap="square" lIns="360000" tIns="360000">
            <a:noAutofit/>
          </a:bodyPr>
          <a:lstStyle>
            <a:lvl1pPr marL="0" indent="0">
              <a:buNone/>
              <a:defRPr sz="1100" i="0">
                <a:latin typeface="Nunito" pitchFamily="2" charset="77"/>
                <a:cs typeface="Times New Roman" panose="02020603050405020304" pitchFamily="18" charset="0"/>
              </a:defRPr>
            </a:lvl1pPr>
          </a:lstStyle>
          <a:p>
            <a:r>
              <a:rPr lang="en-ZA"/>
              <a:t>Insert or Drag and Drop Image Here</a:t>
            </a:r>
          </a:p>
        </p:txBody>
      </p:sp>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315878"/>
            <a:ext cx="2306868" cy="876530"/>
          </a:xfrm>
          <a:prstGeom prst="rect">
            <a:avLst/>
          </a:prstGeom>
        </p:spPr>
      </p:pic>
      <p:sp>
        <p:nvSpPr>
          <p:cNvPr id="5" name="Text Placeholder 4">
            <a:extLst>
              <a:ext uri="{FF2B5EF4-FFF2-40B4-BE49-F238E27FC236}">
                <a16:creationId xmlns:a16="http://schemas.microsoft.com/office/drawing/2014/main" id="{3B70A239-A0B2-D048-AB37-01552CED27C4}"/>
              </a:ext>
            </a:extLst>
          </p:cNvPr>
          <p:cNvSpPr>
            <a:spLocks noGrp="1"/>
          </p:cNvSpPr>
          <p:nvPr>
            <p:ph type="body" sz="quarter" idx="13" hasCustomPrompt="1"/>
          </p:nvPr>
        </p:nvSpPr>
        <p:spPr>
          <a:xfrm>
            <a:off x="2001044" y="2233949"/>
            <a:ext cx="8189912" cy="2249488"/>
          </a:xfrm>
          <a:prstGeom prst="rect">
            <a:avLst/>
          </a:prstGeom>
        </p:spPr>
        <p:txBody>
          <a:bodyPr>
            <a:normAutofit/>
          </a:bodyPr>
          <a:lstStyle>
            <a:lvl1pPr marL="0" indent="0" algn="ctr">
              <a:buFontTx/>
              <a:buNone/>
              <a:defRPr sz="4400" b="1" i="0">
                <a:latin typeface="Poppins" pitchFamily="2" charset="77"/>
                <a:cs typeface="Poppins" pitchFamily="2" charset="77"/>
              </a:defRPr>
            </a:lvl1pPr>
          </a:lstStyle>
          <a:p>
            <a:r>
              <a:rPr lang="en-US"/>
              <a:t>Break or Intro of New Topic Title with Image Background</a:t>
            </a:r>
          </a:p>
        </p:txBody>
      </p:sp>
      <p:sp>
        <p:nvSpPr>
          <p:cNvPr id="11" name="Rectangle 10">
            <a:extLst>
              <a:ext uri="{FF2B5EF4-FFF2-40B4-BE49-F238E27FC236}">
                <a16:creationId xmlns:a16="http://schemas.microsoft.com/office/drawing/2014/main" id="{2471D833-4557-D94E-8ADE-FD091E9D936C}"/>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E6004C4B-A28E-7B41-9B2C-BE000A519973}"/>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a:solidFill>
                  <a:srgbClr val="221F1F"/>
                </a:solidFill>
                <a:latin typeface="Nunito" pitchFamily="2" charset="77"/>
              </a:rPr>
              <a:t> |</a:t>
            </a:r>
          </a:p>
        </p:txBody>
      </p:sp>
      <p:sp>
        <p:nvSpPr>
          <p:cNvPr id="15" name="Content Placeholder 6">
            <a:extLst>
              <a:ext uri="{FF2B5EF4-FFF2-40B4-BE49-F238E27FC236}">
                <a16:creationId xmlns:a16="http://schemas.microsoft.com/office/drawing/2014/main" id="{C3B31CC9-5F1F-0044-92E6-231AE1F73B8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pitchFamily="2" charset="77"/>
              </a:defRPr>
            </a:lvl1pPr>
          </a:lstStyle>
          <a:p>
            <a:pPr lvl="0"/>
            <a:r>
              <a:rPr lang="en-US"/>
              <a:t>Presentation Name </a:t>
            </a:r>
          </a:p>
        </p:txBody>
      </p:sp>
    </p:spTree>
    <p:extLst>
      <p:ext uri="{BB962C8B-B14F-4D97-AF65-F5344CB8AC3E}">
        <p14:creationId xmlns:p14="http://schemas.microsoft.com/office/powerpoint/2010/main" val="823086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 Points + Image">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CA94E383-665F-DE4D-9DA1-7E0530F9EEE4}"/>
              </a:ext>
            </a:extLst>
          </p:cNvPr>
          <p:cNvSpPr>
            <a:spLocks noGrp="1"/>
          </p:cNvSpPr>
          <p:nvPr>
            <p:ph type="body" sz="quarter" idx="10" hasCustomPrompt="1"/>
          </p:nvPr>
        </p:nvSpPr>
        <p:spPr>
          <a:xfrm>
            <a:off x="5680821" y="1539686"/>
            <a:ext cx="4914677" cy="4360823"/>
          </a:xfrm>
          <a:prstGeom prst="rect">
            <a:avLst/>
          </a:prstGeom>
        </p:spPr>
        <p:txBody>
          <a:bodyPr>
            <a:normAutofit/>
          </a:bodyPr>
          <a:lstStyle>
            <a:lvl1pPr marL="285750" indent="-285750">
              <a:buClr>
                <a:srgbClr val="EA0029"/>
              </a:buClr>
              <a:buSzPct val="150000"/>
              <a:buFont typeface="Arial" panose="020B0604020202020204" pitchFamily="34" charset="0"/>
              <a:buChar char="•"/>
              <a:defRPr sz="1800" b="0" i="0">
                <a:solidFill>
                  <a:schemeClr val="tx1"/>
                </a:solidFill>
                <a:latin typeface="Arial" panose="020B0604020202020204" pitchFamily="34" charset="0"/>
                <a:cs typeface="Arial" panose="020B0604020202020204" pitchFamily="34" charset="0"/>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a:t>Point One</a:t>
            </a:r>
          </a:p>
          <a:p>
            <a:r>
              <a:rPr lang="en-US"/>
              <a:t>Point Two</a:t>
            </a:r>
          </a:p>
          <a:p>
            <a:r>
              <a:rPr lang="en-US"/>
              <a:t>Point Three</a:t>
            </a:r>
          </a:p>
          <a:p>
            <a:r>
              <a:rPr lang="en-US"/>
              <a:t>Point Four</a:t>
            </a:r>
          </a:p>
        </p:txBody>
      </p:sp>
      <p:sp>
        <p:nvSpPr>
          <p:cNvPr id="16" name="Picture Placeholder 42">
            <a:extLst>
              <a:ext uri="{FF2B5EF4-FFF2-40B4-BE49-F238E27FC236}">
                <a16:creationId xmlns:a16="http://schemas.microsoft.com/office/drawing/2014/main" id="{1B2D02DA-A124-E149-AA36-1EAE876D872C}"/>
              </a:ext>
            </a:extLst>
          </p:cNvPr>
          <p:cNvSpPr>
            <a:spLocks noGrp="1"/>
          </p:cNvSpPr>
          <p:nvPr>
            <p:ph type="pic" sz="quarter" idx="33"/>
          </p:nvPr>
        </p:nvSpPr>
        <p:spPr>
          <a:xfrm>
            <a:off x="574165" y="1539686"/>
            <a:ext cx="4224079" cy="4360824"/>
          </a:xfrm>
          <a:prstGeom prst="rect">
            <a:avLst/>
          </a:prstGeom>
          <a:solidFill>
            <a:schemeClr val="bg1">
              <a:lumMod val="8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Tx/>
              <a:buNone/>
              <a:tabLst/>
              <a:defRPr sz="1100" b="0" i="0">
                <a:latin typeface="Arial" panose="020B0604020202020204" pitchFamily="34" charset="0"/>
                <a:cs typeface="Arial" panose="020B0604020202020204" pitchFamily="34" charset="0"/>
              </a:defRPr>
            </a:lvl1pPr>
          </a:lstStyle>
          <a:p>
            <a:endParaRPr lang="en-US" dirty="0"/>
          </a:p>
          <a:p>
            <a:r>
              <a:rPr lang="en-US" dirty="0"/>
              <a:t>Insert or Drag and Drop Image Here</a:t>
            </a:r>
          </a:p>
          <a:p>
            <a:endParaRPr lang="en-US" dirty="0"/>
          </a:p>
        </p:txBody>
      </p:sp>
      <p:pic>
        <p:nvPicPr>
          <p:cNvPr id="18" name="Picture 17">
            <a:extLst>
              <a:ext uri="{FF2B5EF4-FFF2-40B4-BE49-F238E27FC236}">
                <a16:creationId xmlns:a16="http://schemas.microsoft.com/office/drawing/2014/main" id="{54EF5488-960B-E049-B326-EFD5543BBE43}"/>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29" name="Rectangle 28">
            <a:extLst>
              <a:ext uri="{FF2B5EF4-FFF2-40B4-BE49-F238E27FC236}">
                <a16:creationId xmlns:a16="http://schemas.microsoft.com/office/drawing/2014/main" id="{D7A92DE7-D6C7-5F4F-B035-62E2A650906C}"/>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TextBox 34">
            <a:extLst>
              <a:ext uri="{FF2B5EF4-FFF2-40B4-BE49-F238E27FC236}">
                <a16:creationId xmlns:a16="http://schemas.microsoft.com/office/drawing/2014/main" id="{EB871E5F-C400-024A-BD93-263390F56DC6}"/>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kumimoji="0" lang="en-US" sz="1000" b="0" i="0" u="none" strike="noStrike" kern="1200" cap="none" spc="0" normalizeH="0" baseline="0" noProof="0" smtClean="0">
                <a:ln>
                  <a:noFill/>
                </a:ln>
                <a:solidFill>
                  <a:srgbClr val="221F1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a:t>
            </a:fld>
            <a:r>
              <a:rPr kumimoji="0" lang="en-US" sz="1000" b="0" i="0" u="none" strike="noStrike" kern="1200" cap="none" spc="0" normalizeH="0" baseline="0" noProof="0">
                <a:ln>
                  <a:noFill/>
                </a:ln>
                <a:solidFill>
                  <a:srgbClr val="221F1F"/>
                </a:solidFill>
                <a:effectLst/>
                <a:uLnTx/>
                <a:uFillTx/>
                <a:latin typeface="Arial" panose="020B0604020202020204" pitchFamily="34" charset="0"/>
                <a:ea typeface="+mn-ea"/>
                <a:cs typeface="Arial" panose="020B0604020202020204" pitchFamily="34" charset="0"/>
              </a:rPr>
              <a:t> |</a:t>
            </a:r>
          </a:p>
        </p:txBody>
      </p:sp>
      <p:sp>
        <p:nvSpPr>
          <p:cNvPr id="3" name="Text Placeholder 2">
            <a:extLst>
              <a:ext uri="{FF2B5EF4-FFF2-40B4-BE49-F238E27FC236}">
                <a16:creationId xmlns:a16="http://schemas.microsoft.com/office/drawing/2014/main" id="{35BBB2C7-1649-714B-9036-6F3313F76B67}"/>
              </a:ext>
            </a:extLst>
          </p:cNvPr>
          <p:cNvSpPr>
            <a:spLocks noGrp="1"/>
          </p:cNvSpPr>
          <p:nvPr>
            <p:ph type="body" sz="quarter" idx="34" hasCustomPrompt="1"/>
          </p:nvPr>
        </p:nvSpPr>
        <p:spPr>
          <a:xfrm>
            <a:off x="904875" y="6488113"/>
            <a:ext cx="4622800" cy="246062"/>
          </a:xfrm>
          <a:prstGeom prst="rect">
            <a:avLst/>
          </a:prstGeom>
        </p:spPr>
        <p:txBody>
          <a:bodyPr>
            <a:noAutofit/>
          </a:bodyPr>
          <a:lstStyle>
            <a:lvl1pPr marL="0" indent="0">
              <a:buFontTx/>
              <a:buNone/>
              <a:defRPr sz="1000">
                <a:latin typeface="Arial" panose="020B0604020202020204" pitchFamily="34" charset="0"/>
                <a:cs typeface="Arial" panose="020B0604020202020204" pitchFamily="34" charset="0"/>
              </a:defRPr>
            </a:lvl1pPr>
          </a:lstStyle>
          <a:p>
            <a:pPr lvl="0"/>
            <a:r>
              <a:rPr lang="en-US"/>
              <a:t>Presentation Name</a:t>
            </a:r>
          </a:p>
        </p:txBody>
      </p:sp>
      <p:sp>
        <p:nvSpPr>
          <p:cNvPr id="2" name="Text Placeholder 4">
            <a:extLst>
              <a:ext uri="{FF2B5EF4-FFF2-40B4-BE49-F238E27FC236}">
                <a16:creationId xmlns:a16="http://schemas.microsoft.com/office/drawing/2014/main" id="{1898D7A8-C25A-A967-0C89-AA3D546D28AE}"/>
              </a:ext>
            </a:extLst>
          </p:cNvPr>
          <p:cNvSpPr>
            <a:spLocks noGrp="1"/>
          </p:cNvSpPr>
          <p:nvPr>
            <p:ph type="body" sz="quarter" idx="35" hasCustomPrompt="1"/>
          </p:nvPr>
        </p:nvSpPr>
        <p:spPr>
          <a:xfrm>
            <a:off x="574166" y="461115"/>
            <a:ext cx="8804552" cy="914400"/>
          </a:xfrm>
          <a:prstGeom prst="rect">
            <a:avLst/>
          </a:prstGeom>
        </p:spPr>
        <p:txBody>
          <a:bodyPr>
            <a:normAutofit/>
          </a:bodyPr>
          <a:lstStyle>
            <a:lvl1pPr marL="0" indent="0" algn="l">
              <a:buFontTx/>
              <a:buNone/>
              <a:defRPr sz="4400" b="0" i="0">
                <a:latin typeface="Arial" panose="020B0604020202020204" pitchFamily="34" charset="0"/>
                <a:cs typeface="Arial" panose="020B0604020202020204" pitchFamily="34" charset="0"/>
              </a:defRPr>
            </a:lvl1pPr>
          </a:lstStyle>
          <a:p>
            <a:r>
              <a:rPr lang="en-US" dirty="0"/>
              <a:t>Sample Title</a:t>
            </a:r>
          </a:p>
        </p:txBody>
      </p:sp>
    </p:spTree>
    <p:extLst>
      <p:ext uri="{BB962C8B-B14F-4D97-AF65-F5344CB8AC3E}">
        <p14:creationId xmlns:p14="http://schemas.microsoft.com/office/powerpoint/2010/main" val="877793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 Points + Image">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CA94E383-665F-DE4D-9DA1-7E0530F9EEE4}"/>
              </a:ext>
            </a:extLst>
          </p:cNvPr>
          <p:cNvSpPr>
            <a:spLocks noGrp="1"/>
          </p:cNvSpPr>
          <p:nvPr>
            <p:ph type="body" sz="quarter" idx="10" hasCustomPrompt="1"/>
          </p:nvPr>
        </p:nvSpPr>
        <p:spPr>
          <a:xfrm>
            <a:off x="574166" y="1557325"/>
            <a:ext cx="6463943" cy="4360823"/>
          </a:xfrm>
          <a:prstGeom prst="rect">
            <a:avLst/>
          </a:prstGeom>
        </p:spPr>
        <p:txBody>
          <a:bodyPr>
            <a:normAutofit/>
          </a:bodyPr>
          <a:lstStyle>
            <a:lvl1pPr marL="285750" indent="-285750">
              <a:buClr>
                <a:srgbClr val="EA0029"/>
              </a:buClr>
              <a:buSzPct val="150000"/>
              <a:buFont typeface="Arial" panose="020B0604020202020204" pitchFamily="34" charset="0"/>
              <a:buChar char="•"/>
              <a:defRPr sz="2400" b="0" i="0">
                <a:solidFill>
                  <a:schemeClr val="tx1"/>
                </a:solidFill>
                <a:latin typeface="Arial" panose="020B0604020202020204" pitchFamily="34" charset="0"/>
                <a:cs typeface="Arial" panose="020B0604020202020204" pitchFamily="34" charset="0"/>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dirty="0"/>
              <a:t>Point One</a:t>
            </a:r>
          </a:p>
          <a:p>
            <a:endParaRPr lang="en-US" dirty="0"/>
          </a:p>
          <a:p>
            <a:r>
              <a:rPr lang="en-US" dirty="0"/>
              <a:t>Point Two</a:t>
            </a:r>
          </a:p>
          <a:p>
            <a:endParaRPr lang="en-US" dirty="0"/>
          </a:p>
          <a:p>
            <a:r>
              <a:rPr lang="en-US" dirty="0"/>
              <a:t>Point Three</a:t>
            </a:r>
          </a:p>
          <a:p>
            <a:endParaRPr lang="en-US" dirty="0"/>
          </a:p>
          <a:p>
            <a:r>
              <a:rPr lang="en-US" dirty="0"/>
              <a:t>Point Four</a:t>
            </a:r>
          </a:p>
        </p:txBody>
      </p:sp>
      <p:sp>
        <p:nvSpPr>
          <p:cNvPr id="16" name="Picture Placeholder 42">
            <a:extLst>
              <a:ext uri="{FF2B5EF4-FFF2-40B4-BE49-F238E27FC236}">
                <a16:creationId xmlns:a16="http://schemas.microsoft.com/office/drawing/2014/main" id="{1B2D02DA-A124-E149-AA36-1EAE876D872C}"/>
              </a:ext>
            </a:extLst>
          </p:cNvPr>
          <p:cNvSpPr>
            <a:spLocks noGrp="1"/>
          </p:cNvSpPr>
          <p:nvPr>
            <p:ph type="pic" sz="quarter" idx="33"/>
          </p:nvPr>
        </p:nvSpPr>
        <p:spPr>
          <a:xfrm>
            <a:off x="7529147" y="1557324"/>
            <a:ext cx="4224079" cy="4360824"/>
          </a:xfrm>
          <a:prstGeom prst="rect">
            <a:avLst/>
          </a:prstGeom>
          <a:solidFill>
            <a:schemeClr val="bg1">
              <a:lumMod val="8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Tx/>
              <a:buNone/>
              <a:tabLst/>
              <a:defRPr sz="1100" b="0" i="0">
                <a:latin typeface="Arial" panose="020B0604020202020204" pitchFamily="34" charset="0"/>
                <a:cs typeface="Arial" panose="020B0604020202020204" pitchFamily="34" charset="0"/>
              </a:defRPr>
            </a:lvl1pPr>
          </a:lstStyle>
          <a:p>
            <a:endParaRPr lang="en-US" dirty="0"/>
          </a:p>
          <a:p>
            <a:r>
              <a:rPr lang="en-US" dirty="0"/>
              <a:t>Insert or Drag and Drop Image Here</a:t>
            </a:r>
          </a:p>
          <a:p>
            <a:endParaRPr lang="en-US" dirty="0"/>
          </a:p>
        </p:txBody>
      </p:sp>
      <p:pic>
        <p:nvPicPr>
          <p:cNvPr id="18" name="Picture 17">
            <a:extLst>
              <a:ext uri="{FF2B5EF4-FFF2-40B4-BE49-F238E27FC236}">
                <a16:creationId xmlns:a16="http://schemas.microsoft.com/office/drawing/2014/main" id="{54EF5488-960B-E049-B326-EFD5543BBE43}"/>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29" name="Rectangle 28">
            <a:extLst>
              <a:ext uri="{FF2B5EF4-FFF2-40B4-BE49-F238E27FC236}">
                <a16:creationId xmlns:a16="http://schemas.microsoft.com/office/drawing/2014/main" id="{D7A92DE7-D6C7-5F4F-B035-62E2A650906C}"/>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TextBox 34">
            <a:extLst>
              <a:ext uri="{FF2B5EF4-FFF2-40B4-BE49-F238E27FC236}">
                <a16:creationId xmlns:a16="http://schemas.microsoft.com/office/drawing/2014/main" id="{EB871E5F-C400-024A-BD93-263390F56DC6}"/>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kumimoji="0" lang="en-US" sz="1000" b="0" i="0" u="none" strike="noStrike" kern="1200" cap="none" spc="0" normalizeH="0" baseline="0" noProof="0" smtClean="0">
                <a:ln>
                  <a:noFill/>
                </a:ln>
                <a:solidFill>
                  <a:srgbClr val="221F1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a:t>
            </a:fld>
            <a:r>
              <a:rPr kumimoji="0" lang="en-US" sz="1000" b="0" i="0" u="none" strike="noStrike" kern="1200" cap="none" spc="0" normalizeH="0" baseline="0" noProof="0">
                <a:ln>
                  <a:noFill/>
                </a:ln>
                <a:solidFill>
                  <a:srgbClr val="221F1F"/>
                </a:solidFill>
                <a:effectLst/>
                <a:uLnTx/>
                <a:uFillTx/>
                <a:latin typeface="Arial" panose="020B0604020202020204" pitchFamily="34" charset="0"/>
                <a:ea typeface="+mn-ea"/>
                <a:cs typeface="Arial" panose="020B0604020202020204" pitchFamily="34" charset="0"/>
              </a:rPr>
              <a:t> |</a:t>
            </a:r>
          </a:p>
        </p:txBody>
      </p:sp>
      <p:sp>
        <p:nvSpPr>
          <p:cNvPr id="3" name="Text Placeholder 2">
            <a:extLst>
              <a:ext uri="{FF2B5EF4-FFF2-40B4-BE49-F238E27FC236}">
                <a16:creationId xmlns:a16="http://schemas.microsoft.com/office/drawing/2014/main" id="{35BBB2C7-1649-714B-9036-6F3313F76B67}"/>
              </a:ext>
            </a:extLst>
          </p:cNvPr>
          <p:cNvSpPr>
            <a:spLocks noGrp="1"/>
          </p:cNvSpPr>
          <p:nvPr>
            <p:ph type="body" sz="quarter" idx="34" hasCustomPrompt="1"/>
          </p:nvPr>
        </p:nvSpPr>
        <p:spPr>
          <a:xfrm>
            <a:off x="904875" y="6488113"/>
            <a:ext cx="4622800" cy="246062"/>
          </a:xfrm>
          <a:prstGeom prst="rect">
            <a:avLst/>
          </a:prstGeom>
        </p:spPr>
        <p:txBody>
          <a:bodyPr>
            <a:noAutofit/>
          </a:bodyPr>
          <a:lstStyle>
            <a:lvl1pPr marL="0" indent="0">
              <a:buFontTx/>
              <a:buNone/>
              <a:defRPr sz="1000">
                <a:latin typeface="Arial" panose="020B0604020202020204" pitchFamily="34" charset="0"/>
                <a:cs typeface="Arial" panose="020B0604020202020204" pitchFamily="34" charset="0"/>
              </a:defRPr>
            </a:lvl1pPr>
          </a:lstStyle>
          <a:p>
            <a:pPr lvl="0"/>
            <a:r>
              <a:rPr lang="en-US"/>
              <a:t>Presentation Name</a:t>
            </a:r>
          </a:p>
        </p:txBody>
      </p:sp>
      <p:sp>
        <p:nvSpPr>
          <p:cNvPr id="2" name="Text Placeholder 4">
            <a:extLst>
              <a:ext uri="{FF2B5EF4-FFF2-40B4-BE49-F238E27FC236}">
                <a16:creationId xmlns:a16="http://schemas.microsoft.com/office/drawing/2014/main" id="{1898D7A8-C25A-A967-0C89-AA3D546D28AE}"/>
              </a:ext>
            </a:extLst>
          </p:cNvPr>
          <p:cNvSpPr>
            <a:spLocks noGrp="1"/>
          </p:cNvSpPr>
          <p:nvPr>
            <p:ph type="body" sz="quarter" idx="35" hasCustomPrompt="1"/>
          </p:nvPr>
        </p:nvSpPr>
        <p:spPr>
          <a:xfrm>
            <a:off x="574166" y="461115"/>
            <a:ext cx="8804552" cy="914400"/>
          </a:xfrm>
          <a:prstGeom prst="rect">
            <a:avLst/>
          </a:prstGeom>
        </p:spPr>
        <p:txBody>
          <a:bodyPr>
            <a:normAutofit/>
          </a:bodyPr>
          <a:lstStyle>
            <a:lvl1pPr marL="0" indent="0" algn="l">
              <a:buFontTx/>
              <a:buNone/>
              <a:defRPr sz="4400" b="0" i="0">
                <a:latin typeface="Arial" panose="020B0604020202020204" pitchFamily="34" charset="0"/>
                <a:cs typeface="Arial" panose="020B0604020202020204" pitchFamily="34" charset="0"/>
              </a:defRPr>
            </a:lvl1pPr>
          </a:lstStyle>
          <a:p>
            <a:r>
              <a:rPr lang="en-US" dirty="0"/>
              <a:t>Sample Title</a:t>
            </a:r>
          </a:p>
        </p:txBody>
      </p:sp>
    </p:spTree>
    <p:extLst>
      <p:ext uri="{BB962C8B-B14F-4D97-AF65-F5344CB8AC3E}">
        <p14:creationId xmlns:p14="http://schemas.microsoft.com/office/powerpoint/2010/main" val="1810513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a:solidFill>
                  <a:srgbClr val="221F1F"/>
                </a:solidFill>
                <a:latin typeface="Nunito" pitchFamily="2" charset="77"/>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pitchFamily="2" charset="77"/>
              </a:defRPr>
            </a:lvl1pPr>
          </a:lstStyle>
          <a:p>
            <a:pPr lvl="0"/>
            <a:r>
              <a:rPr lang="en-US"/>
              <a:t>Presentation Name </a:t>
            </a:r>
          </a:p>
        </p:txBody>
      </p:sp>
    </p:spTree>
    <p:extLst>
      <p:ext uri="{BB962C8B-B14F-4D97-AF65-F5344CB8AC3E}">
        <p14:creationId xmlns:p14="http://schemas.microsoft.com/office/powerpoint/2010/main" val="985186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5D69A5E-3D04-304B-8B2D-79305FF83877}"/>
              </a:ext>
            </a:extLst>
          </p:cNvPr>
          <p:cNvSpPr>
            <a:spLocks noGrp="1"/>
          </p:cNvSpPr>
          <p:nvPr>
            <p:ph type="body" sz="quarter" idx="13" hasCustomPrompt="1"/>
          </p:nvPr>
        </p:nvSpPr>
        <p:spPr>
          <a:xfrm>
            <a:off x="476471" y="4875295"/>
            <a:ext cx="5255942" cy="914400"/>
          </a:xfrm>
          <a:prstGeom prst="rect">
            <a:avLst/>
          </a:prstGeom>
        </p:spPr>
        <p:txBody>
          <a:bodyPr>
            <a:noAutofit/>
          </a:bodyPr>
          <a:lstStyle>
            <a:lvl1pPr marL="0" marR="0" indent="0" algn="l" defTabSz="914400" rtl="0" eaLnBrk="1" fontAlgn="auto" latinLnBrk="0" hangingPunct="1">
              <a:lnSpc>
                <a:spcPct val="100000"/>
              </a:lnSpc>
              <a:spcBef>
                <a:spcPts val="600"/>
              </a:spcBef>
              <a:spcAft>
                <a:spcPts val="0"/>
              </a:spcAft>
              <a:buClrTx/>
              <a:buSzTx/>
              <a:buFontTx/>
              <a:buNone/>
              <a:tabLst/>
              <a:defRPr sz="1400" b="0" i="0">
                <a:latin typeface="Nunito" pitchFamily="2" charset="77"/>
              </a:defRPr>
            </a:lvl1p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sz="1400" b="0" i="0" dirty="0">
                <a:solidFill>
                  <a:srgbClr val="4E4E4E"/>
                </a:solidFill>
                <a:effectLst/>
                <a:latin typeface="Nunito ExtraLight" pitchFamily="2" charset="77"/>
                <a:ea typeface="Calibri" panose="020F0502020204030204" pitchFamily="34" charset="0"/>
                <a:cs typeface="Arial" panose="020B0604020202020204" pitchFamily="34" charset="0"/>
              </a:rPr>
              <a:t>Name</a:t>
            </a:r>
          </a:p>
          <a:p>
            <a:pPr marL="0" marR="0" lvl="0" indent="0" algn="l" defTabSz="914400" rtl="0" eaLnBrk="1" fontAlgn="auto" latinLnBrk="0" hangingPunct="1">
              <a:lnSpc>
                <a:spcPct val="100000"/>
              </a:lnSpc>
              <a:spcBef>
                <a:spcPts val="600"/>
              </a:spcBef>
              <a:spcAft>
                <a:spcPts val="0"/>
              </a:spcAft>
              <a:buClrTx/>
              <a:buSzTx/>
              <a:buFontTx/>
              <a:buNone/>
              <a:tabLst/>
              <a:defRPr/>
            </a:pPr>
            <a:r>
              <a:rPr lang="en-US" sz="1400" b="0" i="0" dirty="0">
                <a:solidFill>
                  <a:srgbClr val="4E4E4E"/>
                </a:solidFill>
                <a:effectLst/>
                <a:latin typeface="Nunito ExtraLight" pitchFamily="2" charset="77"/>
                <a:ea typeface="Calibri" panose="020F0502020204030204" pitchFamily="34" charset="0"/>
                <a:cs typeface="Arial" panose="020B0604020202020204" pitchFamily="34" charset="0"/>
              </a:rPr>
              <a:t>Title</a:t>
            </a:r>
          </a:p>
          <a:p>
            <a:pPr marL="0" marR="0" lvl="0" indent="0" algn="l" defTabSz="914400" rtl="0" eaLnBrk="1" fontAlgn="auto" latinLnBrk="0" hangingPunct="1">
              <a:lnSpc>
                <a:spcPct val="100000"/>
              </a:lnSpc>
              <a:spcBef>
                <a:spcPts val="600"/>
              </a:spcBef>
              <a:spcAft>
                <a:spcPts val="0"/>
              </a:spcAft>
              <a:buClrTx/>
              <a:buSzTx/>
              <a:buFontTx/>
              <a:buNone/>
              <a:tabLst/>
              <a:defRPr/>
            </a:pPr>
            <a:r>
              <a:rPr lang="en-US" sz="1400" b="0" i="0" dirty="0">
                <a:solidFill>
                  <a:srgbClr val="4E4E4E"/>
                </a:solidFill>
                <a:effectLst/>
                <a:latin typeface="Nunito ExtraLight" pitchFamily="2" charset="77"/>
                <a:cs typeface="Arial" panose="020B0604020202020204" pitchFamily="34" charset="0"/>
              </a:rPr>
              <a:t>The Associated General Contractors of America</a:t>
            </a:r>
            <a:endParaRPr lang="en-US" sz="1400" b="0" i="0" dirty="0">
              <a:solidFill>
                <a:srgbClr val="4E4E4E"/>
              </a:solidFill>
              <a:latin typeface="Nunito ExtraLight" pitchFamily="2" charset="77"/>
            </a:endParaRPr>
          </a:p>
        </p:txBody>
      </p:sp>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476471" y="548152"/>
            <a:ext cx="2537555" cy="1005840"/>
          </a:xfrm>
          <a:prstGeom prst="rect">
            <a:avLst/>
          </a:prstGeom>
        </p:spPr>
      </p:pic>
      <p:sp>
        <p:nvSpPr>
          <p:cNvPr id="20" name="Text Placeholder 19">
            <a:extLst>
              <a:ext uri="{FF2B5EF4-FFF2-40B4-BE49-F238E27FC236}">
                <a16:creationId xmlns:a16="http://schemas.microsoft.com/office/drawing/2014/main" id="{CA94E383-665F-DE4D-9DA1-7E0530F9EEE4}"/>
              </a:ext>
            </a:extLst>
          </p:cNvPr>
          <p:cNvSpPr>
            <a:spLocks noGrp="1"/>
          </p:cNvSpPr>
          <p:nvPr>
            <p:ph type="body" sz="quarter" idx="10" hasCustomPrompt="1"/>
          </p:nvPr>
        </p:nvSpPr>
        <p:spPr>
          <a:xfrm>
            <a:off x="476471" y="2004769"/>
            <a:ext cx="2361979" cy="299646"/>
          </a:xfrm>
          <a:prstGeom prst="rect">
            <a:avLst/>
          </a:prstGeom>
        </p:spPr>
        <p:txBody>
          <a:bodyPr>
            <a:normAutofit/>
          </a:bodyPr>
          <a:lstStyle>
            <a:lvl1pPr marL="0" indent="0">
              <a:buFontTx/>
              <a:buNone/>
              <a:defRPr sz="1800" b="1" i="0">
                <a:solidFill>
                  <a:srgbClr val="EA0029"/>
                </a:solidFill>
                <a:latin typeface="Poppins" pitchFamily="2" charset="77"/>
                <a:cs typeface="Poppins" pitchFamily="2" charset="77"/>
              </a:defRPr>
            </a:lvl1pPr>
          </a:lstStyle>
          <a:p>
            <a:pPr lvl="0"/>
            <a:r>
              <a:rPr lang="en-US" dirty="0"/>
              <a:t>Place Date Here</a:t>
            </a:r>
          </a:p>
        </p:txBody>
      </p:sp>
      <p:sp>
        <p:nvSpPr>
          <p:cNvPr id="21" name="Text Placeholder 19">
            <a:extLst>
              <a:ext uri="{FF2B5EF4-FFF2-40B4-BE49-F238E27FC236}">
                <a16:creationId xmlns:a16="http://schemas.microsoft.com/office/drawing/2014/main" id="{5B94F17A-C46E-D64D-9E67-CBA51BCA8BC1}"/>
              </a:ext>
            </a:extLst>
          </p:cNvPr>
          <p:cNvSpPr>
            <a:spLocks noGrp="1"/>
          </p:cNvSpPr>
          <p:nvPr>
            <p:ph type="body" sz="quarter" idx="11" hasCustomPrompt="1"/>
          </p:nvPr>
        </p:nvSpPr>
        <p:spPr>
          <a:xfrm>
            <a:off x="476471" y="2576268"/>
            <a:ext cx="10686829" cy="2028117"/>
          </a:xfrm>
          <a:prstGeom prst="rect">
            <a:avLst/>
          </a:prstGeom>
        </p:spPr>
        <p:txBody>
          <a:bodyPr>
            <a:normAutofit/>
          </a:bodyPr>
          <a:lstStyle>
            <a:lvl1pPr marL="0" indent="0">
              <a:buFontTx/>
              <a:buNone/>
              <a:defRPr sz="8000" b="1" i="0">
                <a:solidFill>
                  <a:srgbClr val="221F1F"/>
                </a:solidFill>
                <a:latin typeface="Poppins" pitchFamily="2" charset="77"/>
                <a:cs typeface="Poppins" pitchFamily="2" charset="77"/>
              </a:defRPr>
            </a:lvl1pPr>
          </a:lstStyle>
          <a:p>
            <a:pPr lvl="0"/>
            <a:r>
              <a:rPr lang="en-US" dirty="0"/>
              <a:t>Place Presentation Title Here</a:t>
            </a:r>
          </a:p>
        </p:txBody>
      </p:sp>
      <p:sp>
        <p:nvSpPr>
          <p:cNvPr id="23" name="Text Placeholder 19">
            <a:extLst>
              <a:ext uri="{FF2B5EF4-FFF2-40B4-BE49-F238E27FC236}">
                <a16:creationId xmlns:a16="http://schemas.microsoft.com/office/drawing/2014/main" id="{7681E22C-DC4C-674E-8F7D-9DB61A30A915}"/>
              </a:ext>
            </a:extLst>
          </p:cNvPr>
          <p:cNvSpPr>
            <a:spLocks noGrp="1"/>
          </p:cNvSpPr>
          <p:nvPr>
            <p:ph type="body" sz="quarter" idx="12" hasCustomPrompt="1"/>
          </p:nvPr>
        </p:nvSpPr>
        <p:spPr>
          <a:xfrm>
            <a:off x="4981575" y="712934"/>
            <a:ext cx="6733954" cy="676275"/>
          </a:xfrm>
          <a:prstGeom prst="rect">
            <a:avLst/>
          </a:prstGeom>
        </p:spPr>
        <p:txBody>
          <a:bodyPr anchor="ctr">
            <a:normAutofit/>
          </a:bodyPr>
          <a:lstStyle>
            <a:lvl1pPr marL="0" indent="0" algn="r">
              <a:lnSpc>
                <a:spcPts val="1860"/>
              </a:lnSpc>
              <a:buFontTx/>
              <a:buNone/>
              <a:defRPr sz="1800" b="1" i="0">
                <a:solidFill>
                  <a:srgbClr val="929497"/>
                </a:solidFill>
                <a:latin typeface="Poppins" pitchFamily="2" charset="77"/>
                <a:cs typeface="Poppins" pitchFamily="2" charset="77"/>
              </a:defRPr>
            </a:lvl1pPr>
          </a:lstStyle>
          <a:p>
            <a:pPr lvl="0"/>
            <a:r>
              <a:rPr lang="en-US" dirty="0"/>
              <a:t>Event Name</a:t>
            </a:r>
          </a:p>
        </p:txBody>
      </p:sp>
      <p:sp>
        <p:nvSpPr>
          <p:cNvPr id="24" name="Rectangle 23">
            <a:extLst>
              <a:ext uri="{FF2B5EF4-FFF2-40B4-BE49-F238E27FC236}">
                <a16:creationId xmlns:a16="http://schemas.microsoft.com/office/drawing/2014/main" id="{47CA5187-4A9A-4541-9A36-E87DBF5AFD56}"/>
              </a:ext>
            </a:extLst>
          </p:cNvPr>
          <p:cNvSpPr/>
          <p:nvPr userDrawn="1"/>
        </p:nvSpPr>
        <p:spPr>
          <a:xfrm>
            <a:off x="0" y="6181725"/>
            <a:ext cx="12192000" cy="676275"/>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489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with point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20" name="Text Placeholder 19">
            <a:extLst>
              <a:ext uri="{FF2B5EF4-FFF2-40B4-BE49-F238E27FC236}">
                <a16:creationId xmlns:a16="http://schemas.microsoft.com/office/drawing/2014/main" id="{CA94E383-665F-DE4D-9DA1-7E0530F9EEE4}"/>
              </a:ext>
            </a:extLst>
          </p:cNvPr>
          <p:cNvSpPr>
            <a:spLocks noGrp="1"/>
          </p:cNvSpPr>
          <p:nvPr>
            <p:ph type="body" sz="quarter" idx="10" hasCustomPrompt="1"/>
          </p:nvPr>
        </p:nvSpPr>
        <p:spPr>
          <a:xfrm>
            <a:off x="1024320" y="1871831"/>
            <a:ext cx="9660804" cy="3310665"/>
          </a:xfrm>
          <a:prstGeom prst="rect">
            <a:avLst/>
          </a:prstGeom>
        </p:spPr>
        <p:txBody>
          <a:bodyPr>
            <a:normAutofit/>
          </a:bodyPr>
          <a:lstStyle>
            <a:lvl1pPr marL="285750" indent="-285750">
              <a:buClr>
                <a:srgbClr val="FF0000"/>
              </a:buClr>
              <a:buSzPct val="150000"/>
              <a:buFont typeface="Arial" panose="020B0604020202020204" pitchFamily="34" charset="0"/>
              <a:buChar char="•"/>
              <a:defRPr sz="1800" b="0" i="0">
                <a:solidFill>
                  <a:schemeClr val="tx1"/>
                </a:solidFill>
                <a:latin typeface="Nunito" pitchFamily="2" charset="77"/>
                <a:cs typeface="Poppins" pitchFamily="2" charset="77"/>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dirty="0"/>
              <a:t>Point One</a:t>
            </a:r>
          </a:p>
          <a:p>
            <a:r>
              <a:rPr lang="en-US" dirty="0"/>
              <a:t>Point Two</a:t>
            </a:r>
          </a:p>
          <a:p>
            <a:r>
              <a:rPr lang="en-US" dirty="0"/>
              <a:t>Point Three</a:t>
            </a:r>
          </a:p>
          <a:p>
            <a:endParaRPr lang="en-US" dirty="0"/>
          </a:p>
        </p:txBody>
      </p:sp>
      <p:sp>
        <p:nvSpPr>
          <p:cNvPr id="5" name="Text Placeholder 4">
            <a:extLst>
              <a:ext uri="{FF2B5EF4-FFF2-40B4-BE49-F238E27FC236}">
                <a16:creationId xmlns:a16="http://schemas.microsoft.com/office/drawing/2014/main" id="{3B70A239-A0B2-D048-AB37-01552CED27C4}"/>
              </a:ext>
            </a:extLst>
          </p:cNvPr>
          <p:cNvSpPr>
            <a:spLocks noGrp="1"/>
          </p:cNvSpPr>
          <p:nvPr>
            <p:ph type="body" sz="quarter" idx="13" hasCustomPrompt="1"/>
          </p:nvPr>
        </p:nvSpPr>
        <p:spPr>
          <a:xfrm>
            <a:off x="1024320" y="461115"/>
            <a:ext cx="8354397" cy="914400"/>
          </a:xfrm>
          <a:prstGeom prst="rect">
            <a:avLst/>
          </a:prstGeom>
        </p:spPr>
        <p:txBody>
          <a:bodyPr>
            <a:normAutofit/>
          </a:bodyPr>
          <a:lstStyle>
            <a:lvl1pPr marL="0" indent="0" algn="l">
              <a:buFontTx/>
              <a:buNone/>
              <a:defRPr sz="4400" b="1" i="0">
                <a:latin typeface="Poppins" pitchFamily="2" charset="77"/>
                <a:cs typeface="Poppins" pitchFamily="2" charset="77"/>
              </a:defRPr>
            </a:lvl1pPr>
          </a:lstStyle>
          <a:p>
            <a:r>
              <a:rPr lang="en-US" dirty="0"/>
              <a:t>Sample Title</a:t>
            </a:r>
          </a:p>
        </p:txBody>
      </p:sp>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dirty="0">
                <a:solidFill>
                  <a:srgbClr val="221F1F"/>
                </a:solidFill>
                <a:latin typeface="Nunito" pitchFamily="2" charset="77"/>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Light" pitchFamily="2" charset="77"/>
              </a:defRPr>
            </a:lvl1pPr>
          </a:lstStyle>
          <a:p>
            <a:pPr lvl="0"/>
            <a:r>
              <a:rPr lang="en-US" dirty="0"/>
              <a:t>Presentation Name </a:t>
            </a:r>
          </a:p>
        </p:txBody>
      </p:sp>
    </p:spTree>
    <p:extLst>
      <p:ext uri="{BB962C8B-B14F-4D97-AF65-F5344CB8AC3E}">
        <p14:creationId xmlns:p14="http://schemas.microsoft.com/office/powerpoint/2010/main" val="1454221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10" Type="http://schemas.openxmlformats.org/officeDocument/2006/relationships/theme" Target="../theme/theme2.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159253"/>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9" r:id="rId5"/>
    <p:sldLayoutId id="2147483660" r:id="rId6"/>
    <p:sldLayoutId id="2147483656" r:id="rId7"/>
  </p:sldLayoutIdLst>
  <p:txStyles>
    <p:titleStyle>
      <a:lvl1pPr algn="l" defTabSz="914400" rtl="0" eaLnBrk="1" latinLnBrk="0" hangingPunct="1">
        <a:lnSpc>
          <a:spcPct val="90000"/>
        </a:lnSpc>
        <a:spcBef>
          <a:spcPct val="0"/>
        </a:spcBef>
        <a:buNone/>
        <a:defRPr sz="4400" b="1" kern="1200">
          <a:solidFill>
            <a:schemeClr val="tx1"/>
          </a:solidFill>
          <a:latin typeface="Poppins" pitchFamily="2" charset="77"/>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Nunito"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Nunito"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Nunito"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Nunito"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Nunito"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745185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Lst>
  <p:txStyles>
    <p:titleStyle>
      <a:lvl1pPr algn="l" defTabSz="914400" rtl="0" eaLnBrk="1" latinLnBrk="0" hangingPunct="1">
        <a:lnSpc>
          <a:spcPct val="90000"/>
        </a:lnSpc>
        <a:spcBef>
          <a:spcPct val="0"/>
        </a:spcBef>
        <a:buNone/>
        <a:defRPr sz="4400" b="1" kern="1200">
          <a:solidFill>
            <a:schemeClr val="tx1"/>
          </a:solidFill>
          <a:latin typeface="Poppins" pitchFamily="2" charset="77"/>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Nunito"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Nunito"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Nunito"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Nunito"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Nunito"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5464C09-28DB-654A-9CBE-A18E47989EE6}"/>
              </a:ext>
            </a:extLst>
          </p:cNvPr>
          <p:cNvSpPr>
            <a:spLocks noGrp="1"/>
          </p:cNvSpPr>
          <p:nvPr>
            <p:ph type="title" idx="4294967295"/>
          </p:nvPr>
        </p:nvSpPr>
        <p:spPr>
          <a:xfrm>
            <a:off x="476471" y="2474843"/>
            <a:ext cx="9113843" cy="240045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7200" b="1" i="0" u="none" strike="noStrike" kern="1200" cap="none" spc="0" normalizeH="0" baseline="0" noProof="0" dirty="0">
                <a:ln>
                  <a:noFill/>
                </a:ln>
                <a:solidFill>
                  <a:srgbClr val="221F1F"/>
                </a:solidFill>
                <a:effectLst/>
                <a:uLnTx/>
                <a:uFillTx/>
                <a:latin typeface="Poppins" pitchFamily="2" charset="77"/>
                <a:ea typeface="+mn-ea"/>
                <a:cs typeface="Poppins" pitchFamily="2" charset="77"/>
              </a:rPr>
              <a:t>Operations with Fall Hazards</a:t>
            </a:r>
          </a:p>
        </p:txBody>
      </p:sp>
      <p:sp>
        <p:nvSpPr>
          <p:cNvPr id="2" name="Text Placeholder 1">
            <a:extLst>
              <a:ext uri="{FF2B5EF4-FFF2-40B4-BE49-F238E27FC236}">
                <a16:creationId xmlns:a16="http://schemas.microsoft.com/office/drawing/2014/main" id="{2B3229FB-622D-13BC-54F2-E84FE9D143B9}"/>
              </a:ext>
            </a:extLst>
          </p:cNvPr>
          <p:cNvSpPr>
            <a:spLocks noGrp="1"/>
          </p:cNvSpPr>
          <p:nvPr>
            <p:ph type="body" sz="quarter" idx="13"/>
          </p:nvPr>
        </p:nvSpPr>
        <p:spPr>
          <a:xfrm>
            <a:off x="476471" y="4825400"/>
            <a:ext cx="10187410" cy="1065465"/>
          </a:xfrm>
        </p:spPr>
        <p:txBody>
          <a:bodyPr/>
          <a:lstStyle/>
          <a:p>
            <a:r>
              <a:rPr lang="en-US" sz="4800" dirty="0">
                <a:latin typeface="Arial" panose="020B0604020202020204" pitchFamily="34" charset="0"/>
                <a:cs typeface="Arial" panose="020B0604020202020204" pitchFamily="34" charset="0"/>
              </a:rPr>
              <a:t>Commercial Roofing</a:t>
            </a:r>
            <a:endParaRPr lang="en-US" sz="1100" b="1" dirty="0">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BD2F0370-A462-EA47-A926-2777BBA4F2A5}"/>
              </a:ext>
              <a:ext uri="{C183D7F6-B498-43B3-948B-1728B52AA6E4}">
                <adec:decorative xmlns:adec="http://schemas.microsoft.com/office/drawing/2017/decorative" val="1"/>
              </a:ext>
            </a:extLst>
          </p:cNvPr>
          <p:cNvSpPr>
            <a:spLocks noGrp="1"/>
          </p:cNvSpPr>
          <p:nvPr>
            <p:ph type="body" sz="quarter" idx="12"/>
          </p:nvPr>
        </p:nvSpPr>
        <p:spPr/>
        <p:txBody>
          <a:bodyPr/>
          <a:lstStyle/>
          <a:p>
            <a:r>
              <a:rPr lang="en-US" sz="1800" b="1" dirty="0">
                <a:latin typeface="Arial" panose="020B0604020202020204" pitchFamily="34" charset="0"/>
                <a:cs typeface="Arial" panose="020B0604020202020204" pitchFamily="34" charset="0"/>
              </a:rPr>
              <a:t>Fall Prevention in Construction</a:t>
            </a:r>
            <a:endParaRPr lang="en-US" dirty="0"/>
          </a:p>
        </p:txBody>
      </p:sp>
      <p:pic>
        <p:nvPicPr>
          <p:cNvPr id="3" name="Google Shape;69;p1">
            <a:extLst>
              <a:ext uri="{FF2B5EF4-FFF2-40B4-BE49-F238E27FC236}">
                <a16:creationId xmlns:a16="http://schemas.microsoft.com/office/drawing/2014/main" id="{F3BD5649-3EDC-191B-2D73-B5A182D9E85D}"/>
              </a:ext>
              <a:ext uri="{C183D7F6-B498-43B3-948B-1728B52AA6E4}">
                <adec:decorative xmlns:adec="http://schemas.microsoft.com/office/drawing/2017/decorative" val="1"/>
              </a:ext>
            </a:extLst>
          </p:cNvPr>
          <p:cNvPicPr preferRelativeResize="0"/>
          <p:nvPr/>
        </p:nvPicPr>
        <p:blipFill rotWithShape="1">
          <a:blip r:embed="rId3">
            <a:alphaModFix/>
          </a:blip>
          <a:srcRect l="2188" t="3751" r="22811" b="37499"/>
          <a:stretch/>
        </p:blipFill>
        <p:spPr>
          <a:xfrm>
            <a:off x="8715246" y="1589314"/>
            <a:ext cx="3238430" cy="1865448"/>
          </a:xfrm>
          <a:prstGeom prst="rect">
            <a:avLst/>
          </a:prstGeom>
          <a:noFill/>
          <a:ln>
            <a:noFill/>
          </a:ln>
        </p:spPr>
      </p:pic>
      <p:pic>
        <p:nvPicPr>
          <p:cNvPr id="6" name="Google Shape;70;p1">
            <a:extLst>
              <a:ext uri="{FF2B5EF4-FFF2-40B4-BE49-F238E27FC236}">
                <a16:creationId xmlns:a16="http://schemas.microsoft.com/office/drawing/2014/main" id="{1459DF23-2CFE-DFF3-DACE-6ADFB5EB0988}"/>
              </a:ex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8715246" y="3576290"/>
            <a:ext cx="3238430" cy="2314575"/>
          </a:xfrm>
          <a:prstGeom prst="rect">
            <a:avLst/>
          </a:prstGeom>
          <a:noFill/>
          <a:ln>
            <a:noFill/>
          </a:ln>
        </p:spPr>
      </p:pic>
    </p:spTree>
    <p:extLst>
      <p:ext uri="{BB962C8B-B14F-4D97-AF65-F5344CB8AC3E}">
        <p14:creationId xmlns:p14="http://schemas.microsoft.com/office/powerpoint/2010/main" val="33014385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57665766-E197-78C2-80AB-8B519A463A11}"/>
              </a:ext>
            </a:extLst>
          </p:cNvPr>
          <p:cNvSpPr>
            <a:spLocks noGrp="1"/>
          </p:cNvSpPr>
          <p:nvPr>
            <p:ph type="title" idx="4294967295"/>
          </p:nvPr>
        </p:nvSpPr>
        <p:spPr>
          <a:xfrm>
            <a:off x="574166" y="461115"/>
            <a:ext cx="8804552"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High Flat Roofs</a:t>
            </a:r>
          </a:p>
        </p:txBody>
      </p:sp>
      <p:pic>
        <p:nvPicPr>
          <p:cNvPr id="6" name="Picture 4">
            <a:extLst>
              <a:ext uri="{FF2B5EF4-FFF2-40B4-BE49-F238E27FC236}">
                <a16:creationId xmlns:a16="http://schemas.microsoft.com/office/drawing/2014/main" id="{91F05382-5388-C40B-0FD2-600C347045E5}"/>
              </a:ext>
              <a:ext uri="{C183D7F6-B498-43B3-948B-1728B52AA6E4}">
                <adec:decorative xmlns:adec="http://schemas.microsoft.com/office/drawing/2017/decorative" val="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1290861" y="1375515"/>
            <a:ext cx="3017520" cy="22638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5" descr="These images depict a guardrail protected roof">
            <a:extLst>
              <a:ext uri="{FF2B5EF4-FFF2-40B4-BE49-F238E27FC236}">
                <a16:creationId xmlns:a16="http://schemas.microsoft.com/office/drawing/2014/main" id="{C8F85B86-6B74-EF49-44C6-524165314EC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t="15022" r="4247"/>
          <a:stretch>
            <a:fillRect/>
          </a:stretch>
        </p:blipFill>
        <p:spPr>
          <a:xfrm>
            <a:off x="3550585" y="3783920"/>
            <a:ext cx="3017520" cy="22734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ext Placeholder 1">
            <a:extLst>
              <a:ext uri="{FF2B5EF4-FFF2-40B4-BE49-F238E27FC236}">
                <a16:creationId xmlns:a16="http://schemas.microsoft.com/office/drawing/2014/main" id="{3D9B2AEC-B45F-B5D3-C3D0-BB47B3467FEE}"/>
              </a:ext>
            </a:extLst>
          </p:cNvPr>
          <p:cNvSpPr>
            <a:spLocks noGrp="1"/>
          </p:cNvSpPr>
          <p:nvPr>
            <p:ph type="body" sz="quarter" idx="10"/>
          </p:nvPr>
        </p:nvSpPr>
        <p:spPr>
          <a:xfrm>
            <a:off x="6563690" y="2459421"/>
            <a:ext cx="4914677" cy="3136288"/>
          </a:xfrm>
        </p:spPr>
        <p:txBody>
          <a:bodyPr>
            <a:normAutofit/>
          </a:bodyPr>
          <a:lstStyle/>
          <a:p>
            <a:r>
              <a:rPr lang="en-US" sz="2400" dirty="0"/>
              <a:t>While warning lines and safety monitors are allowed by OSHA, guardrails or fall arrest or restraints are safer protections.</a:t>
            </a:r>
          </a:p>
        </p:txBody>
      </p:sp>
      <p:sp>
        <p:nvSpPr>
          <p:cNvPr id="3" name="Content Placeholder 3">
            <a:extLst>
              <a:ext uri="{FF2B5EF4-FFF2-40B4-BE49-F238E27FC236}">
                <a16:creationId xmlns:a16="http://schemas.microsoft.com/office/drawing/2014/main" id="{65D2E855-04CA-00C3-778C-D778F28417DD}"/>
              </a:ext>
              <a:ext uri="{C183D7F6-B498-43B3-948B-1728B52AA6E4}">
                <adec:decorative xmlns:adec="http://schemas.microsoft.com/office/drawing/2017/decorative" val="1"/>
              </a:ext>
            </a:extLst>
          </p:cNvPr>
          <p:cNvSpPr txBox="1">
            <a:spLocks/>
          </p:cNvSpPr>
          <p:nvPr/>
        </p:nvSpPr>
        <p:spPr>
          <a:xfrm>
            <a:off x="756380" y="6487653"/>
            <a:ext cx="4333875" cy="24606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000" dirty="0"/>
              <a:t>Operations with Fall Hazards – Commercial Roofing</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3013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DDBB56-6BA5-B488-A2FA-8DD8974DF4B1}"/>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Weighted Portable Guardrails</a:t>
            </a:r>
          </a:p>
        </p:txBody>
      </p:sp>
      <p:pic>
        <p:nvPicPr>
          <p:cNvPr id="5" name="Picture 3" descr=" These images depict portable guardrails">
            <a:extLst>
              <a:ext uri="{FF2B5EF4-FFF2-40B4-BE49-F238E27FC236}">
                <a16:creationId xmlns:a16="http://schemas.microsoft.com/office/drawing/2014/main" id="{A431242F-7777-ABB9-2735-288E9876B3A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1728953" y="1721070"/>
            <a:ext cx="4589463" cy="36401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4">
            <a:extLst>
              <a:ext uri="{FF2B5EF4-FFF2-40B4-BE49-F238E27FC236}">
                <a16:creationId xmlns:a16="http://schemas.microsoft.com/office/drawing/2014/main" id="{641B676F-C436-6B01-A49B-973945EE79C8}"/>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7062953" y="1463756"/>
            <a:ext cx="2690813" cy="19034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5">
            <a:extLst>
              <a:ext uri="{FF2B5EF4-FFF2-40B4-BE49-F238E27FC236}">
                <a16:creationId xmlns:a16="http://schemas.microsoft.com/office/drawing/2014/main" id="{C4A687AC-6394-E2D9-59F4-AA403E89DD65}"/>
              </a:ext>
              <a:ext uri="{C183D7F6-B498-43B3-948B-1728B52AA6E4}">
                <adec:decorative xmlns:adec="http://schemas.microsoft.com/office/drawing/2017/decorative" val="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a:xfrm>
            <a:off x="6529553" y="3702269"/>
            <a:ext cx="3495675" cy="2330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Content Placeholder 3">
            <a:extLst>
              <a:ext uri="{FF2B5EF4-FFF2-40B4-BE49-F238E27FC236}">
                <a16:creationId xmlns:a16="http://schemas.microsoft.com/office/drawing/2014/main" id="{942CF0AF-9B72-D6B4-B879-7188CCFD880D}"/>
              </a:ext>
              <a:ext uri="{C183D7F6-B498-43B3-948B-1728B52AA6E4}">
                <adec:decorative xmlns:adec="http://schemas.microsoft.com/office/drawing/2017/decorative" val="1"/>
              </a:ext>
            </a:extLst>
          </p:cNvPr>
          <p:cNvSpPr txBox="1">
            <a:spLocks/>
          </p:cNvSpPr>
          <p:nvPr/>
        </p:nvSpPr>
        <p:spPr>
          <a:xfrm>
            <a:off x="756380" y="6487653"/>
            <a:ext cx="4333875" cy="24606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000" dirty="0"/>
              <a:t>Operations with Fall Hazards – Commercial Roofing</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61409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DDBB56-6BA5-B488-A2FA-8DD8974DF4B1}"/>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Skylights</a:t>
            </a:r>
            <a:r>
              <a:rPr kumimoji="0" lang="en-US" sz="44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 1</a:t>
            </a:r>
          </a:p>
        </p:txBody>
      </p:sp>
      <p:pic>
        <p:nvPicPr>
          <p:cNvPr id="2" name="Picture 3" descr="Depicts skylights on roof ">
            <a:extLst>
              <a:ext uri="{FF2B5EF4-FFF2-40B4-BE49-F238E27FC236}">
                <a16:creationId xmlns:a16="http://schemas.microsoft.com/office/drawing/2014/main" id="{FA91D795-596A-231D-957A-2D201197B20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1623848" y="1914525"/>
            <a:ext cx="4038600" cy="302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 name="Picture 4" descr="Depicts an accident involving a skylight &#10;">
            <a:extLst>
              <a:ext uri="{FF2B5EF4-FFF2-40B4-BE49-F238E27FC236}">
                <a16:creationId xmlns:a16="http://schemas.microsoft.com/office/drawing/2014/main" id="{DCE90863-281C-344E-F4A8-68DF46304254}"/>
              </a:ext>
            </a:extLst>
          </p:cNvPr>
          <p:cNvPicPr>
            <a:picLocks noChangeAspect="1" noChangeArrowheads="1"/>
          </p:cNvPicPr>
          <p:nvPr/>
        </p:nvPicPr>
        <p:blipFill>
          <a:blip r:embed="rId4" cstate="print">
            <a:lum bright="24000"/>
            <a:extLst>
              <a:ext uri="{28A0092B-C50C-407E-A947-70E740481C1C}">
                <a14:useLocalDpi xmlns:a14="http://schemas.microsoft.com/office/drawing/2010/main" val="0"/>
              </a:ext>
            </a:extLst>
          </a:blip>
          <a:srcRect/>
          <a:stretch>
            <a:fillRect/>
          </a:stretch>
        </p:blipFill>
        <p:spPr>
          <a:xfrm>
            <a:off x="5814848" y="1908176"/>
            <a:ext cx="4038600" cy="30432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Text Box 5">
            <a:extLst>
              <a:ext uri="{FF2B5EF4-FFF2-40B4-BE49-F238E27FC236}">
                <a16:creationId xmlns:a16="http://schemas.microsoft.com/office/drawing/2014/main" id="{4493A018-F747-7F89-7E02-5E630EA82FD6}"/>
              </a:ext>
            </a:extLst>
          </p:cNvPr>
          <p:cNvSpPr txBox="1">
            <a:spLocks noChangeArrowheads="1"/>
          </p:cNvSpPr>
          <p:nvPr/>
        </p:nvSpPr>
        <p:spPr bwMode="auto">
          <a:xfrm>
            <a:off x="3452648" y="5022056"/>
            <a:ext cx="4800600" cy="5191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sz="2800" b="1">
                <a:latin typeface="Arial" panose="020B0604020202020204" pitchFamily="34" charset="0"/>
                <a:cs typeface="Arial" panose="020B0604020202020204" pitchFamily="34" charset="0"/>
              </a:rPr>
              <a:t>Must be protected</a:t>
            </a:r>
          </a:p>
        </p:txBody>
      </p:sp>
      <p:sp>
        <p:nvSpPr>
          <p:cNvPr id="7" name="AutoShape 7">
            <a:extLst>
              <a:ext uri="{FF2B5EF4-FFF2-40B4-BE49-F238E27FC236}">
                <a16:creationId xmlns:a16="http://schemas.microsoft.com/office/drawing/2014/main" id="{9F75EA7D-83F4-DBAB-C86C-1C2D4C74C95C}"/>
              </a:ext>
              <a:ext uri="{C183D7F6-B498-43B3-948B-1728B52AA6E4}">
                <adec:decorative xmlns:adec="http://schemas.microsoft.com/office/drawing/2017/decorative" val="1"/>
              </a:ext>
            </a:extLst>
          </p:cNvPr>
          <p:cNvSpPr>
            <a:spLocks noChangeArrowheads="1"/>
          </p:cNvSpPr>
          <p:nvPr/>
        </p:nvSpPr>
        <p:spPr bwMode="auto">
          <a:xfrm>
            <a:off x="7186448" y="2386012"/>
            <a:ext cx="1828800" cy="18288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556" y="15912"/>
                </a:moveTo>
                <a:cubicBezTo>
                  <a:pt x="18670" y="14440"/>
                  <a:pt x="19273" y="12645"/>
                  <a:pt x="19273" y="10800"/>
                </a:cubicBezTo>
                <a:cubicBezTo>
                  <a:pt x="19273" y="6120"/>
                  <a:pt x="15479" y="2327"/>
                  <a:pt x="10800" y="2327"/>
                </a:cubicBezTo>
                <a:cubicBezTo>
                  <a:pt x="8954" y="2326"/>
                  <a:pt x="7159" y="2929"/>
                  <a:pt x="5687" y="4043"/>
                </a:cubicBezTo>
                <a:lnTo>
                  <a:pt x="17556" y="15912"/>
                </a:lnTo>
                <a:close/>
                <a:moveTo>
                  <a:pt x="4043" y="5687"/>
                </a:moveTo>
                <a:cubicBezTo>
                  <a:pt x="2929" y="7159"/>
                  <a:pt x="2327" y="8954"/>
                  <a:pt x="2327" y="10799"/>
                </a:cubicBezTo>
                <a:cubicBezTo>
                  <a:pt x="2327" y="15479"/>
                  <a:pt x="6120" y="19273"/>
                  <a:pt x="10800" y="19273"/>
                </a:cubicBezTo>
                <a:cubicBezTo>
                  <a:pt x="12645" y="19273"/>
                  <a:pt x="14440" y="18670"/>
                  <a:pt x="15912" y="17556"/>
                </a:cubicBezTo>
                <a:lnTo>
                  <a:pt x="4043" y="5687"/>
                </a:lnTo>
                <a:close/>
              </a:path>
            </a:pathLst>
          </a:custGeom>
          <a:noFill/>
          <a:ln w="19050">
            <a:solidFill>
              <a:srgbClr val="FF0066"/>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8" name="Content Placeholder 3">
            <a:extLst>
              <a:ext uri="{FF2B5EF4-FFF2-40B4-BE49-F238E27FC236}">
                <a16:creationId xmlns:a16="http://schemas.microsoft.com/office/drawing/2014/main" id="{E2043F5E-9457-7CCE-37F9-26FC8F64B4B8}"/>
              </a:ext>
              <a:ext uri="{C183D7F6-B498-43B3-948B-1728B52AA6E4}">
                <adec:decorative xmlns:adec="http://schemas.microsoft.com/office/drawing/2017/decorative" val="1"/>
              </a:ext>
            </a:extLst>
          </p:cNvPr>
          <p:cNvSpPr txBox="1">
            <a:spLocks/>
          </p:cNvSpPr>
          <p:nvPr/>
        </p:nvSpPr>
        <p:spPr>
          <a:xfrm>
            <a:off x="756380" y="6487653"/>
            <a:ext cx="4333875" cy="24606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000" dirty="0"/>
              <a:t>Operations with Fall Hazards – Commercial Roofing</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94827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400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4*#ppt_w"/>
                                          </p:val>
                                        </p:tav>
                                        <p:tav tm="100000">
                                          <p:val>
                                            <p:strVal val="#ppt_w"/>
                                          </p:val>
                                        </p:tav>
                                      </p:tavLst>
                                    </p:anim>
                                    <p:anim calcmode="lin" valueType="num">
                                      <p:cBhvr>
                                        <p:cTn id="8" dur="500" fill="hold"/>
                                        <p:tgtEl>
                                          <p:spTgt spid="7"/>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DDBB56-6BA5-B488-A2FA-8DD8974DF4B1}"/>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lvl="0">
              <a:defRPr/>
            </a:pPr>
            <a:r>
              <a:rPr kumimoji="0" lang="en-US" sz="44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Skylights</a:t>
            </a:r>
            <a:r>
              <a:rPr lang="en-US" b="1" dirty="0">
                <a:solidFill>
                  <a:schemeClr val="bg1"/>
                </a:solidFill>
                <a:latin typeface="Arial" panose="020B0604020202020204" pitchFamily="34" charset="0"/>
                <a:cs typeface="Arial" panose="020B0604020202020204" pitchFamily="34" charset="0"/>
              </a:rPr>
              <a:t> 2</a:t>
            </a:r>
            <a:endParaRPr kumimoji="0" lang="en-US" sz="44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p:txBody>
      </p:sp>
      <p:pic>
        <p:nvPicPr>
          <p:cNvPr id="8" name="Picture 3" descr="skylight protection">
            <a:extLst>
              <a:ext uri="{FF2B5EF4-FFF2-40B4-BE49-F238E27FC236}">
                <a16:creationId xmlns:a16="http://schemas.microsoft.com/office/drawing/2014/main" id="{2A163C3F-AA61-C3FE-FEEB-71A7FA3833E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l="10001" t="20667" r="16000"/>
          <a:stretch>
            <a:fillRect/>
          </a:stretch>
        </p:blipFill>
        <p:spPr>
          <a:xfrm>
            <a:off x="1905000" y="2286000"/>
            <a:ext cx="3886200" cy="3124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Text Box 5">
            <a:extLst>
              <a:ext uri="{FF2B5EF4-FFF2-40B4-BE49-F238E27FC236}">
                <a16:creationId xmlns:a16="http://schemas.microsoft.com/office/drawing/2014/main" id="{94F48A4E-0F62-2AED-8F57-493E6F849F27}"/>
              </a:ext>
            </a:extLst>
          </p:cNvPr>
          <p:cNvSpPr txBox="1">
            <a:spLocks noChangeArrowheads="1"/>
          </p:cNvSpPr>
          <p:nvPr/>
        </p:nvSpPr>
        <p:spPr bwMode="auto">
          <a:xfrm>
            <a:off x="3048000" y="5562601"/>
            <a:ext cx="2971800" cy="5191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800" b="1"/>
              <a:t>Grates</a:t>
            </a:r>
          </a:p>
        </p:txBody>
      </p:sp>
      <p:pic>
        <p:nvPicPr>
          <p:cNvPr id="9" name="Picture 4" descr="skylight cover">
            <a:extLst>
              <a:ext uri="{FF2B5EF4-FFF2-40B4-BE49-F238E27FC236}">
                <a16:creationId xmlns:a16="http://schemas.microsoft.com/office/drawing/2014/main" id="{8F46E7AE-44BD-3F65-7D3E-AB31E4749E3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10001" t="17999" r="8000"/>
          <a:stretch>
            <a:fillRect/>
          </a:stretch>
        </p:blipFill>
        <p:spPr>
          <a:xfrm>
            <a:off x="6324600" y="2362200"/>
            <a:ext cx="4114800" cy="30861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Text Box 6">
            <a:extLst>
              <a:ext uri="{FF2B5EF4-FFF2-40B4-BE49-F238E27FC236}">
                <a16:creationId xmlns:a16="http://schemas.microsoft.com/office/drawing/2014/main" id="{8A8F02DA-F2DF-B9BD-BE19-778D8BA23E7D}"/>
              </a:ext>
            </a:extLst>
          </p:cNvPr>
          <p:cNvSpPr txBox="1">
            <a:spLocks noChangeArrowheads="1"/>
          </p:cNvSpPr>
          <p:nvPr/>
        </p:nvSpPr>
        <p:spPr bwMode="auto">
          <a:xfrm>
            <a:off x="7239000" y="5562601"/>
            <a:ext cx="2514600" cy="5191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800" b="1"/>
              <a:t>Covers</a:t>
            </a:r>
          </a:p>
        </p:txBody>
      </p:sp>
      <p:sp>
        <p:nvSpPr>
          <p:cNvPr id="2" name="Content Placeholder 3">
            <a:extLst>
              <a:ext uri="{FF2B5EF4-FFF2-40B4-BE49-F238E27FC236}">
                <a16:creationId xmlns:a16="http://schemas.microsoft.com/office/drawing/2014/main" id="{0C88AE06-6C0C-4B15-A15E-EB4C0F42D4BD}"/>
              </a:ext>
              <a:ext uri="{C183D7F6-B498-43B3-948B-1728B52AA6E4}">
                <adec:decorative xmlns:adec="http://schemas.microsoft.com/office/drawing/2017/decorative" val="1"/>
              </a:ext>
            </a:extLst>
          </p:cNvPr>
          <p:cNvSpPr txBox="1">
            <a:spLocks/>
          </p:cNvSpPr>
          <p:nvPr/>
        </p:nvSpPr>
        <p:spPr>
          <a:xfrm>
            <a:off x="756380" y="6487653"/>
            <a:ext cx="4333875" cy="24606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000" dirty="0"/>
              <a:t>Operations with Fall Hazards – Commercial Roofing</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02842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7ED1A16-BFE4-C7EA-86C8-FEA91EA29970}"/>
              </a:ext>
            </a:extLst>
          </p:cNvPr>
          <p:cNvSpPr>
            <a:spLocks noGrp="1"/>
          </p:cNvSpPr>
          <p:nvPr>
            <p:ph type="title" idx="4294967295"/>
          </p:nvPr>
        </p:nvSpPr>
        <p:spPr>
          <a:xfrm>
            <a:off x="574166" y="461115"/>
            <a:ext cx="8804552"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Roof Hatches</a:t>
            </a:r>
          </a:p>
        </p:txBody>
      </p:sp>
      <p:sp>
        <p:nvSpPr>
          <p:cNvPr id="2" name="Text Placeholder 1">
            <a:extLst>
              <a:ext uri="{FF2B5EF4-FFF2-40B4-BE49-F238E27FC236}">
                <a16:creationId xmlns:a16="http://schemas.microsoft.com/office/drawing/2014/main" id="{0D08C5BE-1D06-D7BA-0EB7-E72C31B04926}"/>
              </a:ext>
            </a:extLst>
          </p:cNvPr>
          <p:cNvSpPr>
            <a:spLocks noGrp="1"/>
          </p:cNvSpPr>
          <p:nvPr>
            <p:ph type="body" sz="quarter" idx="10"/>
          </p:nvPr>
        </p:nvSpPr>
        <p:spPr>
          <a:xfrm>
            <a:off x="742333" y="2360105"/>
            <a:ext cx="5143462" cy="3143417"/>
          </a:xfrm>
        </p:spPr>
        <p:txBody>
          <a:bodyPr>
            <a:normAutofit/>
          </a:bodyPr>
          <a:lstStyle/>
          <a:p>
            <a:r>
              <a:rPr lang="en-US" sz="2800" dirty="0"/>
              <a:t>Hatch entrances need to be protected if too close the roof edge.</a:t>
            </a:r>
          </a:p>
          <a:p>
            <a:endParaRPr lang="en-US" sz="2800" dirty="0"/>
          </a:p>
          <a:p>
            <a:r>
              <a:rPr lang="en-US" sz="2800" dirty="0"/>
              <a:t>Hatches should be considered holes when open.</a:t>
            </a:r>
          </a:p>
        </p:txBody>
      </p:sp>
      <p:pic>
        <p:nvPicPr>
          <p:cNvPr id="7" name="Picture 4">
            <a:extLst>
              <a:ext uri="{FF2B5EF4-FFF2-40B4-BE49-F238E27FC236}">
                <a16:creationId xmlns:a16="http://schemas.microsoft.com/office/drawing/2014/main" id="{1610EDB9-080C-9B13-CDA5-F496CC3E92AF}"/>
              </a:ext>
              <a:ext uri="{C183D7F6-B498-43B3-948B-1728B52AA6E4}">
                <adec:decorative xmlns:adec="http://schemas.microsoft.com/office/drawing/2017/decorative" val="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5885795" y="1375515"/>
            <a:ext cx="3752850" cy="28146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5" descr="Pictures of roof hatch">
            <a:extLst>
              <a:ext uri="{FF2B5EF4-FFF2-40B4-BE49-F238E27FC236}">
                <a16:creationId xmlns:a16="http://schemas.microsoft.com/office/drawing/2014/main" id="{1FC47557-F9DD-B8FC-10BC-524F071BE33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9772"/>
          <a:stretch/>
        </p:blipFill>
        <p:spPr>
          <a:xfrm>
            <a:off x="8746057" y="3195604"/>
            <a:ext cx="3156060" cy="29511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Content Placeholder 3">
            <a:extLst>
              <a:ext uri="{FF2B5EF4-FFF2-40B4-BE49-F238E27FC236}">
                <a16:creationId xmlns:a16="http://schemas.microsoft.com/office/drawing/2014/main" id="{872D7766-B85E-CBEA-E7EA-D961BDB03038}"/>
              </a:ext>
              <a:ext uri="{C183D7F6-B498-43B3-948B-1728B52AA6E4}">
                <adec:decorative xmlns:adec="http://schemas.microsoft.com/office/drawing/2017/decorative" val="1"/>
              </a:ext>
            </a:extLst>
          </p:cNvPr>
          <p:cNvSpPr txBox="1">
            <a:spLocks/>
          </p:cNvSpPr>
          <p:nvPr/>
        </p:nvSpPr>
        <p:spPr>
          <a:xfrm>
            <a:off x="756380" y="6487653"/>
            <a:ext cx="4333875" cy="24606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000" dirty="0"/>
              <a:t>Operations with Fall Hazards – Commercial Roofing</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46126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DDBB56-6BA5-B488-A2FA-8DD8974DF4B1}"/>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Roof &amp; Deck Anchors</a:t>
            </a:r>
            <a:r>
              <a:rPr kumimoji="0" lang="en-US" sz="44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 1</a:t>
            </a:r>
            <a:endParaRPr kumimoji="0" lang="en-US" sz="44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12" name="Rectangle 8">
            <a:extLst>
              <a:ext uri="{FF2B5EF4-FFF2-40B4-BE49-F238E27FC236}">
                <a16:creationId xmlns:a16="http://schemas.microsoft.com/office/drawing/2014/main" id="{1BC2A0FF-6714-E487-CFB4-DF2695EDA75B}"/>
              </a:ext>
            </a:extLst>
          </p:cNvPr>
          <p:cNvSpPr>
            <a:spLocks noChangeArrowheads="1"/>
          </p:cNvSpPr>
          <p:nvPr/>
        </p:nvSpPr>
        <p:spPr bwMode="auto">
          <a:xfrm>
            <a:off x="2779257" y="1402577"/>
            <a:ext cx="1828800" cy="685800"/>
          </a:xfrm>
          <a:prstGeom prst="rect">
            <a:avLst/>
          </a:prstGeom>
          <a:solidFill>
            <a:schemeClr val="bg1"/>
          </a:solidFill>
          <a:ln w="9525">
            <a:solidFill>
              <a:srgbClr val="33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ctr">
              <a:lnSpc>
                <a:spcPct val="75000"/>
              </a:lnSpc>
              <a:spcBef>
                <a:spcPct val="45000"/>
              </a:spcBef>
            </a:pPr>
            <a:r>
              <a:rPr lang="en-US" sz="2000" b="1" dirty="0"/>
              <a:t>Permanent</a:t>
            </a:r>
          </a:p>
          <a:p>
            <a:pPr marL="342900" indent="-342900" algn="ctr">
              <a:lnSpc>
                <a:spcPct val="75000"/>
              </a:lnSpc>
              <a:spcBef>
                <a:spcPct val="45000"/>
              </a:spcBef>
            </a:pPr>
            <a:r>
              <a:rPr lang="en-US" sz="2000" b="1" dirty="0"/>
              <a:t>Anchors</a:t>
            </a:r>
          </a:p>
        </p:txBody>
      </p:sp>
      <p:pic>
        <p:nvPicPr>
          <p:cNvPr id="8" name="Picture 4">
            <a:extLst>
              <a:ext uri="{FF2B5EF4-FFF2-40B4-BE49-F238E27FC236}">
                <a16:creationId xmlns:a16="http://schemas.microsoft.com/office/drawing/2014/main" id="{A42EF416-64D1-9220-F690-5778619815F6}"/>
              </a:ext>
              <a:ext uri="{C183D7F6-B498-43B3-948B-1728B52AA6E4}">
                <adec:decorative xmlns:adec="http://schemas.microsoft.com/office/drawing/2017/decorative" val="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5421" y="2250992"/>
            <a:ext cx="1851025" cy="200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9">
            <a:extLst>
              <a:ext uri="{FF2B5EF4-FFF2-40B4-BE49-F238E27FC236}">
                <a16:creationId xmlns:a16="http://schemas.microsoft.com/office/drawing/2014/main" id="{5E44A8BB-E70F-BA13-F040-25726AF3B71F}"/>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88921" y="4354142"/>
            <a:ext cx="12192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0">
            <a:extLst>
              <a:ext uri="{FF2B5EF4-FFF2-40B4-BE49-F238E27FC236}">
                <a16:creationId xmlns:a16="http://schemas.microsoft.com/office/drawing/2014/main" id="{F7FC74B6-F8B0-5C87-B667-7AC0C9947F15}"/>
              </a:ext>
              <a:ext uri="{C183D7F6-B498-43B3-948B-1728B52AA6E4}">
                <adec:decorative xmlns:adec="http://schemas.microsoft.com/office/drawing/2017/decorative" val="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06925" y="3581770"/>
            <a:ext cx="166052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6">
            <a:extLst>
              <a:ext uri="{FF2B5EF4-FFF2-40B4-BE49-F238E27FC236}">
                <a16:creationId xmlns:a16="http://schemas.microsoft.com/office/drawing/2014/main" id="{7D889461-AE69-2753-B177-1C83ED88FB40}"/>
              </a:ext>
            </a:extLst>
          </p:cNvPr>
          <p:cNvSpPr>
            <a:spLocks noChangeArrowheads="1"/>
          </p:cNvSpPr>
          <p:nvPr/>
        </p:nvSpPr>
        <p:spPr bwMode="auto">
          <a:xfrm>
            <a:off x="6997262" y="1752970"/>
            <a:ext cx="1828800" cy="685800"/>
          </a:xfrm>
          <a:prstGeom prst="rect">
            <a:avLst/>
          </a:prstGeom>
          <a:solidFill>
            <a:schemeClr val="bg1"/>
          </a:solidFill>
          <a:ln w="9525">
            <a:solidFill>
              <a:srgbClr val="33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ctr">
              <a:lnSpc>
                <a:spcPct val="75000"/>
              </a:lnSpc>
              <a:spcBef>
                <a:spcPct val="45000"/>
              </a:spcBef>
            </a:pPr>
            <a:r>
              <a:rPr lang="en-US" sz="2000" b="1"/>
              <a:t>Wood Roof</a:t>
            </a:r>
          </a:p>
          <a:p>
            <a:pPr marL="342900" indent="-342900" algn="ctr">
              <a:lnSpc>
                <a:spcPct val="75000"/>
              </a:lnSpc>
              <a:spcBef>
                <a:spcPct val="45000"/>
              </a:spcBef>
            </a:pPr>
            <a:r>
              <a:rPr lang="en-US" sz="2000" b="1"/>
              <a:t>Anchor</a:t>
            </a:r>
          </a:p>
        </p:txBody>
      </p:sp>
      <p:pic>
        <p:nvPicPr>
          <p:cNvPr id="15" name="Picture 11">
            <a:extLst>
              <a:ext uri="{FF2B5EF4-FFF2-40B4-BE49-F238E27FC236}">
                <a16:creationId xmlns:a16="http://schemas.microsoft.com/office/drawing/2014/main" id="{561E2E22-5A91-7D02-E04B-F953ABF0B620}"/>
              </a:ext>
              <a:ext uri="{C183D7F6-B498-43B3-948B-1728B52AA6E4}">
                <adec:decorative xmlns:adec="http://schemas.microsoft.com/office/drawing/2017/decorative" val="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25863" y="2591170"/>
            <a:ext cx="1535113"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a:extLst>
              <a:ext uri="{FF2B5EF4-FFF2-40B4-BE49-F238E27FC236}">
                <a16:creationId xmlns:a16="http://schemas.microsoft.com/office/drawing/2014/main" id="{E1C78617-E982-2213-190E-C85C0C9BA7C9}"/>
              </a:ext>
              <a:ext uri="{C183D7F6-B498-43B3-948B-1728B52AA6E4}">
                <adec:decorative xmlns:adec="http://schemas.microsoft.com/office/drawing/2017/decorative" val="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07062" y="1752971"/>
            <a:ext cx="685800"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7">
            <a:extLst>
              <a:ext uri="{FF2B5EF4-FFF2-40B4-BE49-F238E27FC236}">
                <a16:creationId xmlns:a16="http://schemas.microsoft.com/office/drawing/2014/main" id="{802DA2C4-FAA3-707B-7F9A-8945558EA74A}"/>
              </a:ext>
            </a:extLst>
          </p:cNvPr>
          <p:cNvSpPr>
            <a:spLocks noChangeArrowheads="1"/>
          </p:cNvSpPr>
          <p:nvPr/>
        </p:nvSpPr>
        <p:spPr bwMode="auto">
          <a:xfrm>
            <a:off x="6447387" y="5149426"/>
            <a:ext cx="1828800" cy="685800"/>
          </a:xfrm>
          <a:prstGeom prst="rect">
            <a:avLst/>
          </a:prstGeom>
          <a:solidFill>
            <a:schemeClr val="bg1"/>
          </a:solidFill>
          <a:ln w="9525">
            <a:solidFill>
              <a:srgbClr val="33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ctr">
              <a:lnSpc>
                <a:spcPct val="75000"/>
              </a:lnSpc>
              <a:spcBef>
                <a:spcPct val="45000"/>
              </a:spcBef>
            </a:pPr>
            <a:r>
              <a:rPr lang="en-US" sz="2000" b="1"/>
              <a:t>Metal Roof</a:t>
            </a:r>
          </a:p>
          <a:p>
            <a:pPr marL="342900" indent="-342900" algn="ctr">
              <a:lnSpc>
                <a:spcPct val="75000"/>
              </a:lnSpc>
              <a:spcBef>
                <a:spcPct val="45000"/>
              </a:spcBef>
            </a:pPr>
            <a:r>
              <a:rPr lang="en-US" sz="2000" b="1"/>
              <a:t>Anchor</a:t>
            </a:r>
          </a:p>
        </p:txBody>
      </p:sp>
      <p:pic>
        <p:nvPicPr>
          <p:cNvPr id="2" name="Picture 3">
            <a:extLst>
              <a:ext uri="{FF2B5EF4-FFF2-40B4-BE49-F238E27FC236}">
                <a16:creationId xmlns:a16="http://schemas.microsoft.com/office/drawing/2014/main" id="{80430436-24DC-96C2-DD2B-356714310989}"/>
              </a:ext>
              <a:ext uri="{C183D7F6-B498-43B3-948B-1728B52AA6E4}">
                <adec:decorative xmlns:adec="http://schemas.microsoft.com/office/drawing/2017/decorative" val="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499037" y="4559026"/>
            <a:ext cx="210185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ontent Placeholder 3">
            <a:extLst>
              <a:ext uri="{FF2B5EF4-FFF2-40B4-BE49-F238E27FC236}">
                <a16:creationId xmlns:a16="http://schemas.microsoft.com/office/drawing/2014/main" id="{895BAAF7-13D4-D318-AC8E-77AC85FFDA0D}"/>
              </a:ext>
              <a:ext uri="{C183D7F6-B498-43B3-948B-1728B52AA6E4}">
                <adec:decorative xmlns:adec="http://schemas.microsoft.com/office/drawing/2017/decorative" val="1"/>
              </a:ext>
            </a:extLst>
          </p:cNvPr>
          <p:cNvSpPr txBox="1">
            <a:spLocks/>
          </p:cNvSpPr>
          <p:nvPr/>
        </p:nvSpPr>
        <p:spPr>
          <a:xfrm>
            <a:off x="756380" y="6487653"/>
            <a:ext cx="4333875" cy="24606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000" dirty="0"/>
              <a:t>Operations with Fall Hazards – Commercial Roofing</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749780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DDBB56-6BA5-B488-A2FA-8DD8974DF4B1}"/>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lvl="0">
              <a:defRPr/>
            </a:pPr>
            <a:r>
              <a:rPr kumimoji="0" lang="en-US" sz="44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Roof &amp; Deck Anchors</a:t>
            </a:r>
            <a:r>
              <a:rPr lang="en-US" b="1" dirty="0">
                <a:solidFill>
                  <a:schemeClr val="bg1"/>
                </a:solidFill>
                <a:latin typeface="Arial" panose="020B0604020202020204" pitchFamily="34" charset="0"/>
                <a:cs typeface="Arial" panose="020B0604020202020204" pitchFamily="34" charset="0"/>
              </a:rPr>
              <a:t> 2</a:t>
            </a:r>
            <a:endParaRPr kumimoji="0" lang="en-US" sz="44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p:txBody>
      </p:sp>
      <p:pic>
        <p:nvPicPr>
          <p:cNvPr id="5" name="Picture 3" descr="DBI tripod roof retract">
            <a:extLst>
              <a:ext uri="{FF2B5EF4-FFF2-40B4-BE49-F238E27FC236}">
                <a16:creationId xmlns:a16="http://schemas.microsoft.com/office/drawing/2014/main" id="{B2632B93-40B3-8037-F687-D65B59323BD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1444326" y="1411768"/>
            <a:ext cx="2662237" cy="23431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5" descr="deadweight roof anchor">
            <a:extLst>
              <a:ext uri="{FF2B5EF4-FFF2-40B4-BE49-F238E27FC236}">
                <a16:creationId xmlns:a16="http://schemas.microsoft.com/office/drawing/2014/main" id="{9384339B-5323-FA33-816A-091C8F0B615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1749973" y="3914092"/>
            <a:ext cx="3048000" cy="22526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7" name="Picture 7" descr="wood roof anchor">
            <a:extLst>
              <a:ext uri="{FF2B5EF4-FFF2-40B4-BE49-F238E27FC236}">
                <a16:creationId xmlns:a16="http://schemas.microsoft.com/office/drawing/2014/main" id="{B8B80826-3996-8546-3333-1824E294E47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l="19444" t="22223" r="20833"/>
          <a:stretch>
            <a:fillRect/>
          </a:stretch>
        </p:blipFill>
        <p:spPr bwMode="auto">
          <a:xfrm>
            <a:off x="4830107" y="1428550"/>
            <a:ext cx="2743200" cy="26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DBI wood rafter anchor">
            <a:extLst>
              <a:ext uri="{FF2B5EF4-FFF2-40B4-BE49-F238E27FC236}">
                <a16:creationId xmlns:a16="http://schemas.microsoft.com/office/drawing/2014/main" id="{00DCAF4E-7A06-91EA-AF7A-ADC8486517C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a:xfrm>
            <a:off x="8382000" y="1416272"/>
            <a:ext cx="1746250" cy="22844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 name="Picture 6" descr="DBI D ring anchor">
            <a:extLst>
              <a:ext uri="{FF2B5EF4-FFF2-40B4-BE49-F238E27FC236}">
                <a16:creationId xmlns:a16="http://schemas.microsoft.com/office/drawing/2014/main" id="{B39F5054-4865-5886-8204-C980F899173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a:xfrm>
            <a:off x="7485993" y="3901391"/>
            <a:ext cx="2800350" cy="22780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Content Placeholder 3">
            <a:extLst>
              <a:ext uri="{FF2B5EF4-FFF2-40B4-BE49-F238E27FC236}">
                <a16:creationId xmlns:a16="http://schemas.microsoft.com/office/drawing/2014/main" id="{2531238F-CFB2-555F-54B7-F5958AE3FE3D}"/>
              </a:ext>
              <a:ext uri="{C183D7F6-B498-43B3-948B-1728B52AA6E4}">
                <adec:decorative xmlns:adec="http://schemas.microsoft.com/office/drawing/2017/decorative" val="1"/>
              </a:ext>
            </a:extLst>
          </p:cNvPr>
          <p:cNvSpPr txBox="1">
            <a:spLocks/>
          </p:cNvSpPr>
          <p:nvPr/>
        </p:nvSpPr>
        <p:spPr>
          <a:xfrm>
            <a:off x="756380" y="6487653"/>
            <a:ext cx="4333875" cy="24606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000" dirty="0"/>
              <a:t>Operations with Fall Hazards – Commercial Roofing</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26997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CFC31CB-FB86-40A6-B8AD-890D4034B5D2}"/>
              </a:ext>
            </a:extLst>
          </p:cNvPr>
          <p:cNvSpPr>
            <a:spLocks noGrp="1"/>
          </p:cNvSpPr>
          <p:nvPr>
            <p:ph type="title" idx="4294967295"/>
          </p:nvPr>
        </p:nvSpPr>
        <p:spPr>
          <a:xfrm>
            <a:off x="1769754" y="1951984"/>
            <a:ext cx="8354397" cy="303149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Poppins" pitchFamily="2" charset="77"/>
                <a:ea typeface="+mn-ea"/>
                <a:cs typeface="Poppins" pitchFamily="2" charset="77"/>
              </a:rPr>
              <a:t>Questions?</a:t>
            </a:r>
          </a:p>
        </p:txBody>
      </p:sp>
      <p:sp>
        <p:nvSpPr>
          <p:cNvPr id="2" name="Content Placeholder 3">
            <a:extLst>
              <a:ext uri="{FF2B5EF4-FFF2-40B4-BE49-F238E27FC236}">
                <a16:creationId xmlns:a16="http://schemas.microsoft.com/office/drawing/2014/main" id="{C9A78BEF-27FF-2378-6679-E02E0EF4A30A}"/>
              </a:ext>
              <a:ext uri="{C183D7F6-B498-43B3-948B-1728B52AA6E4}">
                <adec:decorative xmlns:adec="http://schemas.microsoft.com/office/drawing/2017/decorative" val="1"/>
              </a:ext>
            </a:extLst>
          </p:cNvPr>
          <p:cNvSpPr txBox="1">
            <a:spLocks/>
          </p:cNvSpPr>
          <p:nvPr/>
        </p:nvSpPr>
        <p:spPr>
          <a:xfrm>
            <a:off x="756380" y="6487653"/>
            <a:ext cx="4333875" cy="24606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000" dirty="0"/>
              <a:t>Operations with Fall Hazards – Commercial Roofing</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04096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FA9EF77-1B61-F7A4-2D65-B42BC6C87A3E}"/>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altLang="en-US" sz="44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Learning Objectives</a:t>
            </a:r>
            <a:endParaRPr kumimoji="0" lang="en-US" altLang="en-US" sz="44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2" name="Text Placeholder 1">
            <a:extLst>
              <a:ext uri="{FF2B5EF4-FFF2-40B4-BE49-F238E27FC236}">
                <a16:creationId xmlns:a16="http://schemas.microsoft.com/office/drawing/2014/main" id="{9D645700-6E6E-B1AB-4CDB-2527118E1C2A}"/>
              </a:ext>
            </a:extLst>
          </p:cNvPr>
          <p:cNvSpPr>
            <a:spLocks noGrp="1"/>
          </p:cNvSpPr>
          <p:nvPr>
            <p:ph type="body" sz="quarter" idx="10"/>
          </p:nvPr>
        </p:nvSpPr>
        <p:spPr/>
        <p:txBody>
          <a:bodyPr>
            <a:normAutofit fontScale="85000" lnSpcReduction="20000"/>
          </a:bodyPr>
          <a:lstStyle/>
          <a:p>
            <a:r>
              <a:rPr lang="en-US" sz="3200" dirty="0"/>
              <a:t>Understand the difference between a low sloped roof and steep sloped roof</a:t>
            </a:r>
          </a:p>
          <a:p>
            <a:endParaRPr lang="en-US" sz="3200" dirty="0"/>
          </a:p>
          <a:p>
            <a:r>
              <a:rPr lang="en-US" sz="3200" dirty="0"/>
              <a:t>Understand the responsibilities of the safety monitor</a:t>
            </a:r>
          </a:p>
          <a:p>
            <a:endParaRPr lang="en-US" sz="3200" dirty="0"/>
          </a:p>
          <a:p>
            <a:r>
              <a:rPr lang="en-US" sz="3200" dirty="0"/>
              <a:t>Understand the requirements for warning line systems</a:t>
            </a:r>
          </a:p>
          <a:p>
            <a:endParaRPr lang="en-US" sz="3200" dirty="0"/>
          </a:p>
          <a:p>
            <a:r>
              <a:rPr lang="en-US" sz="3200" dirty="0"/>
              <a:t>Identify safe work practices while performing roofing work</a:t>
            </a:r>
          </a:p>
        </p:txBody>
      </p:sp>
      <p:sp>
        <p:nvSpPr>
          <p:cNvPr id="5" name="Content Placeholder 3">
            <a:extLst>
              <a:ext uri="{FF2B5EF4-FFF2-40B4-BE49-F238E27FC236}">
                <a16:creationId xmlns:a16="http://schemas.microsoft.com/office/drawing/2014/main" id="{F34AB571-DE1D-61B7-7914-5EDECD9493A5}"/>
              </a:ext>
              <a:ext uri="{C183D7F6-B498-43B3-948B-1728B52AA6E4}">
                <adec:decorative xmlns:adec="http://schemas.microsoft.com/office/drawing/2017/decorative" val="1"/>
              </a:ext>
            </a:extLst>
          </p:cNvPr>
          <p:cNvSpPr txBox="1">
            <a:spLocks/>
          </p:cNvSpPr>
          <p:nvPr/>
        </p:nvSpPr>
        <p:spPr>
          <a:xfrm>
            <a:off x="694595" y="6487653"/>
            <a:ext cx="4333875" cy="24606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000" dirty="0"/>
              <a:t>Operations with Fall Hazards – Commercial Roofing</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5231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1578CEB-F856-61B0-53F4-0B466FCC2874}"/>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Roofing Definitions</a:t>
            </a:r>
          </a:p>
        </p:txBody>
      </p:sp>
      <p:sp>
        <p:nvSpPr>
          <p:cNvPr id="2" name="Text Placeholder 1">
            <a:extLst>
              <a:ext uri="{FF2B5EF4-FFF2-40B4-BE49-F238E27FC236}">
                <a16:creationId xmlns:a16="http://schemas.microsoft.com/office/drawing/2014/main" id="{E3CF341D-944B-4A24-F4C0-DFADBDBBB453}"/>
              </a:ext>
            </a:extLst>
          </p:cNvPr>
          <p:cNvSpPr>
            <a:spLocks noGrp="1"/>
          </p:cNvSpPr>
          <p:nvPr>
            <p:ph type="body" sz="quarter" idx="10"/>
          </p:nvPr>
        </p:nvSpPr>
        <p:spPr>
          <a:xfrm>
            <a:off x="1024320" y="1871831"/>
            <a:ext cx="9660804" cy="4195337"/>
          </a:xfrm>
        </p:spPr>
        <p:txBody>
          <a:bodyPr>
            <a:noAutofit/>
          </a:bodyPr>
          <a:lstStyle/>
          <a:p>
            <a:pPr>
              <a:lnSpc>
                <a:spcPct val="100000"/>
              </a:lnSpc>
              <a:spcBef>
                <a:spcPts val="0"/>
              </a:spcBef>
            </a:pPr>
            <a:r>
              <a:rPr lang="en-US" sz="2400" dirty="0">
                <a:latin typeface="Arial" panose="020B0604020202020204" pitchFamily="34" charset="0"/>
                <a:cs typeface="Arial" panose="020B0604020202020204" pitchFamily="34" charset="0"/>
              </a:rPr>
              <a:t>Roof </a:t>
            </a:r>
          </a:p>
          <a:p>
            <a:pPr marL="682625" lvl="2">
              <a:lnSpc>
                <a:spcPct val="100000"/>
              </a:lnSpc>
              <a:spcBef>
                <a:spcPts val="0"/>
              </a:spcBef>
            </a:pPr>
            <a:r>
              <a:rPr lang="en-US" sz="2400" dirty="0">
                <a:latin typeface="Arial" panose="020B0604020202020204" pitchFamily="34" charset="0"/>
                <a:cs typeface="Arial" panose="020B0604020202020204" pitchFamily="34" charset="0"/>
              </a:rPr>
              <a:t>means the exterior surface on the top of a building. This does not include floors or formwork which, because a building has not been completed, temporarily become the top surface of a building.</a:t>
            </a:r>
          </a:p>
          <a:p>
            <a:pPr>
              <a:lnSpc>
                <a:spcPct val="100000"/>
              </a:lnSpc>
              <a:spcBef>
                <a:spcPts val="0"/>
              </a:spcBef>
            </a:pPr>
            <a:endParaRPr lang="en-US" sz="2400" dirty="0">
              <a:latin typeface="Arial" panose="020B0604020202020204" pitchFamily="34" charset="0"/>
              <a:cs typeface="Arial" panose="020B0604020202020204" pitchFamily="34" charset="0"/>
            </a:endParaRPr>
          </a:p>
          <a:p>
            <a:pPr>
              <a:lnSpc>
                <a:spcPct val="100000"/>
              </a:lnSpc>
              <a:spcBef>
                <a:spcPts val="0"/>
              </a:spcBef>
            </a:pPr>
            <a:r>
              <a:rPr lang="en-US" sz="2400" dirty="0">
                <a:latin typeface="Arial" panose="020B0604020202020204" pitchFamily="34" charset="0"/>
                <a:cs typeface="Arial" panose="020B0604020202020204" pitchFamily="34" charset="0"/>
              </a:rPr>
              <a:t>Roofing work </a:t>
            </a:r>
          </a:p>
          <a:p>
            <a:pPr marL="682625" lvl="2">
              <a:lnSpc>
                <a:spcPct val="100000"/>
              </a:lnSpc>
              <a:spcBef>
                <a:spcPts val="0"/>
              </a:spcBef>
            </a:pPr>
            <a:r>
              <a:rPr lang="en-US" sz="2400" dirty="0">
                <a:latin typeface="Arial" panose="020B0604020202020204" pitchFamily="34" charset="0"/>
                <a:cs typeface="Arial" panose="020B0604020202020204" pitchFamily="34" charset="0"/>
              </a:rPr>
              <a:t>means the hoisting, storage, application, and removal of roofing materials and equipment, including related insulation, sheet metal, and vapor barrier work, but not including the construction of the roof deck.</a:t>
            </a:r>
          </a:p>
        </p:txBody>
      </p:sp>
      <p:sp>
        <p:nvSpPr>
          <p:cNvPr id="5" name="Content Placeholder 3">
            <a:extLst>
              <a:ext uri="{FF2B5EF4-FFF2-40B4-BE49-F238E27FC236}">
                <a16:creationId xmlns:a16="http://schemas.microsoft.com/office/drawing/2014/main" id="{850EAEFC-47DB-C0E9-F9F2-7D2269355A74}"/>
              </a:ext>
              <a:ext uri="{C183D7F6-B498-43B3-948B-1728B52AA6E4}">
                <adec:decorative xmlns:adec="http://schemas.microsoft.com/office/drawing/2017/decorative" val="1"/>
              </a:ext>
            </a:extLst>
          </p:cNvPr>
          <p:cNvSpPr txBox="1">
            <a:spLocks/>
          </p:cNvSpPr>
          <p:nvPr/>
        </p:nvSpPr>
        <p:spPr>
          <a:xfrm>
            <a:off x="694595" y="6487653"/>
            <a:ext cx="4333875" cy="24606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000" dirty="0"/>
              <a:t>Operations with Fall Hazards – Commercial Roofing</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8404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3752956-CBFD-8839-2DAC-802FABBF4E54}"/>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Low slope vs. Steep slope</a:t>
            </a:r>
          </a:p>
        </p:txBody>
      </p:sp>
      <p:sp>
        <p:nvSpPr>
          <p:cNvPr id="2" name="Text Placeholder 1">
            <a:extLst>
              <a:ext uri="{FF2B5EF4-FFF2-40B4-BE49-F238E27FC236}">
                <a16:creationId xmlns:a16="http://schemas.microsoft.com/office/drawing/2014/main" id="{4F7D997B-0773-760F-9155-6811C27BFCC4}"/>
              </a:ext>
            </a:extLst>
          </p:cNvPr>
          <p:cNvSpPr>
            <a:spLocks noGrp="1"/>
          </p:cNvSpPr>
          <p:nvPr>
            <p:ph type="body" sz="quarter" idx="10"/>
          </p:nvPr>
        </p:nvSpPr>
        <p:spPr/>
        <p:txBody>
          <a:bodyPr>
            <a:normAutofit/>
          </a:bodyPr>
          <a:lstStyle/>
          <a:p>
            <a:pPr>
              <a:lnSpc>
                <a:spcPct val="100000"/>
              </a:lnSpc>
              <a:spcBef>
                <a:spcPts val="0"/>
              </a:spcBef>
            </a:pPr>
            <a:r>
              <a:rPr lang="en-US" sz="2800" dirty="0">
                <a:latin typeface="Arial" panose="020B0604020202020204" pitchFamily="34" charset="0"/>
                <a:cs typeface="Arial" panose="020B0604020202020204" pitchFamily="34" charset="0"/>
              </a:rPr>
              <a:t>Low slope roof </a:t>
            </a:r>
          </a:p>
          <a:p>
            <a:pPr lvl="2">
              <a:lnSpc>
                <a:spcPct val="100000"/>
              </a:lnSpc>
              <a:spcBef>
                <a:spcPts val="0"/>
              </a:spcBef>
            </a:pPr>
            <a:r>
              <a:rPr lang="en-US" sz="2800" dirty="0">
                <a:latin typeface="Arial" panose="020B0604020202020204" pitchFamily="34" charset="0"/>
                <a:cs typeface="Arial" panose="020B0604020202020204" pitchFamily="34" charset="0"/>
              </a:rPr>
              <a:t>means a roof having a slope less than or equal to 4 in 12 (vertical to horizontal).</a:t>
            </a:r>
          </a:p>
          <a:p>
            <a:pPr>
              <a:lnSpc>
                <a:spcPct val="100000"/>
              </a:lnSpc>
              <a:spcBef>
                <a:spcPts val="0"/>
              </a:spcBef>
            </a:pPr>
            <a:endParaRPr lang="en-US" sz="2800" dirty="0">
              <a:latin typeface="Arial" panose="020B0604020202020204" pitchFamily="34" charset="0"/>
              <a:cs typeface="Arial" panose="020B0604020202020204" pitchFamily="34" charset="0"/>
            </a:endParaRPr>
          </a:p>
          <a:p>
            <a:pPr>
              <a:lnSpc>
                <a:spcPct val="100000"/>
              </a:lnSpc>
              <a:spcBef>
                <a:spcPts val="0"/>
              </a:spcBef>
            </a:pPr>
            <a:r>
              <a:rPr lang="en-US" sz="2800" dirty="0">
                <a:latin typeface="Arial" panose="020B0604020202020204" pitchFamily="34" charset="0"/>
                <a:cs typeface="Arial" panose="020B0604020202020204" pitchFamily="34" charset="0"/>
              </a:rPr>
              <a:t>Steep slope roof </a:t>
            </a:r>
          </a:p>
          <a:p>
            <a:pPr lvl="2">
              <a:lnSpc>
                <a:spcPct val="100000"/>
              </a:lnSpc>
              <a:spcBef>
                <a:spcPts val="0"/>
              </a:spcBef>
            </a:pPr>
            <a:r>
              <a:rPr lang="en-US" sz="2800" dirty="0">
                <a:latin typeface="Arial" panose="020B0604020202020204" pitchFamily="34" charset="0"/>
                <a:cs typeface="Arial" panose="020B0604020202020204" pitchFamily="34" charset="0"/>
              </a:rPr>
              <a:t>means a roof having a slope greater than 4 in 12 (vertical to horizontal).</a:t>
            </a:r>
          </a:p>
        </p:txBody>
      </p:sp>
      <p:sp>
        <p:nvSpPr>
          <p:cNvPr id="5" name="Content Placeholder 3">
            <a:extLst>
              <a:ext uri="{FF2B5EF4-FFF2-40B4-BE49-F238E27FC236}">
                <a16:creationId xmlns:a16="http://schemas.microsoft.com/office/drawing/2014/main" id="{3EF0E25E-EF3E-576B-A476-F6FC04565405}"/>
              </a:ext>
              <a:ext uri="{C183D7F6-B498-43B3-948B-1728B52AA6E4}">
                <adec:decorative xmlns:adec="http://schemas.microsoft.com/office/drawing/2017/decorative" val="1"/>
              </a:ext>
            </a:extLst>
          </p:cNvPr>
          <p:cNvSpPr txBox="1">
            <a:spLocks/>
          </p:cNvSpPr>
          <p:nvPr/>
        </p:nvSpPr>
        <p:spPr>
          <a:xfrm>
            <a:off x="694595" y="6487653"/>
            <a:ext cx="4333875" cy="24606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000" dirty="0"/>
              <a:t>Operations with Fall Hazards – Commercial Roofing</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490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A80AC30-6178-4818-C8E3-EEF61510261E}"/>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36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Roofing Work on Low-slope Roofs</a:t>
            </a:r>
            <a:endParaRPr kumimoji="0" lang="en-US" sz="36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2" name="Text Placeholder 1">
            <a:extLst>
              <a:ext uri="{FF2B5EF4-FFF2-40B4-BE49-F238E27FC236}">
                <a16:creationId xmlns:a16="http://schemas.microsoft.com/office/drawing/2014/main" id="{D1F98666-1255-2972-B4EA-9E3F7E39522F}"/>
              </a:ext>
            </a:extLst>
          </p:cNvPr>
          <p:cNvSpPr>
            <a:spLocks noGrp="1"/>
          </p:cNvSpPr>
          <p:nvPr>
            <p:ph type="body" sz="quarter" idx="10"/>
          </p:nvPr>
        </p:nvSpPr>
        <p:spPr>
          <a:xfrm>
            <a:off x="1024319" y="1569308"/>
            <a:ext cx="10158545" cy="4516183"/>
          </a:xfrm>
        </p:spPr>
        <p:txBody>
          <a:bodyPr>
            <a:noAutofit/>
          </a:bodyPr>
          <a:lstStyle/>
          <a:p>
            <a:pPr>
              <a:lnSpc>
                <a:spcPct val="100000"/>
              </a:lnSpc>
              <a:spcBef>
                <a:spcPts val="0"/>
              </a:spcBef>
            </a:pPr>
            <a:r>
              <a:rPr lang="en-US" sz="2400" b="0" i="0" u="none" strike="noStrike" baseline="0" dirty="0">
                <a:solidFill>
                  <a:srgbClr val="000000"/>
                </a:solidFill>
                <a:latin typeface="Arial" panose="020B0604020202020204" pitchFamily="34" charset="0"/>
                <a:cs typeface="Arial" panose="020B0604020202020204" pitchFamily="34" charset="0"/>
              </a:rPr>
              <a:t>When engaged in roofing work on a low-slope roof that has one or more unprotected side or edge 6 feet or more above lower levels, workers must be protected from falling by: </a:t>
            </a:r>
            <a:r>
              <a:rPr lang="en-US" sz="2400" b="0" i="0" u="none" strike="noStrike" baseline="0" dirty="0">
                <a:solidFill>
                  <a:srgbClr val="4E7D6F"/>
                </a:solidFill>
                <a:latin typeface="Arial" panose="020B0604020202020204" pitchFamily="34" charset="0"/>
                <a:cs typeface="Arial" panose="020B0604020202020204" pitchFamily="34" charset="0"/>
              </a:rPr>
              <a:t> </a:t>
            </a:r>
          </a:p>
          <a:p>
            <a:pPr lvl="2">
              <a:lnSpc>
                <a:spcPct val="100000"/>
              </a:lnSpc>
              <a:spcBef>
                <a:spcPts val="0"/>
              </a:spcBef>
            </a:pPr>
            <a:r>
              <a:rPr lang="en-US" sz="2400" b="0" i="0" u="none" strike="noStrike" baseline="0" dirty="0">
                <a:solidFill>
                  <a:srgbClr val="000000"/>
                </a:solidFill>
                <a:latin typeface="Arial" panose="020B0604020202020204" pitchFamily="34" charset="0"/>
                <a:cs typeface="Arial" panose="020B0604020202020204" pitchFamily="34" charset="0"/>
              </a:rPr>
              <a:t>Guardrail systems, </a:t>
            </a:r>
            <a:r>
              <a:rPr lang="en-US" sz="2400" b="0" i="0" u="none" strike="noStrike" baseline="0" dirty="0">
                <a:solidFill>
                  <a:srgbClr val="4E7D6F"/>
                </a:solidFill>
                <a:latin typeface="Arial" panose="020B0604020202020204" pitchFamily="34" charset="0"/>
                <a:cs typeface="Arial" panose="020B0604020202020204" pitchFamily="34" charset="0"/>
              </a:rPr>
              <a:t> </a:t>
            </a:r>
          </a:p>
          <a:p>
            <a:pPr lvl="2">
              <a:lnSpc>
                <a:spcPct val="100000"/>
              </a:lnSpc>
              <a:spcBef>
                <a:spcPts val="0"/>
              </a:spcBef>
            </a:pPr>
            <a:r>
              <a:rPr lang="en-US" sz="2400" b="0" i="0" u="none" strike="noStrike" baseline="0" dirty="0">
                <a:solidFill>
                  <a:srgbClr val="000000"/>
                </a:solidFill>
                <a:latin typeface="Arial" panose="020B0604020202020204" pitchFamily="34" charset="0"/>
                <a:cs typeface="Arial" panose="020B0604020202020204" pitchFamily="34" charset="0"/>
              </a:rPr>
              <a:t>Safety net systems, </a:t>
            </a:r>
            <a:r>
              <a:rPr lang="en-US" sz="2400" b="0" i="0" u="none" strike="noStrike" baseline="0" dirty="0">
                <a:solidFill>
                  <a:srgbClr val="4E7D6F"/>
                </a:solidFill>
                <a:latin typeface="Arial" panose="020B0604020202020204" pitchFamily="34" charset="0"/>
                <a:cs typeface="Arial" panose="020B0604020202020204" pitchFamily="34" charset="0"/>
              </a:rPr>
              <a:t> </a:t>
            </a:r>
          </a:p>
          <a:p>
            <a:pPr lvl="2">
              <a:lnSpc>
                <a:spcPct val="100000"/>
              </a:lnSpc>
              <a:spcBef>
                <a:spcPts val="0"/>
              </a:spcBef>
            </a:pPr>
            <a:r>
              <a:rPr lang="en-US" sz="2400" b="0" i="0" u="none" strike="noStrike" baseline="0" dirty="0">
                <a:solidFill>
                  <a:srgbClr val="000000"/>
                </a:solidFill>
                <a:latin typeface="Arial" panose="020B0604020202020204" pitchFamily="34" charset="0"/>
                <a:cs typeface="Arial" panose="020B0604020202020204" pitchFamily="34" charset="0"/>
              </a:rPr>
              <a:t>Personal fall arrest systems, </a:t>
            </a:r>
            <a:r>
              <a:rPr lang="en-US" sz="2400" b="0" i="0" u="none" strike="noStrike" baseline="0" dirty="0">
                <a:solidFill>
                  <a:srgbClr val="4E7D6F"/>
                </a:solidFill>
                <a:latin typeface="Arial" panose="020B0604020202020204" pitchFamily="34" charset="0"/>
                <a:cs typeface="Arial" panose="020B0604020202020204" pitchFamily="34" charset="0"/>
              </a:rPr>
              <a:t> </a:t>
            </a:r>
          </a:p>
          <a:p>
            <a:pPr lvl="2">
              <a:lnSpc>
                <a:spcPct val="100000"/>
              </a:lnSpc>
              <a:spcBef>
                <a:spcPts val="0"/>
              </a:spcBef>
            </a:pPr>
            <a:r>
              <a:rPr lang="en-US" sz="2400" b="0" i="0" u="none" strike="noStrike" baseline="0" dirty="0">
                <a:solidFill>
                  <a:srgbClr val="000000"/>
                </a:solidFill>
                <a:latin typeface="Arial" panose="020B0604020202020204" pitchFamily="34" charset="0"/>
                <a:cs typeface="Arial" panose="020B0604020202020204" pitchFamily="34" charset="0"/>
              </a:rPr>
              <a:t>A combination of conventional fall protection systems and warning line systems, or</a:t>
            </a:r>
            <a:r>
              <a:rPr lang="en-US" sz="2400" b="0" i="0" u="none" strike="noStrike" baseline="0" dirty="0">
                <a:solidFill>
                  <a:srgbClr val="4E7D6F"/>
                </a:solidFill>
                <a:latin typeface="Arial" panose="020B0604020202020204" pitchFamily="34" charset="0"/>
                <a:cs typeface="Arial" panose="020B0604020202020204" pitchFamily="34" charset="0"/>
              </a:rPr>
              <a:t> </a:t>
            </a:r>
          </a:p>
          <a:p>
            <a:pPr lvl="2">
              <a:lnSpc>
                <a:spcPct val="100000"/>
              </a:lnSpc>
              <a:spcBef>
                <a:spcPts val="0"/>
              </a:spcBef>
            </a:pPr>
            <a:r>
              <a:rPr lang="en-US" sz="2400" b="0" i="0" u="none" strike="noStrike" baseline="0" dirty="0">
                <a:solidFill>
                  <a:srgbClr val="000000"/>
                </a:solidFill>
                <a:latin typeface="Arial" panose="020B0604020202020204" pitchFamily="34" charset="0"/>
                <a:cs typeface="Arial" panose="020B0604020202020204" pitchFamily="34" charset="0"/>
              </a:rPr>
              <a:t>A warning line system and a safety monitoring system. </a:t>
            </a:r>
          </a:p>
          <a:p>
            <a:pPr lvl="2">
              <a:lnSpc>
                <a:spcPct val="100000"/>
              </a:lnSpc>
              <a:spcBef>
                <a:spcPts val="0"/>
              </a:spcBef>
            </a:pPr>
            <a:r>
              <a:rPr lang="en-US" sz="2400" b="0" i="0" u="none" strike="noStrike" baseline="0" dirty="0">
                <a:solidFill>
                  <a:srgbClr val="000000"/>
                </a:solidFill>
                <a:latin typeface="Arial" panose="020B0604020202020204" pitchFamily="34" charset="0"/>
                <a:cs typeface="Arial" panose="020B0604020202020204" pitchFamily="34" charset="0"/>
              </a:rPr>
              <a:t>When engaged in roofing work on low-slope roofs 50 feet or less in width, the use of a safety monitoring system without a warning line system is permitted. </a:t>
            </a:r>
            <a:endParaRPr lang="en-US" sz="2400" dirty="0">
              <a:latin typeface="Arial" panose="020B0604020202020204" pitchFamily="34" charset="0"/>
              <a:cs typeface="Arial" panose="020B0604020202020204" pitchFamily="34" charset="0"/>
            </a:endParaRPr>
          </a:p>
        </p:txBody>
      </p:sp>
      <p:sp>
        <p:nvSpPr>
          <p:cNvPr id="5" name="Content Placeholder 3">
            <a:extLst>
              <a:ext uri="{FF2B5EF4-FFF2-40B4-BE49-F238E27FC236}">
                <a16:creationId xmlns:a16="http://schemas.microsoft.com/office/drawing/2014/main" id="{1DCA6A57-B08A-1267-0332-321CBA5B8C33}"/>
              </a:ext>
              <a:ext uri="{C183D7F6-B498-43B3-948B-1728B52AA6E4}">
                <adec:decorative xmlns:adec="http://schemas.microsoft.com/office/drawing/2017/decorative" val="1"/>
              </a:ext>
            </a:extLst>
          </p:cNvPr>
          <p:cNvSpPr txBox="1">
            <a:spLocks/>
          </p:cNvSpPr>
          <p:nvPr/>
        </p:nvSpPr>
        <p:spPr>
          <a:xfrm>
            <a:off x="694595" y="6487653"/>
            <a:ext cx="4333875" cy="24606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000" dirty="0"/>
              <a:t>Operations with Fall Hazards – Commercial Roofing</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14406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A80AC30-6178-4818-C8E3-EEF61510261E}"/>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36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Roofing Work on Steep-slope Roofs</a:t>
            </a:r>
            <a:endParaRPr kumimoji="0" lang="en-US" sz="36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2" name="Text Placeholder 1">
            <a:extLst>
              <a:ext uri="{FF2B5EF4-FFF2-40B4-BE49-F238E27FC236}">
                <a16:creationId xmlns:a16="http://schemas.microsoft.com/office/drawing/2014/main" id="{D1F98666-1255-2972-B4EA-9E3F7E39522F}"/>
              </a:ext>
            </a:extLst>
          </p:cNvPr>
          <p:cNvSpPr>
            <a:spLocks noGrp="1"/>
          </p:cNvSpPr>
          <p:nvPr>
            <p:ph type="body" sz="quarter" idx="10"/>
          </p:nvPr>
        </p:nvSpPr>
        <p:spPr/>
        <p:txBody>
          <a:bodyPr>
            <a:normAutofit/>
          </a:bodyPr>
          <a:lstStyle/>
          <a:p>
            <a:pPr>
              <a:lnSpc>
                <a:spcPct val="100000"/>
              </a:lnSpc>
              <a:spcBef>
                <a:spcPts val="0"/>
              </a:spcBef>
            </a:pPr>
            <a:r>
              <a:rPr lang="en-US" sz="2800" i="0" u="none" strike="noStrike" baseline="0" dirty="0">
                <a:solidFill>
                  <a:srgbClr val="000000"/>
                </a:solidFill>
                <a:latin typeface="Arial" panose="020B0604020202020204" pitchFamily="34" charset="0"/>
                <a:cs typeface="Arial" panose="020B0604020202020204" pitchFamily="34" charset="0"/>
              </a:rPr>
              <a:t>When working on a steep roof that has one or more unprotected side or edge 6 feet or more above lower levels, each worker must be protected by:</a:t>
            </a:r>
          </a:p>
          <a:p>
            <a:pPr lvl="2">
              <a:lnSpc>
                <a:spcPct val="100000"/>
              </a:lnSpc>
              <a:spcBef>
                <a:spcPts val="0"/>
              </a:spcBef>
            </a:pPr>
            <a:r>
              <a:rPr lang="en-US" sz="2800" i="0" u="none" strike="noStrike" baseline="0" dirty="0">
                <a:solidFill>
                  <a:srgbClr val="000000"/>
                </a:solidFill>
                <a:latin typeface="Arial" panose="020B0604020202020204" pitchFamily="34" charset="0"/>
                <a:cs typeface="Arial" panose="020B0604020202020204" pitchFamily="34" charset="0"/>
              </a:rPr>
              <a:t>Guardrail systems with </a:t>
            </a:r>
            <a:r>
              <a:rPr lang="en-US" sz="2800" i="0" u="none" strike="noStrike" baseline="0" dirty="0" err="1">
                <a:solidFill>
                  <a:srgbClr val="000000"/>
                </a:solidFill>
                <a:latin typeface="Arial" panose="020B0604020202020204" pitchFamily="34" charset="0"/>
                <a:cs typeface="Arial" panose="020B0604020202020204" pitchFamily="34" charset="0"/>
              </a:rPr>
              <a:t>toeboards</a:t>
            </a:r>
            <a:r>
              <a:rPr lang="en-US" sz="2800" i="0" u="none" strike="noStrike" baseline="0" dirty="0">
                <a:solidFill>
                  <a:srgbClr val="000000"/>
                </a:solidFill>
                <a:latin typeface="Arial" panose="020B0604020202020204" pitchFamily="34" charset="0"/>
                <a:cs typeface="Arial" panose="020B0604020202020204" pitchFamily="34" charset="0"/>
              </a:rPr>
              <a:t>,</a:t>
            </a:r>
          </a:p>
          <a:p>
            <a:pPr lvl="2">
              <a:lnSpc>
                <a:spcPct val="100000"/>
              </a:lnSpc>
              <a:spcBef>
                <a:spcPts val="0"/>
              </a:spcBef>
            </a:pPr>
            <a:r>
              <a:rPr lang="en-US" sz="2800" i="0" u="none" strike="noStrike" baseline="0" dirty="0">
                <a:solidFill>
                  <a:srgbClr val="000000"/>
                </a:solidFill>
                <a:latin typeface="Arial" panose="020B0604020202020204" pitchFamily="34" charset="0"/>
                <a:cs typeface="Arial" panose="020B0604020202020204" pitchFamily="34" charset="0"/>
              </a:rPr>
              <a:t>Safety net systems, or </a:t>
            </a:r>
          </a:p>
          <a:p>
            <a:pPr lvl="2">
              <a:lnSpc>
                <a:spcPct val="100000"/>
              </a:lnSpc>
              <a:spcBef>
                <a:spcPts val="0"/>
              </a:spcBef>
            </a:pPr>
            <a:r>
              <a:rPr lang="en-US" sz="2800" i="0" u="none" strike="noStrike" baseline="0" dirty="0">
                <a:solidFill>
                  <a:srgbClr val="000000"/>
                </a:solidFill>
                <a:latin typeface="Arial" panose="020B0604020202020204" pitchFamily="34" charset="0"/>
                <a:cs typeface="Arial" panose="020B0604020202020204" pitchFamily="34" charset="0"/>
              </a:rPr>
              <a:t>Personal fall arrest systems.</a:t>
            </a:r>
            <a:endParaRPr lang="en-US" sz="2800" dirty="0">
              <a:latin typeface="Arial" panose="020B0604020202020204" pitchFamily="34" charset="0"/>
              <a:cs typeface="Arial" panose="020B0604020202020204" pitchFamily="34" charset="0"/>
            </a:endParaRPr>
          </a:p>
        </p:txBody>
      </p:sp>
      <p:sp>
        <p:nvSpPr>
          <p:cNvPr id="5" name="Content Placeholder 3">
            <a:extLst>
              <a:ext uri="{FF2B5EF4-FFF2-40B4-BE49-F238E27FC236}">
                <a16:creationId xmlns:a16="http://schemas.microsoft.com/office/drawing/2014/main" id="{75AA2117-AB92-411F-CE29-AC26B8B7B186}"/>
              </a:ext>
              <a:ext uri="{C183D7F6-B498-43B3-948B-1728B52AA6E4}">
                <adec:decorative xmlns:adec="http://schemas.microsoft.com/office/drawing/2017/decorative" val="1"/>
              </a:ext>
            </a:extLst>
          </p:cNvPr>
          <p:cNvSpPr txBox="1">
            <a:spLocks/>
          </p:cNvSpPr>
          <p:nvPr/>
        </p:nvSpPr>
        <p:spPr>
          <a:xfrm>
            <a:off x="694595" y="6487653"/>
            <a:ext cx="4333875" cy="24606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000" dirty="0"/>
              <a:t>Operations with Fall Hazards – Commercial Roofing</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36143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5E486A-91CD-C2B9-AF7B-F64FA3BD4CB3}"/>
              </a:ext>
            </a:extLst>
          </p:cNvPr>
          <p:cNvSpPr>
            <a:spLocks noGrp="1"/>
          </p:cNvSpPr>
          <p:nvPr>
            <p:ph type="title" idx="4294967295"/>
          </p:nvPr>
        </p:nvSpPr>
        <p:spPr>
          <a:xfrm>
            <a:off x="574166" y="461115"/>
            <a:ext cx="8804552"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Parapet Walls</a:t>
            </a:r>
          </a:p>
        </p:txBody>
      </p:sp>
      <p:pic>
        <p:nvPicPr>
          <p:cNvPr id="6" name="Picture 4" descr="These images depict examples of parapet walls not 39 inches high">
            <a:extLst>
              <a:ext uri="{FF2B5EF4-FFF2-40B4-BE49-F238E27FC236}">
                <a16:creationId xmlns:a16="http://schemas.microsoft.com/office/drawing/2014/main" id="{B9BA775C-0230-8BAE-FED2-86D0DBF8F9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15686" t="13072" r="13725" b="653"/>
          <a:stretch>
            <a:fillRect/>
          </a:stretch>
        </p:blipFill>
        <p:spPr>
          <a:xfrm>
            <a:off x="4976442" y="1146915"/>
            <a:ext cx="2823885" cy="211791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5">
            <a:extLst>
              <a:ext uri="{FF2B5EF4-FFF2-40B4-BE49-F238E27FC236}">
                <a16:creationId xmlns:a16="http://schemas.microsoft.com/office/drawing/2014/main" id="{81E22CA7-A229-1AD9-1C11-7083AC08C180}"/>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r="19600" b="17010"/>
          <a:stretch>
            <a:fillRect/>
          </a:stretch>
        </p:blipFill>
        <p:spPr>
          <a:xfrm>
            <a:off x="2231533" y="3429000"/>
            <a:ext cx="3393016" cy="26258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ext Placeholder 1">
            <a:extLst>
              <a:ext uri="{FF2B5EF4-FFF2-40B4-BE49-F238E27FC236}">
                <a16:creationId xmlns:a16="http://schemas.microsoft.com/office/drawing/2014/main" id="{1BCF91C5-6DE8-A039-6140-FFD1138BA9F8}"/>
              </a:ext>
            </a:extLst>
          </p:cNvPr>
          <p:cNvSpPr>
            <a:spLocks noGrp="1"/>
          </p:cNvSpPr>
          <p:nvPr>
            <p:ph type="body" sz="quarter" idx="10"/>
          </p:nvPr>
        </p:nvSpPr>
        <p:spPr>
          <a:xfrm>
            <a:off x="6388384" y="4106039"/>
            <a:ext cx="4914677" cy="1271752"/>
          </a:xfrm>
        </p:spPr>
        <p:txBody>
          <a:bodyPr>
            <a:normAutofit fontScale="92500"/>
          </a:bodyPr>
          <a:lstStyle/>
          <a:p>
            <a:r>
              <a:rPr lang="en-US" sz="2800" dirty="0"/>
              <a:t>Parapet walls must be at least 39” high or roof fall protection must be provided.</a:t>
            </a:r>
          </a:p>
        </p:txBody>
      </p:sp>
      <p:sp>
        <p:nvSpPr>
          <p:cNvPr id="3" name="Content Placeholder 3">
            <a:extLst>
              <a:ext uri="{FF2B5EF4-FFF2-40B4-BE49-F238E27FC236}">
                <a16:creationId xmlns:a16="http://schemas.microsoft.com/office/drawing/2014/main" id="{516AFF70-3A2F-044C-7579-E58E985A83D1}"/>
              </a:ext>
              <a:ext uri="{C183D7F6-B498-43B3-948B-1728B52AA6E4}">
                <adec:decorative xmlns:adec="http://schemas.microsoft.com/office/drawing/2017/decorative" val="1"/>
              </a:ext>
            </a:extLst>
          </p:cNvPr>
          <p:cNvSpPr txBox="1">
            <a:spLocks/>
          </p:cNvSpPr>
          <p:nvPr/>
        </p:nvSpPr>
        <p:spPr>
          <a:xfrm>
            <a:off x="694595" y="6487653"/>
            <a:ext cx="4333875" cy="24606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000" dirty="0"/>
              <a:t>Operations with Fall Hazards – Commercial Roofing</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3957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29468A5-477D-5BC0-AE24-ED595FD654AA}"/>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2500"/>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Methods of Roof Fall Protection</a:t>
            </a:r>
          </a:p>
        </p:txBody>
      </p:sp>
      <p:pic>
        <p:nvPicPr>
          <p:cNvPr id="5" name="Picture 3" descr="Diagram">
            <a:extLst>
              <a:ext uri="{FF2B5EF4-FFF2-40B4-BE49-F238E27FC236}">
                <a16:creationId xmlns:a16="http://schemas.microsoft.com/office/drawing/2014/main" id="{8D56DC98-0507-48B1-C459-A76BE229A10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4669" y="1670928"/>
            <a:ext cx="4648200" cy="4507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
            <a:extLst>
              <a:ext uri="{FF2B5EF4-FFF2-40B4-BE49-F238E27FC236}">
                <a16:creationId xmlns:a16="http://schemas.microsoft.com/office/drawing/2014/main" id="{2EC7C760-7F74-19CE-DFA9-1CAE12F28815}"/>
              </a:ext>
            </a:extLst>
          </p:cNvPr>
          <p:cNvSpPr txBox="1">
            <a:spLocks noChangeArrowheads="1"/>
          </p:cNvSpPr>
          <p:nvPr/>
        </p:nvSpPr>
        <p:spPr bwMode="auto">
          <a:xfrm>
            <a:off x="3657600" y="2133600"/>
            <a:ext cx="1752600" cy="8191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85000"/>
              </a:lnSpc>
              <a:spcBef>
                <a:spcPct val="40000"/>
              </a:spcBef>
            </a:pPr>
            <a:r>
              <a:rPr lang="en-US" sz="2800" b="1" dirty="0">
                <a:latin typeface="Arial" panose="020B0604020202020204" pitchFamily="34" charset="0"/>
                <a:cs typeface="Arial" panose="020B0604020202020204" pitchFamily="34" charset="0"/>
              </a:rPr>
              <a:t>Safety Monitors </a:t>
            </a:r>
            <a:endParaRPr lang="en-US" sz="2400" dirty="0">
              <a:latin typeface="Arial" panose="020B0604020202020204" pitchFamily="34" charset="0"/>
              <a:cs typeface="Arial" panose="020B0604020202020204" pitchFamily="34" charset="0"/>
            </a:endParaRPr>
          </a:p>
        </p:txBody>
      </p:sp>
      <p:sp>
        <p:nvSpPr>
          <p:cNvPr id="7" name="Text Box 5">
            <a:extLst>
              <a:ext uri="{FF2B5EF4-FFF2-40B4-BE49-F238E27FC236}">
                <a16:creationId xmlns:a16="http://schemas.microsoft.com/office/drawing/2014/main" id="{F840EC0A-2F23-6EC0-47BA-4944363DF6E3}"/>
              </a:ext>
            </a:extLst>
          </p:cNvPr>
          <p:cNvSpPr txBox="1">
            <a:spLocks noChangeArrowheads="1"/>
          </p:cNvSpPr>
          <p:nvPr/>
        </p:nvSpPr>
        <p:spPr bwMode="auto">
          <a:xfrm>
            <a:off x="1752600" y="4038600"/>
            <a:ext cx="2743200" cy="8191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85000"/>
              </a:lnSpc>
              <a:spcBef>
                <a:spcPct val="40000"/>
              </a:spcBef>
            </a:pPr>
            <a:r>
              <a:rPr lang="en-US" sz="2800" b="1" dirty="0">
                <a:latin typeface="Arial" panose="020B0604020202020204" pitchFamily="34" charset="0"/>
                <a:cs typeface="Arial" panose="020B0604020202020204" pitchFamily="34" charset="0"/>
              </a:rPr>
              <a:t>Guardrails and warning lines</a:t>
            </a:r>
            <a:endParaRPr lang="en-US" sz="2400" dirty="0">
              <a:latin typeface="Arial" panose="020B0604020202020204" pitchFamily="34" charset="0"/>
              <a:cs typeface="Arial" panose="020B0604020202020204" pitchFamily="34" charset="0"/>
            </a:endParaRPr>
          </a:p>
        </p:txBody>
      </p:sp>
      <p:sp>
        <p:nvSpPr>
          <p:cNvPr id="8" name="Text Box 6">
            <a:extLst>
              <a:ext uri="{FF2B5EF4-FFF2-40B4-BE49-F238E27FC236}">
                <a16:creationId xmlns:a16="http://schemas.microsoft.com/office/drawing/2014/main" id="{350F4081-D3F4-A290-924C-D0C58BB9648E}"/>
              </a:ext>
            </a:extLst>
          </p:cNvPr>
          <p:cNvSpPr txBox="1">
            <a:spLocks noChangeArrowheads="1"/>
          </p:cNvSpPr>
          <p:nvPr/>
        </p:nvSpPr>
        <p:spPr bwMode="auto">
          <a:xfrm>
            <a:off x="7543800" y="1828800"/>
            <a:ext cx="2590800" cy="8191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85000"/>
              </a:lnSpc>
              <a:spcBef>
                <a:spcPct val="40000"/>
              </a:spcBef>
            </a:pPr>
            <a:r>
              <a:rPr lang="en-US" sz="2800" b="1">
                <a:latin typeface="Arial" panose="020B0604020202020204" pitchFamily="34" charset="0"/>
                <a:cs typeface="Arial" panose="020B0604020202020204" pitchFamily="34" charset="0"/>
              </a:rPr>
              <a:t>Fall Arrest or Restraint</a:t>
            </a:r>
            <a:endParaRPr lang="en-US" sz="2400">
              <a:latin typeface="Arial" panose="020B0604020202020204" pitchFamily="34" charset="0"/>
              <a:cs typeface="Arial" panose="020B0604020202020204" pitchFamily="34" charset="0"/>
            </a:endParaRPr>
          </a:p>
        </p:txBody>
      </p:sp>
      <p:sp>
        <p:nvSpPr>
          <p:cNvPr id="2" name="Content Placeholder 3">
            <a:extLst>
              <a:ext uri="{FF2B5EF4-FFF2-40B4-BE49-F238E27FC236}">
                <a16:creationId xmlns:a16="http://schemas.microsoft.com/office/drawing/2014/main" id="{5193ED1D-5188-EF34-DC0E-0AAD09EE1D8B}"/>
              </a:ext>
              <a:ext uri="{C183D7F6-B498-43B3-948B-1728B52AA6E4}">
                <adec:decorative xmlns:adec="http://schemas.microsoft.com/office/drawing/2017/decorative" val="1"/>
              </a:ext>
            </a:extLst>
          </p:cNvPr>
          <p:cNvSpPr txBox="1">
            <a:spLocks/>
          </p:cNvSpPr>
          <p:nvPr/>
        </p:nvSpPr>
        <p:spPr>
          <a:xfrm>
            <a:off x="694595" y="6487653"/>
            <a:ext cx="4333875" cy="24606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000" dirty="0"/>
              <a:t>Operations with Fall Hazards – Commercial Roofing</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2622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29468A5-477D-5BC0-AE24-ED595FD654AA}"/>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No Fall Protection!!!</a:t>
            </a:r>
          </a:p>
        </p:txBody>
      </p:sp>
      <p:pic>
        <p:nvPicPr>
          <p:cNvPr id="2" name="Picture 1" descr="Depicts three workers without proper fall protection  ">
            <a:extLst>
              <a:ext uri="{FF2B5EF4-FFF2-40B4-BE49-F238E27FC236}">
                <a16:creationId xmlns:a16="http://schemas.microsoft.com/office/drawing/2014/main" id="{013CD971-0E95-6F42-9584-698788BDCDC8}"/>
              </a:ext>
            </a:extLst>
          </p:cNvPr>
          <p:cNvPicPr>
            <a:picLocks noChangeAspect="1"/>
          </p:cNvPicPr>
          <p:nvPr/>
        </p:nvPicPr>
        <p:blipFill>
          <a:blip r:embed="rId3"/>
          <a:stretch>
            <a:fillRect/>
          </a:stretch>
        </p:blipFill>
        <p:spPr>
          <a:xfrm>
            <a:off x="2688040" y="1341492"/>
            <a:ext cx="6815919" cy="4718713"/>
          </a:xfrm>
          <a:prstGeom prst="rect">
            <a:avLst/>
          </a:prstGeom>
        </p:spPr>
      </p:pic>
      <p:sp>
        <p:nvSpPr>
          <p:cNvPr id="5" name="Content Placeholder 3">
            <a:extLst>
              <a:ext uri="{FF2B5EF4-FFF2-40B4-BE49-F238E27FC236}">
                <a16:creationId xmlns:a16="http://schemas.microsoft.com/office/drawing/2014/main" id="{B323DCAE-E75B-BE7E-1EA0-96D9A3A8DCF3}"/>
              </a:ext>
              <a:ext uri="{C183D7F6-B498-43B3-948B-1728B52AA6E4}">
                <adec:decorative xmlns:adec="http://schemas.microsoft.com/office/drawing/2017/decorative" val="1"/>
              </a:ext>
            </a:extLst>
          </p:cNvPr>
          <p:cNvSpPr txBox="1">
            <a:spLocks/>
          </p:cNvSpPr>
          <p:nvPr/>
        </p:nvSpPr>
        <p:spPr>
          <a:xfrm>
            <a:off x="694595" y="6487653"/>
            <a:ext cx="4333875" cy="24606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000" dirty="0"/>
              <a:t>Operations with Fall Hazards – Commercial Roofing</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99399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F059A2C8F87C4DAC64B902968D45F3" ma:contentTypeVersion="17" ma:contentTypeDescription="Create a new document." ma:contentTypeScope="" ma:versionID="ec0af80dec7f47702ea3bf5d41db7be6">
  <xsd:schema xmlns:xsd="http://www.w3.org/2001/XMLSchema" xmlns:xs="http://www.w3.org/2001/XMLSchema" xmlns:p="http://schemas.microsoft.com/office/2006/metadata/properties" xmlns:ns2="422d50a2-91e8-4738-97cd-d5a6a9b90bb7" xmlns:ns3="1c9a19bd-b907-49a7-9695-f54f6a240b79" xmlns:ns4="0c302b92-b59a-446b-bb5d-23d5c6e9fb4f" targetNamespace="http://schemas.microsoft.com/office/2006/metadata/properties" ma:root="true" ma:fieldsID="dde7d5243250d96d20abf20682cd11ce" ns2:_="" ns3:_="" ns4:_="">
    <xsd:import namespace="422d50a2-91e8-4738-97cd-d5a6a9b90bb7"/>
    <xsd:import namespace="1c9a19bd-b907-49a7-9695-f54f6a240b79"/>
    <xsd:import namespace="0c302b92-b59a-446b-bb5d-23d5c6e9fb4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3:SharedWithUsers" minOccurs="0"/>
                <xsd:element ref="ns3:SharedWithDetail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4: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22d50a2-91e8-4738-97cd-d5a6a9b90b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1ec17949-6c0e-45e8-b39e-0bd40c26b03a"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c9a19bd-b907-49a7-9695-f54f6a240b79"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c302b92-b59a-446b-bb5d-23d5c6e9fb4f"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78bb0f1-19de-404f-af31-2f1f4229f3f6}" ma:internalName="TaxCatchAll" ma:showField="CatchAllData" ma:web="1c9a19bd-b907-49a7-9695-f54f6a240b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c302b92-b59a-446b-bb5d-23d5c6e9fb4f" xsi:nil="true"/>
    <lcf76f155ced4ddcb4097134ff3c332f xmlns="422d50a2-91e8-4738-97cd-d5a6a9b90bb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A184B9C-DD14-4932-BCB6-7EC79C6083A9}"/>
</file>

<file path=customXml/itemProps2.xml><?xml version="1.0" encoding="utf-8"?>
<ds:datastoreItem xmlns:ds="http://schemas.openxmlformats.org/officeDocument/2006/customXml" ds:itemID="{F4CB3F07-681F-444C-A6D7-1EA9CB0EB632}">
  <ds:schemaRefs>
    <ds:schemaRef ds:uri="http://schemas.microsoft.com/sharepoint/v3/contenttype/forms"/>
  </ds:schemaRefs>
</ds:datastoreItem>
</file>

<file path=customXml/itemProps3.xml><?xml version="1.0" encoding="utf-8"?>
<ds:datastoreItem xmlns:ds="http://schemas.openxmlformats.org/officeDocument/2006/customXml" ds:itemID="{031AA14B-9A1A-4EB6-A364-EA762763A18F}">
  <ds:schemaRefs>
    <ds:schemaRef ds:uri="http://schemas.microsoft.com/office/2006/metadata/properties"/>
    <ds:schemaRef ds:uri="http://schemas.microsoft.com/office/infopath/2007/PartnerControls"/>
    <ds:schemaRef ds:uri="0c302b92-b59a-446b-bb5d-23d5c6e9fb4f"/>
    <ds:schemaRef ds:uri="422d50a2-91e8-4738-97cd-d5a6a9b90bb7"/>
  </ds:schemaRefs>
</ds:datastoreItem>
</file>

<file path=docProps/app.xml><?xml version="1.0" encoding="utf-8"?>
<Properties xmlns="http://schemas.openxmlformats.org/officeDocument/2006/extended-properties" xmlns:vt="http://schemas.openxmlformats.org/officeDocument/2006/docPropsVTypes">
  <TotalTime>19763</TotalTime>
  <Words>953</Words>
  <Application>Microsoft Office PowerPoint</Application>
  <PresentationFormat>Widescreen</PresentationFormat>
  <Paragraphs>101</Paragraphs>
  <Slides>17</Slides>
  <Notes>13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17</vt:i4>
      </vt:variant>
    </vt:vector>
  </HeadingPairs>
  <TitlesOfParts>
    <vt:vector size="26" baseType="lpstr">
      <vt:lpstr>Helvetica Neue</vt:lpstr>
      <vt:lpstr>Arial</vt:lpstr>
      <vt:lpstr>Calibri</vt:lpstr>
      <vt:lpstr>Nunito</vt:lpstr>
      <vt:lpstr>Nunito ExtraLight</vt:lpstr>
      <vt:lpstr>Nunito Light</vt:lpstr>
      <vt:lpstr>Poppins</vt:lpstr>
      <vt:lpstr>Office Theme</vt:lpstr>
      <vt:lpstr>1_Office Theme</vt:lpstr>
      <vt:lpstr>Operations with Fall Hazards</vt:lpstr>
      <vt:lpstr>Learning Objectives</vt:lpstr>
      <vt:lpstr>Roofing Definitions</vt:lpstr>
      <vt:lpstr>Low slope vs. Steep slope</vt:lpstr>
      <vt:lpstr>Roofing Work on Low-slope Roofs</vt:lpstr>
      <vt:lpstr>Roofing Work on Steep-slope Roofs</vt:lpstr>
      <vt:lpstr>Parapet Walls</vt:lpstr>
      <vt:lpstr>Methods of Roof Fall Protection</vt:lpstr>
      <vt:lpstr>No Fall Protection!!!</vt:lpstr>
      <vt:lpstr>High Flat Roofs</vt:lpstr>
      <vt:lpstr>Weighted Portable Guardrails</vt:lpstr>
      <vt:lpstr>Skylights 1</vt:lpstr>
      <vt:lpstr>Skylights 2</vt:lpstr>
      <vt:lpstr>Roof Hatches</vt:lpstr>
      <vt:lpstr>Roof &amp; Deck Anchors 1</vt:lpstr>
      <vt:lpstr>Roof &amp; Deck Anchors 2</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 Hoffman</dc:creator>
  <cp:lastModifiedBy>User</cp:lastModifiedBy>
  <cp:revision>50</cp:revision>
  <cp:lastPrinted>2020-03-03T16:06:55Z</cp:lastPrinted>
  <dcterms:created xsi:type="dcterms:W3CDTF">2019-05-30T18:50:33Z</dcterms:created>
  <dcterms:modified xsi:type="dcterms:W3CDTF">2023-06-06T17:54:32Z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0x010100EF579C8AFDA5A94EBF2BFEAA78126DEC</vt:lpwstr>
  </property>
  <property fmtid="{D5CDD505-2E9C-101B-9397-08002B2CF9AE}" pid="3" name="Order">
    <vt:r8>5195400</vt:r8>
  </property>
  <property fmtid="{D5CDD505-2E9C-101B-9397-08002B2CF9AE}" pid="4" name="MediaServiceImageTags">
    <vt:lpwstr/>
  </property>
</Properties>
</file>