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1" r:id="rId5"/>
  </p:sldMasterIdLst>
  <p:notesMasterIdLst>
    <p:notesMasterId r:id="rId37"/>
  </p:notesMasterIdLst>
  <p:handoutMasterIdLst>
    <p:handoutMasterId r:id="rId38"/>
  </p:handoutMasterIdLst>
  <p:sldIdLst>
    <p:sldId id="290" r:id="rId6"/>
    <p:sldId id="511" r:id="rId7"/>
    <p:sldId id="600" r:id="rId8"/>
    <p:sldId id="601" r:id="rId9"/>
    <p:sldId id="602" r:id="rId10"/>
    <p:sldId id="617" r:id="rId11"/>
    <p:sldId id="603" r:id="rId12"/>
    <p:sldId id="619" r:id="rId13"/>
    <p:sldId id="620" r:id="rId14"/>
    <p:sldId id="604" r:id="rId15"/>
    <p:sldId id="605" r:id="rId16"/>
    <p:sldId id="639" r:id="rId17"/>
    <p:sldId id="621" r:id="rId18"/>
    <p:sldId id="623" r:id="rId19"/>
    <p:sldId id="622" r:id="rId20"/>
    <p:sldId id="625" r:id="rId21"/>
    <p:sldId id="624" r:id="rId22"/>
    <p:sldId id="626" r:id="rId23"/>
    <p:sldId id="627" r:id="rId24"/>
    <p:sldId id="628" r:id="rId25"/>
    <p:sldId id="630" r:id="rId26"/>
    <p:sldId id="629" r:id="rId27"/>
    <p:sldId id="631" r:id="rId28"/>
    <p:sldId id="632" r:id="rId29"/>
    <p:sldId id="633" r:id="rId30"/>
    <p:sldId id="634" r:id="rId31"/>
    <p:sldId id="635" r:id="rId32"/>
    <p:sldId id="636" r:id="rId33"/>
    <p:sldId id="637" r:id="rId34"/>
    <p:sldId id="638" r:id="rId35"/>
    <p:sldId id="305" r:id="rId36"/>
  </p:sldIdLst>
  <p:sldSz cx="12192000" cy="6858000"/>
  <p:notesSz cx="7315200" cy="9601200"/>
  <p:embeddedFontLst>
    <p:embeddedFont>
      <p:font typeface="Calibri" panose="020F0502020204030204" pitchFamily="34" charset="0"/>
      <p:regular r:id="rId39"/>
      <p:bold r:id="rId40"/>
      <p:italic r:id="rId41"/>
      <p:boldItalic r:id="rId42"/>
    </p:embeddedFont>
    <p:embeddedFont>
      <p:font typeface="Nunito" pitchFamily="2" charset="0"/>
      <p:regular r:id="rId43"/>
      <p:bold r:id="rId44"/>
      <p:italic r:id="rId45"/>
      <p:boldItalic r:id="rId46"/>
    </p:embeddedFont>
    <p:embeddedFont>
      <p:font typeface="Nunito ExtraLight" pitchFamily="2" charset="0"/>
      <p:regular r:id="rId47"/>
      <p:italic r:id="rId48"/>
    </p:embeddedFont>
    <p:embeddedFont>
      <p:font typeface="Nunito Light" pitchFamily="2" charset="0"/>
      <p:regular r:id="rId49"/>
      <p:bold r:id="rId50"/>
      <p:italic r:id="rId51"/>
      <p:boldItalic r:id="rId52"/>
    </p:embeddedFont>
    <p:embeddedFont>
      <p:font typeface="Poppins" panose="00000500000000000000" pitchFamily="2" charset="0"/>
      <p:regular r:id="rId53"/>
      <p:bold r:id="rId54"/>
      <p:italic r:id="rId55"/>
      <p:boldItalic r:id="rId5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1DC9BB-FA00-4CC5-85E8-26F9F0484659}" v="70" dt="2023-05-03T02:54:43.6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10" autoAdjust="0"/>
    <p:restoredTop sz="83266" autoAdjust="0"/>
  </p:normalViewPr>
  <p:slideViewPr>
    <p:cSldViewPr snapToGrid="0">
      <p:cViewPr varScale="1">
        <p:scale>
          <a:sx n="59" d="100"/>
          <a:sy n="59" d="100"/>
        </p:scale>
        <p:origin x="480" y="78"/>
      </p:cViewPr>
      <p:guideLst/>
    </p:cSldViewPr>
  </p:slideViewPr>
  <p:outlineViewPr>
    <p:cViewPr>
      <p:scale>
        <a:sx n="33" d="100"/>
        <a:sy n="33" d="100"/>
      </p:scale>
      <p:origin x="0" y="-10436"/>
    </p:cViewPr>
  </p:outlin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viewProps" Target="viewProps.xml"/><Relationship Id="rId5" Type="http://schemas.openxmlformats.org/officeDocument/2006/relationships/slideMaster" Target="slideMasters/slideMaster2.xml"/><Relationship Id="rId61"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3.xml"/><Relationship Id="rId51" Type="http://schemas.openxmlformats.org/officeDocument/2006/relationships/font" Target="fonts/font13.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font" Target="fonts/font3.fntdata"/><Relationship Id="rId54" Type="http://schemas.openxmlformats.org/officeDocument/2006/relationships/font" Target="fonts/font16.fntdata"/><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11.fntdata"/><Relationship Id="rId57"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sal Zaman" userId="f7dbc6cb-78f0-4d6e-8369-a8b9e421e308" providerId="ADAL" clId="{14B1026F-964D-4202-807D-3DCF115D553F}"/>
    <pc:docChg chg="modSld">
      <pc:chgData name="Mersal Zaman" userId="f7dbc6cb-78f0-4d6e-8369-a8b9e421e308" providerId="ADAL" clId="{14B1026F-964D-4202-807D-3DCF115D553F}" dt="2023-04-25T19:09:36.001" v="89" actId="962"/>
      <pc:docMkLst>
        <pc:docMk/>
      </pc:docMkLst>
      <pc:sldChg chg="modSp">
        <pc:chgData name="Mersal Zaman" userId="f7dbc6cb-78f0-4d6e-8369-a8b9e421e308" providerId="ADAL" clId="{14B1026F-964D-4202-807D-3DCF115D553F}" dt="2023-04-25T18:01:39.012" v="7" actId="962"/>
        <pc:sldMkLst>
          <pc:docMk/>
          <pc:sldMk cId="3614406565" sldId="602"/>
        </pc:sldMkLst>
        <pc:picChg chg="mod">
          <ac:chgData name="Mersal Zaman" userId="f7dbc6cb-78f0-4d6e-8369-a8b9e421e308" providerId="ADAL" clId="{14B1026F-964D-4202-807D-3DCF115D553F}" dt="2023-04-25T18:01:39.012" v="7" actId="962"/>
          <ac:picMkLst>
            <pc:docMk/>
            <pc:sldMk cId="3614406565" sldId="602"/>
            <ac:picMk id="7" creationId="{963499B1-DA4D-0009-D4D6-4FB609CC8DDF}"/>
          </ac:picMkLst>
        </pc:picChg>
        <pc:picChg chg="mod">
          <ac:chgData name="Mersal Zaman" userId="f7dbc6cb-78f0-4d6e-8369-a8b9e421e308" providerId="ADAL" clId="{14B1026F-964D-4202-807D-3DCF115D553F}" dt="2023-04-25T18:01:34.465" v="5" actId="962"/>
          <ac:picMkLst>
            <pc:docMk/>
            <pc:sldMk cId="3614406565" sldId="602"/>
            <ac:picMk id="9" creationId="{DA3631E3-2B41-3896-F6D6-64D92E4B6D35}"/>
          </ac:picMkLst>
        </pc:picChg>
        <pc:picChg chg="mod">
          <ac:chgData name="Mersal Zaman" userId="f7dbc6cb-78f0-4d6e-8369-a8b9e421e308" providerId="ADAL" clId="{14B1026F-964D-4202-807D-3DCF115D553F}" dt="2023-04-25T18:01:24.516" v="1" actId="962"/>
          <ac:picMkLst>
            <pc:docMk/>
            <pc:sldMk cId="3614406565" sldId="602"/>
            <ac:picMk id="14" creationId="{7357AD30-737B-B605-7436-8500AC1F60A7}"/>
          </ac:picMkLst>
        </pc:picChg>
      </pc:sldChg>
      <pc:sldChg chg="modSp">
        <pc:chgData name="Mersal Zaman" userId="f7dbc6cb-78f0-4d6e-8369-a8b9e421e308" providerId="ADAL" clId="{14B1026F-964D-4202-807D-3DCF115D553F}" dt="2023-04-25T18:03:51.803" v="33" actId="962"/>
        <pc:sldMkLst>
          <pc:docMk/>
          <pc:sldMk cId="222622937" sldId="604"/>
        </pc:sldMkLst>
        <pc:picChg chg="mod">
          <ac:chgData name="Mersal Zaman" userId="f7dbc6cb-78f0-4d6e-8369-a8b9e421e308" providerId="ADAL" clId="{14B1026F-964D-4202-807D-3DCF115D553F}" dt="2023-04-25T18:03:51.803" v="33" actId="962"/>
          <ac:picMkLst>
            <pc:docMk/>
            <pc:sldMk cId="222622937" sldId="604"/>
            <ac:picMk id="15" creationId="{037BBEBE-4694-6224-522F-9A9AA25747C0}"/>
          </ac:picMkLst>
        </pc:picChg>
      </pc:sldChg>
      <pc:sldChg chg="modSp">
        <pc:chgData name="Mersal Zaman" userId="f7dbc6cb-78f0-4d6e-8369-a8b9e421e308" providerId="ADAL" clId="{14B1026F-964D-4202-807D-3DCF115D553F}" dt="2023-04-25T18:02:33.418" v="19" actId="962"/>
        <pc:sldMkLst>
          <pc:docMk/>
          <pc:sldMk cId="2236143667" sldId="617"/>
        </pc:sldMkLst>
        <pc:picChg chg="mod">
          <ac:chgData name="Mersal Zaman" userId="f7dbc6cb-78f0-4d6e-8369-a8b9e421e308" providerId="ADAL" clId="{14B1026F-964D-4202-807D-3DCF115D553F}" dt="2023-04-25T18:02:33.418" v="19" actId="962"/>
          <ac:picMkLst>
            <pc:docMk/>
            <pc:sldMk cId="2236143667" sldId="617"/>
            <ac:picMk id="10" creationId="{7BC50F0C-2101-D451-EAF4-AF6BC9C192E6}"/>
          </ac:picMkLst>
        </pc:picChg>
      </pc:sldChg>
      <pc:sldChg chg="modSp mod">
        <pc:chgData name="Mersal Zaman" userId="f7dbc6cb-78f0-4d6e-8369-a8b9e421e308" providerId="ADAL" clId="{14B1026F-964D-4202-807D-3DCF115D553F}" dt="2023-04-25T18:03:35.030" v="29" actId="962"/>
        <pc:sldMkLst>
          <pc:docMk/>
          <pc:sldMk cId="1024739530" sldId="619"/>
        </pc:sldMkLst>
        <pc:picChg chg="mod">
          <ac:chgData name="Mersal Zaman" userId="f7dbc6cb-78f0-4d6e-8369-a8b9e421e308" providerId="ADAL" clId="{14B1026F-964D-4202-807D-3DCF115D553F}" dt="2023-04-25T18:03:27.299" v="27" actId="962"/>
          <ac:picMkLst>
            <pc:docMk/>
            <pc:sldMk cId="1024739530" sldId="619"/>
            <ac:picMk id="6" creationId="{6DCDE49C-B259-CF0B-8AB5-C06201C9ACBD}"/>
          </ac:picMkLst>
        </pc:picChg>
        <pc:picChg chg="mod">
          <ac:chgData name="Mersal Zaman" userId="f7dbc6cb-78f0-4d6e-8369-a8b9e421e308" providerId="ADAL" clId="{14B1026F-964D-4202-807D-3DCF115D553F}" dt="2023-04-25T18:03:35.030" v="29" actId="962"/>
          <ac:picMkLst>
            <pc:docMk/>
            <pc:sldMk cId="1024739530" sldId="619"/>
            <ac:picMk id="7" creationId="{8BA414B4-233C-9E9C-5493-0894DEF05604}"/>
          </ac:picMkLst>
        </pc:picChg>
      </pc:sldChg>
      <pc:sldChg chg="modSp">
        <pc:chgData name="Mersal Zaman" userId="f7dbc6cb-78f0-4d6e-8369-a8b9e421e308" providerId="ADAL" clId="{14B1026F-964D-4202-807D-3DCF115D553F}" dt="2023-04-25T18:03:43.991" v="31" actId="962"/>
        <pc:sldMkLst>
          <pc:docMk/>
          <pc:sldMk cId="1577653747" sldId="620"/>
        </pc:sldMkLst>
        <pc:picChg chg="mod">
          <ac:chgData name="Mersal Zaman" userId="f7dbc6cb-78f0-4d6e-8369-a8b9e421e308" providerId="ADAL" clId="{14B1026F-964D-4202-807D-3DCF115D553F}" dt="2023-04-25T18:03:43.991" v="31" actId="962"/>
          <ac:picMkLst>
            <pc:docMk/>
            <pc:sldMk cId="1577653747" sldId="620"/>
            <ac:picMk id="5" creationId="{7D1B0CE8-7F65-218E-F5DC-EA470F4E92BC}"/>
          </ac:picMkLst>
        </pc:picChg>
      </pc:sldChg>
      <pc:sldChg chg="modSp">
        <pc:chgData name="Mersal Zaman" userId="f7dbc6cb-78f0-4d6e-8369-a8b9e421e308" providerId="ADAL" clId="{14B1026F-964D-4202-807D-3DCF115D553F}" dt="2023-04-25T18:05:23.583" v="39" actId="962"/>
        <pc:sldMkLst>
          <pc:docMk/>
          <pc:sldMk cId="1469750541" sldId="624"/>
        </pc:sldMkLst>
        <pc:picChg chg="mod">
          <ac:chgData name="Mersal Zaman" userId="f7dbc6cb-78f0-4d6e-8369-a8b9e421e308" providerId="ADAL" clId="{14B1026F-964D-4202-807D-3DCF115D553F}" dt="2023-04-25T18:05:23.583" v="39" actId="962"/>
          <ac:picMkLst>
            <pc:docMk/>
            <pc:sldMk cId="1469750541" sldId="624"/>
            <ac:picMk id="6" creationId="{0B640DB1-D8E1-0E25-6347-5B242A5AB0E3}"/>
          </ac:picMkLst>
        </pc:picChg>
      </pc:sldChg>
      <pc:sldChg chg="modSp mod">
        <pc:chgData name="Mersal Zaman" userId="f7dbc6cb-78f0-4d6e-8369-a8b9e421e308" providerId="ADAL" clId="{14B1026F-964D-4202-807D-3DCF115D553F}" dt="2023-04-25T18:05:44.396" v="43" actId="962"/>
        <pc:sldMkLst>
          <pc:docMk/>
          <pc:sldMk cId="2324156031" sldId="626"/>
        </pc:sldMkLst>
        <pc:picChg chg="mod">
          <ac:chgData name="Mersal Zaman" userId="f7dbc6cb-78f0-4d6e-8369-a8b9e421e308" providerId="ADAL" clId="{14B1026F-964D-4202-807D-3DCF115D553F}" dt="2023-04-25T18:05:44.396" v="43" actId="962"/>
          <ac:picMkLst>
            <pc:docMk/>
            <pc:sldMk cId="2324156031" sldId="626"/>
            <ac:picMk id="6" creationId="{8B25CDBD-0626-38D5-BE24-0CF5A7525E6C}"/>
          </ac:picMkLst>
        </pc:picChg>
      </pc:sldChg>
      <pc:sldChg chg="modSp">
        <pc:chgData name="Mersal Zaman" userId="f7dbc6cb-78f0-4d6e-8369-a8b9e421e308" providerId="ADAL" clId="{14B1026F-964D-4202-807D-3DCF115D553F}" dt="2023-04-25T18:07:24.158" v="45" actId="962"/>
        <pc:sldMkLst>
          <pc:docMk/>
          <pc:sldMk cId="3865953540" sldId="631"/>
        </pc:sldMkLst>
        <pc:picChg chg="mod">
          <ac:chgData name="Mersal Zaman" userId="f7dbc6cb-78f0-4d6e-8369-a8b9e421e308" providerId="ADAL" clId="{14B1026F-964D-4202-807D-3DCF115D553F}" dt="2023-04-25T18:07:24.158" v="45" actId="962"/>
          <ac:picMkLst>
            <pc:docMk/>
            <pc:sldMk cId="3865953540" sldId="631"/>
            <ac:picMk id="6" creationId="{EB3524C7-BD80-CABE-250E-F722F12078C8}"/>
          </ac:picMkLst>
        </pc:picChg>
      </pc:sldChg>
      <pc:sldChg chg="modSp">
        <pc:chgData name="Mersal Zaman" userId="f7dbc6cb-78f0-4d6e-8369-a8b9e421e308" providerId="ADAL" clId="{14B1026F-964D-4202-807D-3DCF115D553F}" dt="2023-04-25T18:09:20.656" v="57" actId="962"/>
        <pc:sldMkLst>
          <pc:docMk/>
          <pc:sldMk cId="2090725873" sldId="633"/>
        </pc:sldMkLst>
        <pc:picChg chg="mod">
          <ac:chgData name="Mersal Zaman" userId="f7dbc6cb-78f0-4d6e-8369-a8b9e421e308" providerId="ADAL" clId="{14B1026F-964D-4202-807D-3DCF115D553F}" dt="2023-04-25T18:08:41.425" v="55" actId="962"/>
          <ac:picMkLst>
            <pc:docMk/>
            <pc:sldMk cId="2090725873" sldId="633"/>
            <ac:picMk id="6" creationId="{4A2A6C8C-EDDE-C3BE-45DC-F3F391E9C49D}"/>
          </ac:picMkLst>
        </pc:picChg>
        <pc:picChg chg="mod">
          <ac:chgData name="Mersal Zaman" userId="f7dbc6cb-78f0-4d6e-8369-a8b9e421e308" providerId="ADAL" clId="{14B1026F-964D-4202-807D-3DCF115D553F}" dt="2023-04-25T18:09:20.656" v="57" actId="962"/>
          <ac:picMkLst>
            <pc:docMk/>
            <pc:sldMk cId="2090725873" sldId="633"/>
            <ac:picMk id="7" creationId="{51A29851-CA25-3CA6-B9EC-BECEF8F42392}"/>
          </ac:picMkLst>
        </pc:picChg>
        <pc:picChg chg="mod">
          <ac:chgData name="Mersal Zaman" userId="f7dbc6cb-78f0-4d6e-8369-a8b9e421e308" providerId="ADAL" clId="{14B1026F-964D-4202-807D-3DCF115D553F}" dt="2023-04-25T18:08:19.855" v="47" actId="962"/>
          <ac:picMkLst>
            <pc:docMk/>
            <pc:sldMk cId="2090725873" sldId="633"/>
            <ac:picMk id="8" creationId="{66293352-8244-5FF5-A1B4-83BEB80BAF78}"/>
          </ac:picMkLst>
        </pc:picChg>
      </pc:sldChg>
      <pc:sldChg chg="modSp mod">
        <pc:chgData name="Mersal Zaman" userId="f7dbc6cb-78f0-4d6e-8369-a8b9e421e308" providerId="ADAL" clId="{14B1026F-964D-4202-807D-3DCF115D553F}" dt="2023-04-25T19:09:36.001" v="89" actId="962"/>
        <pc:sldMkLst>
          <pc:docMk/>
          <pc:sldMk cId="3098685053" sldId="634"/>
        </pc:sldMkLst>
        <pc:picChg chg="mod">
          <ac:chgData name="Mersal Zaman" userId="f7dbc6cb-78f0-4d6e-8369-a8b9e421e308" providerId="ADAL" clId="{14B1026F-964D-4202-807D-3DCF115D553F}" dt="2023-04-25T18:11:22.290" v="85" actId="962"/>
          <ac:picMkLst>
            <pc:docMk/>
            <pc:sldMk cId="3098685053" sldId="634"/>
            <ac:picMk id="6" creationId="{28D689F5-2F28-CB5D-AC2C-404DC3E4B537}"/>
          </ac:picMkLst>
        </pc:picChg>
        <pc:picChg chg="mod">
          <ac:chgData name="Mersal Zaman" userId="f7dbc6cb-78f0-4d6e-8369-a8b9e421e308" providerId="ADAL" clId="{14B1026F-964D-4202-807D-3DCF115D553F}" dt="2023-04-25T19:09:36.001" v="89" actId="962"/>
          <ac:picMkLst>
            <pc:docMk/>
            <pc:sldMk cId="3098685053" sldId="634"/>
            <ac:picMk id="7" creationId="{43C4ED4B-3341-40C0-401E-612BAA647247}"/>
          </ac:picMkLst>
        </pc:picChg>
      </pc:sldChg>
      <pc:sldChg chg="modSp">
        <pc:chgData name="Mersal Zaman" userId="f7dbc6cb-78f0-4d6e-8369-a8b9e421e308" providerId="ADAL" clId="{14B1026F-964D-4202-807D-3DCF115D553F}" dt="2023-04-25T18:11:53.733" v="87" actId="962"/>
        <pc:sldMkLst>
          <pc:docMk/>
          <pc:sldMk cId="3284830100" sldId="635"/>
        </pc:sldMkLst>
        <pc:picChg chg="mod">
          <ac:chgData name="Mersal Zaman" userId="f7dbc6cb-78f0-4d6e-8369-a8b9e421e308" providerId="ADAL" clId="{14B1026F-964D-4202-807D-3DCF115D553F}" dt="2023-04-25T18:11:53.733" v="87" actId="962"/>
          <ac:picMkLst>
            <pc:docMk/>
            <pc:sldMk cId="3284830100" sldId="635"/>
            <ac:picMk id="10" creationId="{4D370963-23B3-B0D6-9A44-64A9E92DF8A6}"/>
          </ac:picMkLst>
        </pc:picChg>
      </pc:sldChg>
    </pc:docChg>
  </pc:docChgLst>
  <pc:docChgLst>
    <pc:chgData name="Nazia Shah" userId="834fe6aa-7260-4947-9af5-9af74eff913c" providerId="ADAL" clId="{2B1DC9BB-FA00-4CC5-85E8-26F9F0484659}"/>
    <pc:docChg chg="modSld">
      <pc:chgData name="Nazia Shah" userId="834fe6aa-7260-4947-9af5-9af74eff913c" providerId="ADAL" clId="{2B1DC9BB-FA00-4CC5-85E8-26F9F0484659}" dt="2023-05-03T02:55:35.585" v="190" actId="962"/>
      <pc:docMkLst>
        <pc:docMk/>
      </pc:docMkLst>
      <pc:sldChg chg="modSp mod">
        <pc:chgData name="Nazia Shah" userId="834fe6aa-7260-4947-9af5-9af74eff913c" providerId="ADAL" clId="{2B1DC9BB-FA00-4CC5-85E8-26F9F0484659}" dt="2023-05-03T02:40:14.623" v="86"/>
        <pc:sldMkLst>
          <pc:docMk/>
          <pc:sldMk cId="3301438562" sldId="290"/>
        </pc:sldMkLst>
        <pc:spChg chg="mod">
          <ac:chgData name="Nazia Shah" userId="834fe6aa-7260-4947-9af5-9af74eff913c" providerId="ADAL" clId="{2B1DC9BB-FA00-4CC5-85E8-26F9F0484659}" dt="2023-05-03T02:35:43.805" v="33" actId="33553"/>
          <ac:spMkLst>
            <pc:docMk/>
            <pc:sldMk cId="3301438562" sldId="290"/>
            <ac:spMk id="4" creationId="{25464C09-28DB-654A-9CBE-A18E47989EE6}"/>
          </ac:spMkLst>
        </pc:spChg>
        <pc:spChg chg="mod ord">
          <ac:chgData name="Nazia Shah" userId="834fe6aa-7260-4947-9af5-9af74eff913c" providerId="ADAL" clId="{2B1DC9BB-FA00-4CC5-85E8-26F9F0484659}" dt="2023-05-03T02:40:14.623" v="86"/>
          <ac:spMkLst>
            <pc:docMk/>
            <pc:sldMk cId="3301438562" sldId="290"/>
            <ac:spMk id="5" creationId="{BD2F0370-A462-EA47-A926-2777BBA4F2A5}"/>
          </ac:spMkLst>
        </pc:spChg>
        <pc:picChg chg="mod">
          <ac:chgData name="Nazia Shah" userId="834fe6aa-7260-4947-9af5-9af74eff913c" providerId="ADAL" clId="{2B1DC9BB-FA00-4CC5-85E8-26F9F0484659}" dt="2023-04-26T21:28:31.583" v="1" actId="962"/>
          <ac:picMkLst>
            <pc:docMk/>
            <pc:sldMk cId="3301438562" sldId="290"/>
            <ac:picMk id="3" creationId="{F3BD5649-3EDC-191B-2D73-B5A182D9E85D}"/>
          </ac:picMkLst>
        </pc:picChg>
        <pc:picChg chg="mod">
          <ac:chgData name="Nazia Shah" userId="834fe6aa-7260-4947-9af5-9af74eff913c" providerId="ADAL" clId="{2B1DC9BB-FA00-4CC5-85E8-26F9F0484659}" dt="2023-04-26T21:28:34.577" v="2" actId="962"/>
          <ac:picMkLst>
            <pc:docMk/>
            <pc:sldMk cId="3301438562" sldId="290"/>
            <ac:picMk id="6" creationId="{1459DF23-2CFE-DFF3-DACE-6ADFB5EB0988}"/>
          </ac:picMkLst>
        </pc:picChg>
      </pc:sldChg>
      <pc:sldChg chg="modSp mod">
        <pc:chgData name="Nazia Shah" userId="834fe6aa-7260-4947-9af5-9af74eff913c" providerId="ADAL" clId="{2B1DC9BB-FA00-4CC5-85E8-26F9F0484659}" dt="2023-05-03T02:55:35.585" v="190" actId="962"/>
        <pc:sldMkLst>
          <pc:docMk/>
          <pc:sldMk cId="1104096895" sldId="305"/>
        </pc:sldMkLst>
        <pc:spChg chg="mod">
          <ac:chgData name="Nazia Shah" userId="834fe6aa-7260-4947-9af5-9af74eff913c" providerId="ADAL" clId="{2B1DC9BB-FA00-4CC5-85E8-26F9F0484659}" dt="2023-05-03T02:55:35.585" v="190" actId="962"/>
          <ac:spMkLst>
            <pc:docMk/>
            <pc:sldMk cId="1104096895" sldId="305"/>
            <ac:spMk id="2" creationId="{FB17FF7A-AA3D-2D2C-4F57-A4BBE646C39B}"/>
          </ac:spMkLst>
        </pc:spChg>
        <pc:spChg chg="mod">
          <ac:chgData name="Nazia Shah" userId="834fe6aa-7260-4947-9af5-9af74eff913c" providerId="ADAL" clId="{2B1DC9BB-FA00-4CC5-85E8-26F9F0484659}" dt="2023-05-03T02:39:04.818" v="79" actId="33553"/>
          <ac:spMkLst>
            <pc:docMk/>
            <pc:sldMk cId="1104096895" sldId="305"/>
            <ac:spMk id="5" creationId="{CCFC31CB-FB86-40A6-B8AD-890D4034B5D2}"/>
          </ac:spMkLst>
        </pc:spChg>
      </pc:sldChg>
      <pc:sldChg chg="modSp mod">
        <pc:chgData name="Nazia Shah" userId="834fe6aa-7260-4947-9af5-9af74eff913c" providerId="ADAL" clId="{2B1DC9BB-FA00-4CC5-85E8-26F9F0484659}" dt="2023-05-03T02:40:24.084" v="88"/>
        <pc:sldMkLst>
          <pc:docMk/>
          <pc:sldMk cId="2845231915" sldId="511"/>
        </pc:sldMkLst>
        <pc:spChg chg="mod ord">
          <ac:chgData name="Nazia Shah" userId="834fe6aa-7260-4947-9af5-9af74eff913c" providerId="ADAL" clId="{2B1DC9BB-FA00-4CC5-85E8-26F9F0484659}" dt="2023-05-03T02:40:24.084" v="88"/>
          <ac:spMkLst>
            <pc:docMk/>
            <pc:sldMk cId="2845231915" sldId="511"/>
            <ac:spMk id="3" creationId="{DFA9EF77-1B61-F7A4-2D65-B42BC6C87A3E}"/>
          </ac:spMkLst>
        </pc:spChg>
        <pc:spChg chg="mod">
          <ac:chgData name="Nazia Shah" userId="834fe6aa-7260-4947-9af5-9af74eff913c" providerId="ADAL" clId="{2B1DC9BB-FA00-4CC5-85E8-26F9F0484659}" dt="2023-05-03T02:40:20.286" v="87" actId="962"/>
          <ac:spMkLst>
            <pc:docMk/>
            <pc:sldMk cId="2845231915" sldId="511"/>
            <ac:spMk id="5" creationId="{CA2A1FE1-E0EB-495E-7D2B-A9433B6F0482}"/>
          </ac:spMkLst>
        </pc:spChg>
      </pc:sldChg>
      <pc:sldChg chg="modSp mod">
        <pc:chgData name="Nazia Shah" userId="834fe6aa-7260-4947-9af5-9af74eff913c" providerId="ADAL" clId="{2B1DC9BB-FA00-4CC5-85E8-26F9F0484659}" dt="2023-05-03T02:40:31.626" v="90"/>
        <pc:sldMkLst>
          <pc:docMk/>
          <pc:sldMk cId="4268404567" sldId="600"/>
        </pc:sldMkLst>
        <pc:spChg chg="mod ord">
          <ac:chgData name="Nazia Shah" userId="834fe6aa-7260-4947-9af5-9af74eff913c" providerId="ADAL" clId="{2B1DC9BB-FA00-4CC5-85E8-26F9F0484659}" dt="2023-05-03T02:40:31.626" v="90"/>
          <ac:spMkLst>
            <pc:docMk/>
            <pc:sldMk cId="4268404567" sldId="600"/>
            <ac:spMk id="3" creationId="{F1578CEB-F856-61B0-53F4-0B466FCC2874}"/>
          </ac:spMkLst>
        </pc:spChg>
        <pc:spChg chg="mod">
          <ac:chgData name="Nazia Shah" userId="834fe6aa-7260-4947-9af5-9af74eff913c" providerId="ADAL" clId="{2B1DC9BB-FA00-4CC5-85E8-26F9F0484659}" dt="2023-05-03T02:40:29.536" v="89" actId="962"/>
          <ac:spMkLst>
            <pc:docMk/>
            <pc:sldMk cId="4268404567" sldId="600"/>
            <ac:spMk id="5" creationId="{1655F9AA-2C0C-7A05-9C56-FBF8FE9010A9}"/>
          </ac:spMkLst>
        </pc:spChg>
      </pc:sldChg>
      <pc:sldChg chg="modSp mod">
        <pc:chgData name="Nazia Shah" userId="834fe6aa-7260-4947-9af5-9af74eff913c" providerId="ADAL" clId="{2B1DC9BB-FA00-4CC5-85E8-26F9F0484659}" dt="2023-05-03T02:40:38.119" v="92"/>
        <pc:sldMkLst>
          <pc:docMk/>
          <pc:sldMk cId="202490435" sldId="601"/>
        </pc:sldMkLst>
        <pc:spChg chg="mod ord">
          <ac:chgData name="Nazia Shah" userId="834fe6aa-7260-4947-9af5-9af74eff913c" providerId="ADAL" clId="{2B1DC9BB-FA00-4CC5-85E8-26F9F0484659}" dt="2023-05-03T02:40:38.119" v="92"/>
          <ac:spMkLst>
            <pc:docMk/>
            <pc:sldMk cId="202490435" sldId="601"/>
            <ac:spMk id="3" creationId="{63752956-CBFD-8839-2DAC-802FABBF4E54}"/>
          </ac:spMkLst>
        </pc:spChg>
        <pc:spChg chg="mod">
          <ac:chgData name="Nazia Shah" userId="834fe6aa-7260-4947-9af5-9af74eff913c" providerId="ADAL" clId="{2B1DC9BB-FA00-4CC5-85E8-26F9F0484659}" dt="2023-05-03T02:40:35.481" v="91" actId="962"/>
          <ac:spMkLst>
            <pc:docMk/>
            <pc:sldMk cId="202490435" sldId="601"/>
            <ac:spMk id="5" creationId="{A34F0222-173A-C4E6-81CC-420138F631BD}"/>
          </ac:spMkLst>
        </pc:spChg>
      </pc:sldChg>
      <pc:sldChg chg="modSp mod">
        <pc:chgData name="Nazia Shah" userId="834fe6aa-7260-4947-9af5-9af74eff913c" providerId="ADAL" clId="{2B1DC9BB-FA00-4CC5-85E8-26F9F0484659}" dt="2023-05-03T02:41:29.604" v="98" actId="13244"/>
        <pc:sldMkLst>
          <pc:docMk/>
          <pc:sldMk cId="3614406565" sldId="602"/>
        </pc:sldMkLst>
        <pc:spChg chg="mod">
          <ac:chgData name="Nazia Shah" userId="834fe6aa-7260-4947-9af5-9af74eff913c" providerId="ADAL" clId="{2B1DC9BB-FA00-4CC5-85E8-26F9F0484659}" dt="2023-05-03T02:41:23.339" v="97" actId="962"/>
          <ac:spMkLst>
            <pc:docMk/>
            <pc:sldMk cId="3614406565" sldId="602"/>
            <ac:spMk id="4" creationId="{B34E36FD-F9E6-7391-0D04-8634A77B9556}"/>
          </ac:spMkLst>
        </pc:spChg>
        <pc:spChg chg="mod ord">
          <ac:chgData name="Nazia Shah" userId="834fe6aa-7260-4947-9af5-9af74eff913c" providerId="ADAL" clId="{2B1DC9BB-FA00-4CC5-85E8-26F9F0484659}" dt="2023-05-03T02:40:48.180" v="93"/>
          <ac:spMkLst>
            <pc:docMk/>
            <pc:sldMk cId="3614406565" sldId="602"/>
            <ac:spMk id="6" creationId="{AA4E484B-9BE5-7F6A-235E-566BC5218C77}"/>
          </ac:spMkLst>
        </pc:spChg>
        <pc:spChg chg="mod">
          <ac:chgData name="Nazia Shah" userId="834fe6aa-7260-4947-9af5-9af74eff913c" providerId="ADAL" clId="{2B1DC9BB-FA00-4CC5-85E8-26F9F0484659}" dt="2023-05-03T02:41:29.604" v="98" actId="13244"/>
          <ac:spMkLst>
            <pc:docMk/>
            <pc:sldMk cId="3614406565" sldId="602"/>
            <ac:spMk id="8" creationId="{E553DB7E-09CB-579F-E69D-E30A2F28A0DA}"/>
          </ac:spMkLst>
        </pc:spChg>
        <pc:spChg chg="mod">
          <ac:chgData name="Nazia Shah" userId="834fe6aa-7260-4947-9af5-9af74eff913c" providerId="ADAL" clId="{2B1DC9BB-FA00-4CC5-85E8-26F9F0484659}" dt="2023-05-03T02:32:20.521" v="6" actId="962"/>
          <ac:spMkLst>
            <pc:docMk/>
            <pc:sldMk cId="3614406565" sldId="602"/>
            <ac:spMk id="10" creationId="{C3B5A0FA-0773-529F-DB8A-773B3965A5EF}"/>
          </ac:spMkLst>
        </pc:spChg>
        <pc:spChg chg="mod">
          <ac:chgData name="Nazia Shah" userId="834fe6aa-7260-4947-9af5-9af74eff913c" providerId="ADAL" clId="{2B1DC9BB-FA00-4CC5-85E8-26F9F0484659}" dt="2023-05-03T02:32:23.241" v="7" actId="962"/>
          <ac:spMkLst>
            <pc:docMk/>
            <pc:sldMk cId="3614406565" sldId="602"/>
            <ac:spMk id="11" creationId="{3D7EA9EA-0A73-799D-BE00-2CF7E238E91A}"/>
          </ac:spMkLst>
        </pc:spChg>
        <pc:spChg chg="mod">
          <ac:chgData name="Nazia Shah" userId="834fe6aa-7260-4947-9af5-9af74eff913c" providerId="ADAL" clId="{2B1DC9BB-FA00-4CC5-85E8-26F9F0484659}" dt="2023-05-03T02:32:28.007" v="8" actId="962"/>
          <ac:spMkLst>
            <pc:docMk/>
            <pc:sldMk cId="3614406565" sldId="602"/>
            <ac:spMk id="12" creationId="{38653449-D7A1-6054-05A0-6366FAD0B96D}"/>
          </ac:spMkLst>
        </pc:spChg>
        <pc:spChg chg="mod">
          <ac:chgData name="Nazia Shah" userId="834fe6aa-7260-4947-9af5-9af74eff913c" providerId="ADAL" clId="{2B1DC9BB-FA00-4CC5-85E8-26F9F0484659}" dt="2023-05-03T02:41:06.022" v="94" actId="13244"/>
          <ac:spMkLst>
            <pc:docMk/>
            <pc:sldMk cId="3614406565" sldId="602"/>
            <ac:spMk id="13" creationId="{213871FC-E6F9-0D30-DF93-FA8053F21FA8}"/>
          </ac:spMkLst>
        </pc:spChg>
        <pc:spChg chg="mod">
          <ac:chgData name="Nazia Shah" userId="834fe6aa-7260-4947-9af5-9af74eff913c" providerId="ADAL" clId="{2B1DC9BB-FA00-4CC5-85E8-26F9F0484659}" dt="2023-05-03T02:32:34.933" v="9" actId="962"/>
          <ac:spMkLst>
            <pc:docMk/>
            <pc:sldMk cId="3614406565" sldId="602"/>
            <ac:spMk id="15" creationId="{F58C6434-D908-6F29-BC67-DE430561B6EE}"/>
          </ac:spMkLst>
        </pc:spChg>
        <pc:spChg chg="mod">
          <ac:chgData name="Nazia Shah" userId="834fe6aa-7260-4947-9af5-9af74eff913c" providerId="ADAL" clId="{2B1DC9BB-FA00-4CC5-85E8-26F9F0484659}" dt="2023-05-03T02:32:45.744" v="10" actId="962"/>
          <ac:spMkLst>
            <pc:docMk/>
            <pc:sldMk cId="3614406565" sldId="602"/>
            <ac:spMk id="16" creationId="{487559C4-C1B3-A6C6-21A1-A7BDA30C3BEE}"/>
          </ac:spMkLst>
        </pc:spChg>
        <pc:picChg chg="mod">
          <ac:chgData name="Nazia Shah" userId="834fe6aa-7260-4947-9af5-9af74eff913c" providerId="ADAL" clId="{2B1DC9BB-FA00-4CC5-85E8-26F9F0484659}" dt="2023-05-03T02:41:21.640" v="96" actId="13244"/>
          <ac:picMkLst>
            <pc:docMk/>
            <pc:sldMk cId="3614406565" sldId="602"/>
            <ac:picMk id="9" creationId="{DA3631E3-2B41-3896-F6D6-64D92E4B6D35}"/>
          </ac:picMkLst>
        </pc:picChg>
        <pc:picChg chg="mod">
          <ac:chgData name="Nazia Shah" userId="834fe6aa-7260-4947-9af5-9af74eff913c" providerId="ADAL" clId="{2B1DC9BB-FA00-4CC5-85E8-26F9F0484659}" dt="2023-05-03T02:41:09.960" v="95" actId="13244"/>
          <ac:picMkLst>
            <pc:docMk/>
            <pc:sldMk cId="3614406565" sldId="602"/>
            <ac:picMk id="14" creationId="{7357AD30-737B-B605-7436-8500AC1F60A7}"/>
          </ac:picMkLst>
        </pc:picChg>
      </pc:sldChg>
      <pc:sldChg chg="modSp mod">
        <pc:chgData name="Nazia Shah" userId="834fe6aa-7260-4947-9af5-9af74eff913c" providerId="ADAL" clId="{2B1DC9BB-FA00-4CC5-85E8-26F9F0484659}" dt="2023-05-03T02:42:16.215" v="105"/>
        <pc:sldMkLst>
          <pc:docMk/>
          <pc:sldMk cId="333957263" sldId="603"/>
        </pc:sldMkLst>
        <pc:spChg chg="mod">
          <ac:chgData name="Nazia Shah" userId="834fe6aa-7260-4947-9af5-9af74eff913c" providerId="ADAL" clId="{2B1DC9BB-FA00-4CC5-85E8-26F9F0484659}" dt="2023-05-03T02:41:55.075" v="101" actId="962"/>
          <ac:spMkLst>
            <pc:docMk/>
            <pc:sldMk cId="333957263" sldId="603"/>
            <ac:spMk id="3" creationId="{D0C410FA-CB90-13C2-1B3F-57ADE754911A}"/>
          </ac:spMkLst>
        </pc:spChg>
        <pc:spChg chg="mod ord">
          <ac:chgData name="Nazia Shah" userId="834fe6aa-7260-4947-9af5-9af74eff913c" providerId="ADAL" clId="{2B1DC9BB-FA00-4CC5-85E8-26F9F0484659}" dt="2023-05-03T02:42:00.419" v="102"/>
          <ac:spMkLst>
            <pc:docMk/>
            <pc:sldMk cId="333957263" sldId="603"/>
            <ac:spMk id="5" creationId="{225E486A-91CD-C2B9-AF7B-F64FA3BD4CB3}"/>
          </ac:spMkLst>
        </pc:spChg>
        <pc:picChg chg="mod">
          <ac:chgData name="Nazia Shah" userId="834fe6aa-7260-4947-9af5-9af74eff913c" providerId="ADAL" clId="{2B1DC9BB-FA00-4CC5-85E8-26F9F0484659}" dt="2023-05-03T02:42:16.215" v="105"/>
          <ac:picMkLst>
            <pc:docMk/>
            <pc:sldMk cId="333957263" sldId="603"/>
            <ac:picMk id="9" creationId="{57DEAEBD-17FF-4715-6E6C-CBF0F3FBDFAA}"/>
          </ac:picMkLst>
        </pc:picChg>
        <pc:picChg chg="mod">
          <ac:chgData name="Nazia Shah" userId="834fe6aa-7260-4947-9af5-9af74eff913c" providerId="ADAL" clId="{2B1DC9BB-FA00-4CC5-85E8-26F9F0484659}" dt="2023-05-03T02:42:12.369" v="104"/>
          <ac:picMkLst>
            <pc:docMk/>
            <pc:sldMk cId="333957263" sldId="603"/>
            <ac:picMk id="10" creationId="{EE7217D6-C595-F3A0-41BE-3957B811A08C}"/>
          </ac:picMkLst>
        </pc:picChg>
      </pc:sldChg>
      <pc:sldChg chg="modSp mod">
        <pc:chgData name="Nazia Shah" userId="834fe6aa-7260-4947-9af5-9af74eff913c" providerId="ADAL" clId="{2B1DC9BB-FA00-4CC5-85E8-26F9F0484659}" dt="2023-05-03T02:43:30.454" v="118"/>
        <pc:sldMkLst>
          <pc:docMk/>
          <pc:sldMk cId="222622937" sldId="604"/>
        </pc:sldMkLst>
        <pc:spChg chg="mod">
          <ac:chgData name="Nazia Shah" userId="834fe6aa-7260-4947-9af5-9af74eff913c" providerId="ADAL" clId="{2B1DC9BB-FA00-4CC5-85E8-26F9F0484659}" dt="2023-05-03T02:43:24.811" v="115" actId="962"/>
          <ac:spMkLst>
            <pc:docMk/>
            <pc:sldMk cId="222622937" sldId="604"/>
            <ac:spMk id="2" creationId="{BD32BBE5-11C3-9601-B1CC-FC1A8C22D90B}"/>
          </ac:spMkLst>
        </pc:spChg>
        <pc:spChg chg="ord">
          <ac:chgData name="Nazia Shah" userId="834fe6aa-7260-4947-9af5-9af74eff913c" providerId="ADAL" clId="{2B1DC9BB-FA00-4CC5-85E8-26F9F0484659}" dt="2023-05-03T02:43:30.454" v="118"/>
          <ac:spMkLst>
            <pc:docMk/>
            <pc:sldMk cId="222622937" sldId="604"/>
            <ac:spMk id="3" creationId="{529468A5-477D-5BC0-AE24-ED595FD654AA}"/>
          </ac:spMkLst>
        </pc:spChg>
        <pc:spChg chg="mod ord">
          <ac:chgData name="Nazia Shah" userId="834fe6aa-7260-4947-9af5-9af74eff913c" providerId="ADAL" clId="{2B1DC9BB-FA00-4CC5-85E8-26F9F0484659}" dt="2023-05-03T02:43:02.002" v="111"/>
          <ac:spMkLst>
            <pc:docMk/>
            <pc:sldMk cId="222622937" sldId="604"/>
            <ac:spMk id="11" creationId="{91E724DC-E770-3345-C947-85A07486D1DB}"/>
          </ac:spMkLst>
        </pc:spChg>
        <pc:spChg chg="mod">
          <ac:chgData name="Nazia Shah" userId="834fe6aa-7260-4947-9af5-9af74eff913c" providerId="ADAL" clId="{2B1DC9BB-FA00-4CC5-85E8-26F9F0484659}" dt="2023-05-03T02:43:22.455" v="114"/>
          <ac:spMkLst>
            <pc:docMk/>
            <pc:sldMk cId="222622937" sldId="604"/>
            <ac:spMk id="13" creationId="{4D6CDECD-EDB6-6630-B05E-6732286366E4}"/>
          </ac:spMkLst>
        </pc:spChg>
        <pc:spChg chg="mod">
          <ac:chgData name="Nazia Shah" userId="834fe6aa-7260-4947-9af5-9af74eff913c" providerId="ADAL" clId="{2B1DC9BB-FA00-4CC5-85E8-26F9F0484659}" dt="2023-05-03T02:33:10.740" v="15" actId="962"/>
          <ac:spMkLst>
            <pc:docMk/>
            <pc:sldMk cId="222622937" sldId="604"/>
            <ac:spMk id="14" creationId="{6E6F56A9-E29F-E51E-C886-73850747C682}"/>
          </ac:spMkLst>
        </pc:spChg>
        <pc:spChg chg="mod">
          <ac:chgData name="Nazia Shah" userId="834fe6aa-7260-4947-9af5-9af74eff913c" providerId="ADAL" clId="{2B1DC9BB-FA00-4CC5-85E8-26F9F0484659}" dt="2023-05-03T02:33:00.107" v="12" actId="962"/>
          <ac:spMkLst>
            <pc:docMk/>
            <pc:sldMk cId="222622937" sldId="604"/>
            <ac:spMk id="16" creationId="{E4B53D0C-849E-D9BE-D1F5-647E074DC978}"/>
          </ac:spMkLst>
        </pc:spChg>
        <pc:spChg chg="mod">
          <ac:chgData name="Nazia Shah" userId="834fe6aa-7260-4947-9af5-9af74eff913c" providerId="ADAL" clId="{2B1DC9BB-FA00-4CC5-85E8-26F9F0484659}" dt="2023-05-03T02:33:02.718" v="13" actId="962"/>
          <ac:spMkLst>
            <pc:docMk/>
            <pc:sldMk cId="222622937" sldId="604"/>
            <ac:spMk id="17" creationId="{8B79C3E2-AEB6-AE52-CA0E-18790DE8AD8C}"/>
          </ac:spMkLst>
        </pc:spChg>
        <pc:spChg chg="mod">
          <ac:chgData name="Nazia Shah" userId="834fe6aa-7260-4947-9af5-9af74eff913c" providerId="ADAL" clId="{2B1DC9BB-FA00-4CC5-85E8-26F9F0484659}" dt="2023-05-03T02:33:05.879" v="14" actId="962"/>
          <ac:spMkLst>
            <pc:docMk/>
            <pc:sldMk cId="222622937" sldId="604"/>
            <ac:spMk id="18" creationId="{3CEE68DA-83B9-B4D9-42F6-7CA8F6F2CC8C}"/>
          </ac:spMkLst>
        </pc:spChg>
        <pc:picChg chg="mod">
          <ac:chgData name="Nazia Shah" userId="834fe6aa-7260-4947-9af5-9af74eff913c" providerId="ADAL" clId="{2B1DC9BB-FA00-4CC5-85E8-26F9F0484659}" dt="2023-05-03T02:43:11.036" v="113"/>
          <ac:picMkLst>
            <pc:docMk/>
            <pc:sldMk cId="222622937" sldId="604"/>
            <ac:picMk id="15" creationId="{037BBEBE-4694-6224-522F-9A9AA25747C0}"/>
          </ac:picMkLst>
        </pc:picChg>
      </pc:sldChg>
      <pc:sldChg chg="modSp mod">
        <pc:chgData name="Nazia Shah" userId="834fe6aa-7260-4947-9af5-9af74eff913c" providerId="ADAL" clId="{2B1DC9BB-FA00-4CC5-85E8-26F9F0484659}" dt="2023-05-03T02:43:41.754" v="120"/>
        <pc:sldMkLst>
          <pc:docMk/>
          <pc:sldMk cId="1409939965" sldId="605"/>
        </pc:sldMkLst>
        <pc:spChg chg="mod">
          <ac:chgData name="Nazia Shah" userId="834fe6aa-7260-4947-9af5-9af74eff913c" providerId="ADAL" clId="{2B1DC9BB-FA00-4CC5-85E8-26F9F0484659}" dt="2023-05-03T02:43:35.857" v="119" actId="962"/>
          <ac:spMkLst>
            <pc:docMk/>
            <pc:sldMk cId="1409939965" sldId="605"/>
            <ac:spMk id="2" creationId="{32392156-7B09-ACB0-9F7B-F94CBB3781CF}"/>
          </ac:spMkLst>
        </pc:spChg>
        <pc:spChg chg="mod">
          <ac:chgData name="Nazia Shah" userId="834fe6aa-7260-4947-9af5-9af74eff913c" providerId="ADAL" clId="{2B1DC9BB-FA00-4CC5-85E8-26F9F0484659}" dt="2023-05-03T02:37:27.871" v="56" actId="20577"/>
          <ac:spMkLst>
            <pc:docMk/>
            <pc:sldMk cId="1409939965" sldId="605"/>
            <ac:spMk id="3" creationId="{529468A5-477D-5BC0-AE24-ED595FD654AA}"/>
          </ac:spMkLst>
        </pc:spChg>
        <pc:picChg chg="mod">
          <ac:chgData name="Nazia Shah" userId="834fe6aa-7260-4947-9af5-9af74eff913c" providerId="ADAL" clId="{2B1DC9BB-FA00-4CC5-85E8-26F9F0484659}" dt="2023-05-03T02:43:41.754" v="120"/>
          <ac:picMkLst>
            <pc:docMk/>
            <pc:sldMk cId="1409939965" sldId="605"/>
            <ac:picMk id="10" creationId="{54B6A407-325E-546D-4244-3C5044037415}"/>
          </ac:picMkLst>
        </pc:picChg>
      </pc:sldChg>
      <pc:sldChg chg="modSp mod">
        <pc:chgData name="Nazia Shah" userId="834fe6aa-7260-4947-9af5-9af74eff913c" providerId="ADAL" clId="{2B1DC9BB-FA00-4CC5-85E8-26F9F0484659}" dt="2023-05-03T02:41:43.177" v="100"/>
        <pc:sldMkLst>
          <pc:docMk/>
          <pc:sldMk cId="2236143667" sldId="617"/>
        </pc:sldMkLst>
        <pc:spChg chg="mod">
          <ac:chgData name="Nazia Shah" userId="834fe6aa-7260-4947-9af5-9af74eff913c" providerId="ADAL" clId="{2B1DC9BB-FA00-4CC5-85E8-26F9F0484659}" dt="2023-05-03T02:41:34.413" v="99" actId="962"/>
          <ac:spMkLst>
            <pc:docMk/>
            <pc:sldMk cId="2236143667" sldId="617"/>
            <ac:spMk id="2" creationId="{C15B1444-AA54-DD53-F9EE-3E7CF879DE27}"/>
          </ac:spMkLst>
        </pc:spChg>
        <pc:spChg chg="mod">
          <ac:chgData name="Nazia Shah" userId="834fe6aa-7260-4947-9af5-9af74eff913c" providerId="ADAL" clId="{2B1DC9BB-FA00-4CC5-85E8-26F9F0484659}" dt="2023-05-03T02:36:40.883" v="43" actId="33553"/>
          <ac:spMkLst>
            <pc:docMk/>
            <pc:sldMk cId="2236143667" sldId="617"/>
            <ac:spMk id="3" creationId="{9A80AC30-6178-4818-C8E3-EEF61510261E}"/>
          </ac:spMkLst>
        </pc:spChg>
        <pc:picChg chg="mod">
          <ac:chgData name="Nazia Shah" userId="834fe6aa-7260-4947-9af5-9af74eff913c" providerId="ADAL" clId="{2B1DC9BB-FA00-4CC5-85E8-26F9F0484659}" dt="2023-05-03T02:41:43.177" v="100"/>
          <ac:picMkLst>
            <pc:docMk/>
            <pc:sldMk cId="2236143667" sldId="617"/>
            <ac:picMk id="9" creationId="{93FFF7FE-72C5-88F7-38B4-BCA0A4561448}"/>
          </ac:picMkLst>
        </pc:picChg>
      </pc:sldChg>
      <pc:sldChg chg="modSp mod">
        <pc:chgData name="Nazia Shah" userId="834fe6aa-7260-4947-9af5-9af74eff913c" providerId="ADAL" clId="{2B1DC9BB-FA00-4CC5-85E8-26F9F0484659}" dt="2023-05-03T02:42:34.620" v="107" actId="962"/>
        <pc:sldMkLst>
          <pc:docMk/>
          <pc:sldMk cId="1024739530" sldId="619"/>
        </pc:sldMkLst>
        <pc:spChg chg="mod">
          <ac:chgData name="Nazia Shah" userId="834fe6aa-7260-4947-9af5-9af74eff913c" providerId="ADAL" clId="{2B1DC9BB-FA00-4CC5-85E8-26F9F0484659}" dt="2023-05-03T02:42:34.620" v="107" actId="962"/>
          <ac:spMkLst>
            <pc:docMk/>
            <pc:sldMk cId="1024739530" sldId="619"/>
            <ac:spMk id="3" creationId="{594D47BA-96EE-558B-09C1-D280F14C9902}"/>
          </ac:spMkLst>
        </pc:spChg>
        <pc:spChg chg="mod ord">
          <ac:chgData name="Nazia Shah" userId="834fe6aa-7260-4947-9af5-9af74eff913c" providerId="ADAL" clId="{2B1DC9BB-FA00-4CC5-85E8-26F9F0484659}" dt="2023-05-03T02:42:25.783" v="106"/>
          <ac:spMkLst>
            <pc:docMk/>
            <pc:sldMk cId="1024739530" sldId="619"/>
            <ac:spMk id="5" creationId="{33556748-1779-EE6A-2682-8CF2AE766D69}"/>
          </ac:spMkLst>
        </pc:spChg>
        <pc:spChg chg="mod">
          <ac:chgData name="Nazia Shah" userId="834fe6aa-7260-4947-9af5-9af74eff913c" providerId="ADAL" clId="{2B1DC9BB-FA00-4CC5-85E8-26F9F0484659}" dt="2023-05-03T02:32:51.671" v="11" actId="962"/>
          <ac:spMkLst>
            <pc:docMk/>
            <pc:sldMk cId="1024739530" sldId="619"/>
            <ac:spMk id="8" creationId="{AD2A3BE3-BBDF-FD56-7DA3-2183251F3B5C}"/>
          </ac:spMkLst>
        </pc:spChg>
      </pc:sldChg>
      <pc:sldChg chg="modSp mod">
        <pc:chgData name="Nazia Shah" userId="834fe6aa-7260-4947-9af5-9af74eff913c" providerId="ADAL" clId="{2B1DC9BB-FA00-4CC5-85E8-26F9F0484659}" dt="2023-05-03T02:42:49.341" v="110" actId="962"/>
        <pc:sldMkLst>
          <pc:docMk/>
          <pc:sldMk cId="1577653747" sldId="620"/>
        </pc:sldMkLst>
        <pc:spChg chg="mod ord">
          <ac:chgData name="Nazia Shah" userId="834fe6aa-7260-4947-9af5-9af74eff913c" providerId="ADAL" clId="{2B1DC9BB-FA00-4CC5-85E8-26F9F0484659}" dt="2023-05-03T02:42:40.005" v="108"/>
          <ac:spMkLst>
            <pc:docMk/>
            <pc:sldMk cId="1577653747" sldId="620"/>
            <ac:spMk id="3" creationId="{18562F68-2225-7069-8613-E23267ACCD40}"/>
          </ac:spMkLst>
        </pc:spChg>
        <pc:spChg chg="mod">
          <ac:chgData name="Nazia Shah" userId="834fe6aa-7260-4947-9af5-9af74eff913c" providerId="ADAL" clId="{2B1DC9BB-FA00-4CC5-85E8-26F9F0484659}" dt="2023-05-03T02:42:49.341" v="110" actId="962"/>
          <ac:spMkLst>
            <pc:docMk/>
            <pc:sldMk cId="1577653747" sldId="620"/>
            <ac:spMk id="6" creationId="{CECBD559-7E2E-7DF8-9E48-51003E98A6FF}"/>
          </ac:spMkLst>
        </pc:spChg>
        <pc:picChg chg="mod">
          <ac:chgData name="Nazia Shah" userId="834fe6aa-7260-4947-9af5-9af74eff913c" providerId="ADAL" clId="{2B1DC9BB-FA00-4CC5-85E8-26F9F0484659}" dt="2023-05-03T02:42:44.723" v="109"/>
          <ac:picMkLst>
            <pc:docMk/>
            <pc:sldMk cId="1577653747" sldId="620"/>
            <ac:picMk id="5" creationId="{7D1B0CE8-7F65-218E-F5DC-EA470F4E92BC}"/>
          </ac:picMkLst>
        </pc:picChg>
      </pc:sldChg>
      <pc:sldChg chg="modSp mod">
        <pc:chgData name="Nazia Shah" userId="834fe6aa-7260-4947-9af5-9af74eff913c" providerId="ADAL" clId="{2B1DC9BB-FA00-4CC5-85E8-26F9F0484659}" dt="2023-05-03T02:46:16.867" v="126" actId="962"/>
        <pc:sldMkLst>
          <pc:docMk/>
          <pc:sldMk cId="3711082522" sldId="621"/>
        </pc:sldMkLst>
        <pc:spChg chg="mod">
          <ac:chgData name="Nazia Shah" userId="834fe6aa-7260-4947-9af5-9af74eff913c" providerId="ADAL" clId="{2B1DC9BB-FA00-4CC5-85E8-26F9F0484659}" dt="2023-05-03T02:46:16.867" v="126" actId="962"/>
          <ac:spMkLst>
            <pc:docMk/>
            <pc:sldMk cId="3711082522" sldId="621"/>
            <ac:spMk id="3" creationId="{49589743-3184-B812-75DC-2DFA4FADD4C4}"/>
          </ac:spMkLst>
        </pc:spChg>
        <pc:spChg chg="mod ord">
          <ac:chgData name="Nazia Shah" userId="834fe6aa-7260-4947-9af5-9af74eff913c" providerId="ADAL" clId="{2B1DC9BB-FA00-4CC5-85E8-26F9F0484659}" dt="2023-05-03T02:46:11.505" v="125"/>
          <ac:spMkLst>
            <pc:docMk/>
            <pc:sldMk cId="3711082522" sldId="621"/>
            <ac:spMk id="5" creationId="{8246A2F4-5A58-C85E-97F0-B72655DBCA17}"/>
          </ac:spMkLst>
        </pc:spChg>
        <pc:picChg chg="mod">
          <ac:chgData name="Nazia Shah" userId="834fe6aa-7260-4947-9af5-9af74eff913c" providerId="ADAL" clId="{2B1DC9BB-FA00-4CC5-85E8-26F9F0484659}" dt="2023-05-03T02:33:13.405" v="16" actId="962"/>
          <ac:picMkLst>
            <pc:docMk/>
            <pc:sldMk cId="3711082522" sldId="621"/>
            <ac:picMk id="7" creationId="{6289F1D7-5660-1721-7190-94DE06FA2A24}"/>
          </ac:picMkLst>
        </pc:picChg>
      </pc:sldChg>
      <pc:sldChg chg="modSp mod">
        <pc:chgData name="Nazia Shah" userId="834fe6aa-7260-4947-9af5-9af74eff913c" providerId="ADAL" clId="{2B1DC9BB-FA00-4CC5-85E8-26F9F0484659}" dt="2023-05-03T02:48:04.236" v="136"/>
        <pc:sldMkLst>
          <pc:docMk/>
          <pc:sldMk cId="3203339893" sldId="622"/>
        </pc:sldMkLst>
        <pc:spChg chg="mod">
          <ac:chgData name="Nazia Shah" userId="834fe6aa-7260-4947-9af5-9af74eff913c" providerId="ADAL" clId="{2B1DC9BB-FA00-4CC5-85E8-26F9F0484659}" dt="2023-05-03T02:47:44.331" v="132" actId="962"/>
          <ac:spMkLst>
            <pc:docMk/>
            <pc:sldMk cId="3203339893" sldId="622"/>
            <ac:spMk id="3" creationId="{A94FFECB-602E-091B-5F09-40152702F96B}"/>
          </ac:spMkLst>
        </pc:spChg>
        <pc:spChg chg="mod ord">
          <ac:chgData name="Nazia Shah" userId="834fe6aa-7260-4947-9af5-9af74eff913c" providerId="ADAL" clId="{2B1DC9BB-FA00-4CC5-85E8-26F9F0484659}" dt="2023-05-03T02:47:53.155" v="133"/>
          <ac:spMkLst>
            <pc:docMk/>
            <pc:sldMk cId="3203339893" sldId="622"/>
            <ac:spMk id="5" creationId="{B19F97F6-1F3C-8EAC-8150-C5FABBE89A6A}"/>
          </ac:spMkLst>
        </pc:spChg>
        <pc:picChg chg="ord">
          <ac:chgData name="Nazia Shah" userId="834fe6aa-7260-4947-9af5-9af74eff913c" providerId="ADAL" clId="{2B1DC9BB-FA00-4CC5-85E8-26F9F0484659}" dt="2023-05-03T02:47:59.227" v="135"/>
          <ac:picMkLst>
            <pc:docMk/>
            <pc:sldMk cId="3203339893" sldId="622"/>
            <ac:picMk id="6" creationId="{4D108B6B-DC0F-7F1F-5D86-5D46786113A9}"/>
          </ac:picMkLst>
        </pc:picChg>
        <pc:picChg chg="mod">
          <ac:chgData name="Nazia Shah" userId="834fe6aa-7260-4947-9af5-9af74eff913c" providerId="ADAL" clId="{2B1DC9BB-FA00-4CC5-85E8-26F9F0484659}" dt="2023-05-03T02:48:04.236" v="136"/>
          <ac:picMkLst>
            <pc:docMk/>
            <pc:sldMk cId="3203339893" sldId="622"/>
            <ac:picMk id="8" creationId="{1A571258-2840-CA7F-A88D-3E0B6A1AED84}"/>
          </ac:picMkLst>
        </pc:picChg>
      </pc:sldChg>
      <pc:sldChg chg="modSp mod">
        <pc:chgData name="Nazia Shah" userId="834fe6aa-7260-4947-9af5-9af74eff913c" providerId="ADAL" clId="{2B1DC9BB-FA00-4CC5-85E8-26F9F0484659}" dt="2023-05-03T02:47:26.885" v="131" actId="962"/>
        <pc:sldMkLst>
          <pc:docMk/>
          <pc:sldMk cId="2639839317" sldId="623"/>
        </pc:sldMkLst>
        <pc:spChg chg="mod">
          <ac:chgData name="Nazia Shah" userId="834fe6aa-7260-4947-9af5-9af74eff913c" providerId="ADAL" clId="{2B1DC9BB-FA00-4CC5-85E8-26F9F0484659}" dt="2023-05-03T02:47:26.885" v="131" actId="962"/>
          <ac:spMkLst>
            <pc:docMk/>
            <pc:sldMk cId="2639839317" sldId="623"/>
            <ac:spMk id="3" creationId="{8612A77B-BF90-7566-749A-DA02043935C6}"/>
          </ac:spMkLst>
        </pc:spChg>
        <pc:spChg chg="mod ord">
          <ac:chgData name="Nazia Shah" userId="834fe6aa-7260-4947-9af5-9af74eff913c" providerId="ADAL" clId="{2B1DC9BB-FA00-4CC5-85E8-26F9F0484659}" dt="2023-05-03T02:46:46.401" v="127"/>
          <ac:spMkLst>
            <pc:docMk/>
            <pc:sldMk cId="2639839317" sldId="623"/>
            <ac:spMk id="5" creationId="{1D71AD0D-9CC7-1465-396B-EDE26015F0EF}"/>
          </ac:spMkLst>
        </pc:spChg>
        <pc:spChg chg="mod">
          <ac:chgData name="Nazia Shah" userId="834fe6aa-7260-4947-9af5-9af74eff913c" providerId="ADAL" clId="{2B1DC9BB-FA00-4CC5-85E8-26F9F0484659}" dt="2023-05-03T02:33:23.649" v="17" actId="962"/>
          <ac:spMkLst>
            <pc:docMk/>
            <pc:sldMk cId="2639839317" sldId="623"/>
            <ac:spMk id="7" creationId="{2BF7F07C-5E73-1E2C-0669-383979AACB11}"/>
          </ac:spMkLst>
        </pc:spChg>
        <pc:spChg chg="mod">
          <ac:chgData name="Nazia Shah" userId="834fe6aa-7260-4947-9af5-9af74eff913c" providerId="ADAL" clId="{2B1DC9BB-FA00-4CC5-85E8-26F9F0484659}" dt="2023-05-03T02:33:27.117" v="18" actId="962"/>
          <ac:spMkLst>
            <pc:docMk/>
            <pc:sldMk cId="2639839317" sldId="623"/>
            <ac:spMk id="9" creationId="{58EEB6EC-3747-1E8C-4BD9-285429FC8302}"/>
          </ac:spMkLst>
        </pc:spChg>
        <pc:picChg chg="mod">
          <ac:chgData name="Nazia Shah" userId="834fe6aa-7260-4947-9af5-9af74eff913c" providerId="ADAL" clId="{2B1DC9BB-FA00-4CC5-85E8-26F9F0484659}" dt="2023-05-03T02:47:00.883" v="130"/>
          <ac:picMkLst>
            <pc:docMk/>
            <pc:sldMk cId="2639839317" sldId="623"/>
            <ac:picMk id="8" creationId="{FB35D080-955E-BAE7-FE1C-56B72954F9F0}"/>
          </ac:picMkLst>
        </pc:picChg>
      </pc:sldChg>
      <pc:sldChg chg="modSp mod">
        <pc:chgData name="Nazia Shah" userId="834fe6aa-7260-4947-9af5-9af74eff913c" providerId="ADAL" clId="{2B1DC9BB-FA00-4CC5-85E8-26F9F0484659}" dt="2023-05-03T02:49:03.239" v="144" actId="962"/>
        <pc:sldMkLst>
          <pc:docMk/>
          <pc:sldMk cId="1469750541" sldId="624"/>
        </pc:sldMkLst>
        <pc:spChg chg="mod">
          <ac:chgData name="Nazia Shah" userId="834fe6aa-7260-4947-9af5-9af74eff913c" providerId="ADAL" clId="{2B1DC9BB-FA00-4CC5-85E8-26F9F0484659}" dt="2023-05-03T02:49:03.239" v="144" actId="962"/>
          <ac:spMkLst>
            <pc:docMk/>
            <pc:sldMk cId="1469750541" sldId="624"/>
            <ac:spMk id="3" creationId="{D9B3EC96-B21E-9BFF-F297-1958EFEC0DC2}"/>
          </ac:spMkLst>
        </pc:spChg>
        <pc:spChg chg="mod ord">
          <ac:chgData name="Nazia Shah" userId="834fe6aa-7260-4947-9af5-9af74eff913c" providerId="ADAL" clId="{2B1DC9BB-FA00-4CC5-85E8-26F9F0484659}" dt="2023-05-03T02:48:58.608" v="143"/>
          <ac:spMkLst>
            <pc:docMk/>
            <pc:sldMk cId="1469750541" sldId="624"/>
            <ac:spMk id="5" creationId="{E60D4AD9-70A9-1A00-0117-F6C3D1D21767}"/>
          </ac:spMkLst>
        </pc:spChg>
      </pc:sldChg>
      <pc:sldChg chg="modSp mod">
        <pc:chgData name="Nazia Shah" userId="834fe6aa-7260-4947-9af5-9af74eff913c" providerId="ADAL" clId="{2B1DC9BB-FA00-4CC5-85E8-26F9F0484659}" dt="2023-05-03T02:48:49.504" v="142"/>
        <pc:sldMkLst>
          <pc:docMk/>
          <pc:sldMk cId="83589229" sldId="625"/>
        </pc:sldMkLst>
        <pc:spChg chg="ord">
          <ac:chgData name="Nazia Shah" userId="834fe6aa-7260-4947-9af5-9af74eff913c" providerId="ADAL" clId="{2B1DC9BB-FA00-4CC5-85E8-26F9F0484659}" dt="2023-05-03T02:48:49.504" v="142"/>
          <ac:spMkLst>
            <pc:docMk/>
            <pc:sldMk cId="83589229" sldId="625"/>
            <ac:spMk id="2" creationId="{1476341E-592E-0859-FDE4-E8CB37FAB398}"/>
          </ac:spMkLst>
        </pc:spChg>
        <pc:spChg chg="mod">
          <ac:chgData name="Nazia Shah" userId="834fe6aa-7260-4947-9af5-9af74eff913c" providerId="ADAL" clId="{2B1DC9BB-FA00-4CC5-85E8-26F9F0484659}" dt="2023-05-03T02:48:12.571" v="137" actId="962"/>
          <ac:spMkLst>
            <pc:docMk/>
            <pc:sldMk cId="83589229" sldId="625"/>
            <ac:spMk id="3" creationId="{977DAB5C-921E-5453-B2E3-3BEBA1E47F6E}"/>
          </ac:spMkLst>
        </pc:spChg>
        <pc:spChg chg="mod ord">
          <ac:chgData name="Nazia Shah" userId="834fe6aa-7260-4947-9af5-9af74eff913c" providerId="ADAL" clId="{2B1DC9BB-FA00-4CC5-85E8-26F9F0484659}" dt="2023-05-03T02:48:18.631" v="138"/>
          <ac:spMkLst>
            <pc:docMk/>
            <pc:sldMk cId="83589229" sldId="625"/>
            <ac:spMk id="5" creationId="{2D003D0B-3642-3CE2-2FB6-E3CBF602382E}"/>
          </ac:spMkLst>
        </pc:spChg>
        <pc:picChg chg="mod">
          <ac:chgData name="Nazia Shah" userId="834fe6aa-7260-4947-9af5-9af74eff913c" providerId="ADAL" clId="{2B1DC9BB-FA00-4CC5-85E8-26F9F0484659}" dt="2023-05-03T02:48:40.121" v="139"/>
          <ac:picMkLst>
            <pc:docMk/>
            <pc:sldMk cId="83589229" sldId="625"/>
            <ac:picMk id="6" creationId="{944802CF-B42A-ACAB-D016-7EE123E35CB5}"/>
          </ac:picMkLst>
        </pc:picChg>
        <pc:picChg chg="mod">
          <ac:chgData name="Nazia Shah" userId="834fe6aa-7260-4947-9af5-9af74eff913c" providerId="ADAL" clId="{2B1DC9BB-FA00-4CC5-85E8-26F9F0484659}" dt="2023-05-03T02:48:43.629" v="140"/>
          <ac:picMkLst>
            <pc:docMk/>
            <pc:sldMk cId="83589229" sldId="625"/>
            <ac:picMk id="7" creationId="{9BAFF1ED-BBCD-01C7-2081-20118C89B119}"/>
          </ac:picMkLst>
        </pc:picChg>
      </pc:sldChg>
      <pc:sldChg chg="modSp mod">
        <pc:chgData name="Nazia Shah" userId="834fe6aa-7260-4947-9af5-9af74eff913c" providerId="ADAL" clId="{2B1DC9BB-FA00-4CC5-85E8-26F9F0484659}" dt="2023-05-03T02:49:24.347" v="149" actId="962"/>
        <pc:sldMkLst>
          <pc:docMk/>
          <pc:sldMk cId="2324156031" sldId="626"/>
        </pc:sldMkLst>
        <pc:spChg chg="mod">
          <ac:chgData name="Nazia Shah" userId="834fe6aa-7260-4947-9af5-9af74eff913c" providerId="ADAL" clId="{2B1DC9BB-FA00-4CC5-85E8-26F9F0484659}" dt="2023-05-03T02:49:24.347" v="149" actId="962"/>
          <ac:spMkLst>
            <pc:docMk/>
            <pc:sldMk cId="2324156031" sldId="626"/>
            <ac:spMk id="3" creationId="{8F54E300-19F1-F97E-DE6F-86D494A9CE06}"/>
          </ac:spMkLst>
        </pc:spChg>
        <pc:spChg chg="mod ord">
          <ac:chgData name="Nazia Shah" userId="834fe6aa-7260-4947-9af5-9af74eff913c" providerId="ADAL" clId="{2B1DC9BB-FA00-4CC5-85E8-26F9F0484659}" dt="2023-05-03T02:49:11.630" v="145"/>
          <ac:spMkLst>
            <pc:docMk/>
            <pc:sldMk cId="2324156031" sldId="626"/>
            <ac:spMk id="5" creationId="{CC2E525D-F46C-0352-2E78-4C805E7D71F7}"/>
          </ac:spMkLst>
        </pc:spChg>
        <pc:spChg chg="mod">
          <ac:chgData name="Nazia Shah" userId="834fe6aa-7260-4947-9af5-9af74eff913c" providerId="ADAL" clId="{2B1DC9BB-FA00-4CC5-85E8-26F9F0484659}" dt="2023-05-03T02:34:37.663" v="22" actId="962"/>
          <ac:spMkLst>
            <pc:docMk/>
            <pc:sldMk cId="2324156031" sldId="626"/>
            <ac:spMk id="7" creationId="{1B6B7CB7-431F-17D1-64D4-A9609950FB0F}"/>
          </ac:spMkLst>
        </pc:spChg>
        <pc:spChg chg="mod">
          <ac:chgData name="Nazia Shah" userId="834fe6aa-7260-4947-9af5-9af74eff913c" providerId="ADAL" clId="{2B1DC9BB-FA00-4CC5-85E8-26F9F0484659}" dt="2023-05-03T02:34:40.800" v="23" actId="962"/>
          <ac:spMkLst>
            <pc:docMk/>
            <pc:sldMk cId="2324156031" sldId="626"/>
            <ac:spMk id="9" creationId="{F6EC78F1-E034-8C4A-83FC-F975A21A2441}"/>
          </ac:spMkLst>
        </pc:spChg>
        <pc:picChg chg="ord">
          <ac:chgData name="Nazia Shah" userId="834fe6aa-7260-4947-9af5-9af74eff913c" providerId="ADAL" clId="{2B1DC9BB-FA00-4CC5-85E8-26F9F0484659}" dt="2023-05-03T02:49:15.111" v="146"/>
          <ac:picMkLst>
            <pc:docMk/>
            <pc:sldMk cId="2324156031" sldId="626"/>
            <ac:picMk id="6" creationId="{8B25CDBD-0626-38D5-BE24-0CF5A7525E6C}"/>
          </ac:picMkLst>
        </pc:picChg>
        <pc:picChg chg="mod">
          <ac:chgData name="Nazia Shah" userId="834fe6aa-7260-4947-9af5-9af74eff913c" providerId="ADAL" clId="{2B1DC9BB-FA00-4CC5-85E8-26F9F0484659}" dt="2023-05-03T02:49:21.389" v="148"/>
          <ac:picMkLst>
            <pc:docMk/>
            <pc:sldMk cId="2324156031" sldId="626"/>
            <ac:picMk id="8" creationId="{E8678F46-BD37-819E-88D4-5FFAFB8882C2}"/>
          </ac:picMkLst>
        </pc:picChg>
      </pc:sldChg>
      <pc:sldChg chg="modSp mod">
        <pc:chgData name="Nazia Shah" userId="834fe6aa-7260-4947-9af5-9af74eff913c" providerId="ADAL" clId="{2B1DC9BB-FA00-4CC5-85E8-26F9F0484659}" dt="2023-05-03T02:50:25.612" v="151" actId="962"/>
        <pc:sldMkLst>
          <pc:docMk/>
          <pc:sldMk cId="2326663804" sldId="627"/>
        </pc:sldMkLst>
        <pc:spChg chg="mod">
          <ac:chgData name="Nazia Shah" userId="834fe6aa-7260-4947-9af5-9af74eff913c" providerId="ADAL" clId="{2B1DC9BB-FA00-4CC5-85E8-26F9F0484659}" dt="2023-05-03T02:50:25.612" v="151" actId="962"/>
          <ac:spMkLst>
            <pc:docMk/>
            <pc:sldMk cId="2326663804" sldId="627"/>
            <ac:spMk id="3" creationId="{9F6687B2-8603-F635-EB49-A051F903CE2F}"/>
          </ac:spMkLst>
        </pc:spChg>
        <pc:spChg chg="mod ord">
          <ac:chgData name="Nazia Shah" userId="834fe6aa-7260-4947-9af5-9af74eff913c" providerId="ADAL" clId="{2B1DC9BB-FA00-4CC5-85E8-26F9F0484659}" dt="2023-05-03T02:50:10.421" v="150"/>
          <ac:spMkLst>
            <pc:docMk/>
            <pc:sldMk cId="2326663804" sldId="627"/>
            <ac:spMk id="5" creationId="{DCD3196D-066A-F3EB-1B84-7716363152C8}"/>
          </ac:spMkLst>
        </pc:spChg>
      </pc:sldChg>
      <pc:sldChg chg="modSp mod">
        <pc:chgData name="Nazia Shah" userId="834fe6aa-7260-4947-9af5-9af74eff913c" providerId="ADAL" clId="{2B1DC9BB-FA00-4CC5-85E8-26F9F0484659}" dt="2023-05-03T02:50:49.140" v="155" actId="962"/>
        <pc:sldMkLst>
          <pc:docMk/>
          <pc:sldMk cId="1236408906" sldId="628"/>
        </pc:sldMkLst>
        <pc:spChg chg="mod">
          <ac:chgData name="Nazia Shah" userId="834fe6aa-7260-4947-9af5-9af74eff913c" providerId="ADAL" clId="{2B1DC9BB-FA00-4CC5-85E8-26F9F0484659}" dt="2023-05-03T02:50:49.140" v="155" actId="962"/>
          <ac:spMkLst>
            <pc:docMk/>
            <pc:sldMk cId="1236408906" sldId="628"/>
            <ac:spMk id="3" creationId="{634117FA-4739-E231-A188-762F10C64E24}"/>
          </ac:spMkLst>
        </pc:spChg>
        <pc:spChg chg="mod ord">
          <ac:chgData name="Nazia Shah" userId="834fe6aa-7260-4947-9af5-9af74eff913c" providerId="ADAL" clId="{2B1DC9BB-FA00-4CC5-85E8-26F9F0484659}" dt="2023-05-03T02:50:38.789" v="152"/>
          <ac:spMkLst>
            <pc:docMk/>
            <pc:sldMk cId="1236408906" sldId="628"/>
            <ac:spMk id="5" creationId="{AC486C30-562F-AFDC-FE4A-D375FAF8ED3E}"/>
          </ac:spMkLst>
        </pc:spChg>
        <pc:picChg chg="mod">
          <ac:chgData name="Nazia Shah" userId="834fe6aa-7260-4947-9af5-9af74eff913c" providerId="ADAL" clId="{2B1DC9BB-FA00-4CC5-85E8-26F9F0484659}" dt="2023-05-03T02:50:42.414" v="153"/>
          <ac:picMkLst>
            <pc:docMk/>
            <pc:sldMk cId="1236408906" sldId="628"/>
            <ac:picMk id="6" creationId="{7CEFD1B6-D465-EC0E-B692-EE94AC35BEC3}"/>
          </ac:picMkLst>
        </pc:picChg>
        <pc:picChg chg="ord">
          <ac:chgData name="Nazia Shah" userId="834fe6aa-7260-4947-9af5-9af74eff913c" providerId="ADAL" clId="{2B1DC9BB-FA00-4CC5-85E8-26F9F0484659}" dt="2023-05-03T02:50:45.198" v="154"/>
          <ac:picMkLst>
            <pc:docMk/>
            <pc:sldMk cId="1236408906" sldId="628"/>
            <ac:picMk id="7" creationId="{64D6870C-121C-426C-6770-4025F888C319}"/>
          </ac:picMkLst>
        </pc:picChg>
      </pc:sldChg>
      <pc:sldChg chg="modSp mod">
        <pc:chgData name="Nazia Shah" userId="834fe6aa-7260-4947-9af5-9af74eff913c" providerId="ADAL" clId="{2B1DC9BB-FA00-4CC5-85E8-26F9F0484659}" dt="2023-05-03T02:51:08.845" v="159"/>
        <pc:sldMkLst>
          <pc:docMk/>
          <pc:sldMk cId="896550335" sldId="629"/>
        </pc:sldMkLst>
        <pc:spChg chg="mod">
          <ac:chgData name="Nazia Shah" userId="834fe6aa-7260-4947-9af5-9af74eff913c" providerId="ADAL" clId="{2B1DC9BB-FA00-4CC5-85E8-26F9F0484659}" dt="2023-05-03T02:51:05.504" v="158" actId="962"/>
          <ac:spMkLst>
            <pc:docMk/>
            <pc:sldMk cId="896550335" sldId="629"/>
            <ac:spMk id="3" creationId="{ADD9804D-C0AE-CEA2-DC53-602418ECBDF7}"/>
          </ac:spMkLst>
        </pc:spChg>
        <pc:spChg chg="mod ord">
          <ac:chgData name="Nazia Shah" userId="834fe6aa-7260-4947-9af5-9af74eff913c" providerId="ADAL" clId="{2B1DC9BB-FA00-4CC5-85E8-26F9F0484659}" dt="2023-05-03T02:51:08.845" v="159"/>
          <ac:spMkLst>
            <pc:docMk/>
            <pc:sldMk cId="896550335" sldId="629"/>
            <ac:spMk id="5" creationId="{1A0AE26B-1E94-CCAA-4DF2-DBF6E2B5E8BB}"/>
          </ac:spMkLst>
        </pc:spChg>
      </pc:sldChg>
      <pc:sldChg chg="modSp mod">
        <pc:chgData name="Nazia Shah" userId="834fe6aa-7260-4947-9af5-9af74eff913c" providerId="ADAL" clId="{2B1DC9BB-FA00-4CC5-85E8-26F9F0484659}" dt="2023-05-03T02:50:58.869" v="157"/>
        <pc:sldMkLst>
          <pc:docMk/>
          <pc:sldMk cId="3247380783" sldId="630"/>
        </pc:sldMkLst>
        <pc:spChg chg="mod">
          <ac:chgData name="Nazia Shah" userId="834fe6aa-7260-4947-9af5-9af74eff913c" providerId="ADAL" clId="{2B1DC9BB-FA00-4CC5-85E8-26F9F0484659}" dt="2023-05-03T02:50:53.714" v="156" actId="962"/>
          <ac:spMkLst>
            <pc:docMk/>
            <pc:sldMk cId="3247380783" sldId="630"/>
            <ac:spMk id="2" creationId="{D7D50F32-BD14-AAD9-D809-24CC814FA3EA}"/>
          </ac:spMkLst>
        </pc:spChg>
        <pc:spChg chg="mod ord">
          <ac:chgData name="Nazia Shah" userId="834fe6aa-7260-4947-9af5-9af74eff913c" providerId="ADAL" clId="{2B1DC9BB-FA00-4CC5-85E8-26F9F0484659}" dt="2023-05-03T02:50:58.869" v="157"/>
          <ac:spMkLst>
            <pc:docMk/>
            <pc:sldMk cId="3247380783" sldId="630"/>
            <ac:spMk id="15" creationId="{5FC653A0-D269-0998-C6F7-672295CFEAF4}"/>
          </ac:spMkLst>
        </pc:spChg>
        <pc:grpChg chg="mod">
          <ac:chgData name="Nazia Shah" userId="834fe6aa-7260-4947-9af5-9af74eff913c" providerId="ADAL" clId="{2B1DC9BB-FA00-4CC5-85E8-26F9F0484659}" dt="2023-04-26T21:32:47.777" v="5" actId="1076"/>
          <ac:grpSpMkLst>
            <pc:docMk/>
            <pc:sldMk cId="3247380783" sldId="630"/>
            <ac:grpSpMk id="5" creationId="{791FE4D3-72BC-3EFA-DCC8-3637F74377EC}"/>
          </ac:grpSpMkLst>
        </pc:grpChg>
        <pc:picChg chg="mod">
          <ac:chgData name="Nazia Shah" userId="834fe6aa-7260-4947-9af5-9af74eff913c" providerId="ADAL" clId="{2B1DC9BB-FA00-4CC5-85E8-26F9F0484659}" dt="2023-04-26T21:32:47.777" v="5" actId="1076"/>
          <ac:picMkLst>
            <pc:docMk/>
            <pc:sldMk cId="3247380783" sldId="630"/>
            <ac:picMk id="6" creationId="{57EE7007-DE31-963D-36D9-BF5C7B6C4605}"/>
          </ac:picMkLst>
        </pc:picChg>
        <pc:picChg chg="mod">
          <ac:chgData name="Nazia Shah" userId="834fe6aa-7260-4947-9af5-9af74eff913c" providerId="ADAL" clId="{2B1DC9BB-FA00-4CC5-85E8-26F9F0484659}" dt="2023-04-26T21:32:47.777" v="5" actId="1076"/>
          <ac:picMkLst>
            <pc:docMk/>
            <pc:sldMk cId="3247380783" sldId="630"/>
            <ac:picMk id="7" creationId="{517DF004-AEF8-B5F9-2C51-985B0885B0F6}"/>
          </ac:picMkLst>
        </pc:picChg>
        <pc:picChg chg="mod">
          <ac:chgData name="Nazia Shah" userId="834fe6aa-7260-4947-9af5-9af74eff913c" providerId="ADAL" clId="{2B1DC9BB-FA00-4CC5-85E8-26F9F0484659}" dt="2023-04-26T21:32:47.777" v="5" actId="1076"/>
          <ac:picMkLst>
            <pc:docMk/>
            <pc:sldMk cId="3247380783" sldId="630"/>
            <ac:picMk id="8" creationId="{3411F2FE-84B6-8688-F48C-775FC4D10A10}"/>
          </ac:picMkLst>
        </pc:picChg>
        <pc:picChg chg="mod">
          <ac:chgData name="Nazia Shah" userId="834fe6aa-7260-4947-9af5-9af74eff913c" providerId="ADAL" clId="{2B1DC9BB-FA00-4CC5-85E8-26F9F0484659}" dt="2023-04-26T21:32:47.777" v="5" actId="1076"/>
          <ac:picMkLst>
            <pc:docMk/>
            <pc:sldMk cId="3247380783" sldId="630"/>
            <ac:picMk id="9" creationId="{EB66DA59-D680-10D6-7CBE-90D7FB9E58AB}"/>
          </ac:picMkLst>
        </pc:picChg>
        <pc:picChg chg="mod">
          <ac:chgData name="Nazia Shah" userId="834fe6aa-7260-4947-9af5-9af74eff913c" providerId="ADAL" clId="{2B1DC9BB-FA00-4CC5-85E8-26F9F0484659}" dt="2023-04-26T21:32:47.777" v="5" actId="1076"/>
          <ac:picMkLst>
            <pc:docMk/>
            <pc:sldMk cId="3247380783" sldId="630"/>
            <ac:picMk id="10" creationId="{22F6E6F0-F3F8-60EF-70F0-E27D9A449B9A}"/>
          </ac:picMkLst>
        </pc:picChg>
        <pc:picChg chg="mod">
          <ac:chgData name="Nazia Shah" userId="834fe6aa-7260-4947-9af5-9af74eff913c" providerId="ADAL" clId="{2B1DC9BB-FA00-4CC5-85E8-26F9F0484659}" dt="2023-04-26T21:32:47.777" v="5" actId="1076"/>
          <ac:picMkLst>
            <pc:docMk/>
            <pc:sldMk cId="3247380783" sldId="630"/>
            <ac:picMk id="11" creationId="{A9FE7314-85A1-AA86-E897-5BB13E973088}"/>
          </ac:picMkLst>
        </pc:picChg>
        <pc:picChg chg="mod">
          <ac:chgData name="Nazia Shah" userId="834fe6aa-7260-4947-9af5-9af74eff913c" providerId="ADAL" clId="{2B1DC9BB-FA00-4CC5-85E8-26F9F0484659}" dt="2023-04-26T21:32:47.777" v="5" actId="1076"/>
          <ac:picMkLst>
            <pc:docMk/>
            <pc:sldMk cId="3247380783" sldId="630"/>
            <ac:picMk id="12" creationId="{BBB96AD4-51F6-FED4-D8A6-B844253C0F2E}"/>
          </ac:picMkLst>
        </pc:picChg>
      </pc:sldChg>
      <pc:sldChg chg="modSp mod">
        <pc:chgData name="Nazia Shah" userId="834fe6aa-7260-4947-9af5-9af74eff913c" providerId="ADAL" clId="{2B1DC9BB-FA00-4CC5-85E8-26F9F0484659}" dt="2023-05-03T02:51:29.390" v="163"/>
        <pc:sldMkLst>
          <pc:docMk/>
          <pc:sldMk cId="3865953540" sldId="631"/>
        </pc:sldMkLst>
        <pc:spChg chg="mod">
          <ac:chgData name="Nazia Shah" userId="834fe6aa-7260-4947-9af5-9af74eff913c" providerId="ADAL" clId="{2B1DC9BB-FA00-4CC5-85E8-26F9F0484659}" dt="2023-05-03T02:51:15.936" v="160" actId="962"/>
          <ac:spMkLst>
            <pc:docMk/>
            <pc:sldMk cId="3865953540" sldId="631"/>
            <ac:spMk id="3" creationId="{116A68F9-5FFD-1DEA-A80C-86FCC8F7BD63}"/>
          </ac:spMkLst>
        </pc:spChg>
        <pc:spChg chg="mod ord">
          <ac:chgData name="Nazia Shah" userId="834fe6aa-7260-4947-9af5-9af74eff913c" providerId="ADAL" clId="{2B1DC9BB-FA00-4CC5-85E8-26F9F0484659}" dt="2023-05-03T02:51:21.261" v="161"/>
          <ac:spMkLst>
            <pc:docMk/>
            <pc:sldMk cId="3865953540" sldId="631"/>
            <ac:spMk id="5" creationId="{E57747ED-77E8-F5FD-E959-9FC5F26AE55D}"/>
          </ac:spMkLst>
        </pc:spChg>
        <pc:spChg chg="mod">
          <ac:chgData name="Nazia Shah" userId="834fe6aa-7260-4947-9af5-9af74eff913c" providerId="ADAL" clId="{2B1DC9BB-FA00-4CC5-85E8-26F9F0484659}" dt="2023-05-03T02:51:29.390" v="163"/>
          <ac:spMkLst>
            <pc:docMk/>
            <pc:sldMk cId="3865953540" sldId="631"/>
            <ac:spMk id="7" creationId="{24EFA648-B098-37DE-411E-BDE5B9D97597}"/>
          </ac:spMkLst>
        </pc:spChg>
        <pc:spChg chg="mod">
          <ac:chgData name="Nazia Shah" userId="834fe6aa-7260-4947-9af5-9af74eff913c" providerId="ADAL" clId="{2B1DC9BB-FA00-4CC5-85E8-26F9F0484659}" dt="2023-05-03T02:34:44.465" v="24" actId="962"/>
          <ac:spMkLst>
            <pc:docMk/>
            <pc:sldMk cId="3865953540" sldId="631"/>
            <ac:spMk id="8" creationId="{946A6118-867C-04E4-ED07-408903CE70BC}"/>
          </ac:spMkLst>
        </pc:spChg>
        <pc:picChg chg="mod">
          <ac:chgData name="Nazia Shah" userId="834fe6aa-7260-4947-9af5-9af74eff913c" providerId="ADAL" clId="{2B1DC9BB-FA00-4CC5-85E8-26F9F0484659}" dt="2023-05-03T02:51:23.965" v="162"/>
          <ac:picMkLst>
            <pc:docMk/>
            <pc:sldMk cId="3865953540" sldId="631"/>
            <ac:picMk id="6" creationId="{EB3524C7-BD80-CABE-250E-F722F12078C8}"/>
          </ac:picMkLst>
        </pc:picChg>
      </pc:sldChg>
      <pc:sldChg chg="modSp mod">
        <pc:chgData name="Nazia Shah" userId="834fe6aa-7260-4947-9af5-9af74eff913c" providerId="ADAL" clId="{2B1DC9BB-FA00-4CC5-85E8-26F9F0484659}" dt="2023-05-03T02:51:39.369" v="164" actId="962"/>
        <pc:sldMkLst>
          <pc:docMk/>
          <pc:sldMk cId="3977596718" sldId="632"/>
        </pc:sldMkLst>
        <pc:spChg chg="mod">
          <ac:chgData name="Nazia Shah" userId="834fe6aa-7260-4947-9af5-9af74eff913c" providerId="ADAL" clId="{2B1DC9BB-FA00-4CC5-85E8-26F9F0484659}" dt="2023-05-03T02:51:39.369" v="164" actId="962"/>
          <ac:spMkLst>
            <pc:docMk/>
            <pc:sldMk cId="3977596718" sldId="632"/>
            <ac:spMk id="2" creationId="{463CE2C4-B872-44A7-8FCD-296CABAD32E8}"/>
          </ac:spMkLst>
        </pc:spChg>
        <pc:spChg chg="mod">
          <ac:chgData name="Nazia Shah" userId="834fe6aa-7260-4947-9af5-9af74eff913c" providerId="ADAL" clId="{2B1DC9BB-FA00-4CC5-85E8-26F9F0484659}" dt="2023-05-03T02:38:29.618" v="72" actId="33553"/>
          <ac:spMkLst>
            <pc:docMk/>
            <pc:sldMk cId="3977596718" sldId="632"/>
            <ac:spMk id="3" creationId="{3DD2660D-30F6-C18C-C60E-034F6FD11C26}"/>
          </ac:spMkLst>
        </pc:spChg>
      </pc:sldChg>
      <pc:sldChg chg="modSp mod">
        <pc:chgData name="Nazia Shah" userId="834fe6aa-7260-4947-9af5-9af74eff913c" providerId="ADAL" clId="{2B1DC9BB-FA00-4CC5-85E8-26F9F0484659}" dt="2023-05-03T02:52:08.412" v="169"/>
        <pc:sldMkLst>
          <pc:docMk/>
          <pc:sldMk cId="2090725873" sldId="633"/>
        </pc:sldMkLst>
        <pc:spChg chg="mod">
          <ac:chgData name="Nazia Shah" userId="834fe6aa-7260-4947-9af5-9af74eff913c" providerId="ADAL" clId="{2B1DC9BB-FA00-4CC5-85E8-26F9F0484659}" dt="2023-05-03T02:51:52.305" v="165" actId="962"/>
          <ac:spMkLst>
            <pc:docMk/>
            <pc:sldMk cId="2090725873" sldId="633"/>
            <ac:spMk id="3" creationId="{C6B31995-B301-4A78-D53A-6D0F7D0A551B}"/>
          </ac:spMkLst>
        </pc:spChg>
        <pc:spChg chg="mod ord">
          <ac:chgData name="Nazia Shah" userId="834fe6aa-7260-4947-9af5-9af74eff913c" providerId="ADAL" clId="{2B1DC9BB-FA00-4CC5-85E8-26F9F0484659}" dt="2023-05-03T02:51:56.570" v="166"/>
          <ac:spMkLst>
            <pc:docMk/>
            <pc:sldMk cId="2090725873" sldId="633"/>
            <ac:spMk id="5" creationId="{1B981042-23B3-387B-8992-0BD4C9F13255}"/>
          </ac:spMkLst>
        </pc:spChg>
        <pc:picChg chg="mod">
          <ac:chgData name="Nazia Shah" userId="834fe6aa-7260-4947-9af5-9af74eff913c" providerId="ADAL" clId="{2B1DC9BB-FA00-4CC5-85E8-26F9F0484659}" dt="2023-05-03T02:52:08.412" v="169"/>
          <ac:picMkLst>
            <pc:docMk/>
            <pc:sldMk cId="2090725873" sldId="633"/>
            <ac:picMk id="9" creationId="{BB1126C6-185E-5020-D95E-FC4435D29813}"/>
          </ac:picMkLst>
        </pc:picChg>
      </pc:sldChg>
      <pc:sldChg chg="modSp mod">
        <pc:chgData name="Nazia Shah" userId="834fe6aa-7260-4947-9af5-9af74eff913c" providerId="ADAL" clId="{2B1DC9BB-FA00-4CC5-85E8-26F9F0484659}" dt="2023-05-03T02:52:34.551" v="173"/>
        <pc:sldMkLst>
          <pc:docMk/>
          <pc:sldMk cId="3098685053" sldId="634"/>
        </pc:sldMkLst>
        <pc:spChg chg="mod">
          <ac:chgData name="Nazia Shah" userId="834fe6aa-7260-4947-9af5-9af74eff913c" providerId="ADAL" clId="{2B1DC9BB-FA00-4CC5-85E8-26F9F0484659}" dt="2023-05-03T02:52:22.887" v="170" actId="962"/>
          <ac:spMkLst>
            <pc:docMk/>
            <pc:sldMk cId="3098685053" sldId="634"/>
            <ac:spMk id="3" creationId="{4740F6B2-C7AB-7795-F058-21A60CEED424}"/>
          </ac:spMkLst>
        </pc:spChg>
        <pc:spChg chg="mod ord">
          <ac:chgData name="Nazia Shah" userId="834fe6aa-7260-4947-9af5-9af74eff913c" providerId="ADAL" clId="{2B1DC9BB-FA00-4CC5-85E8-26F9F0484659}" dt="2023-05-03T02:52:26.931" v="171"/>
          <ac:spMkLst>
            <pc:docMk/>
            <pc:sldMk cId="3098685053" sldId="634"/>
            <ac:spMk id="5" creationId="{4367F0B3-2770-1BD4-4A02-A646A16F7E51}"/>
          </ac:spMkLst>
        </pc:spChg>
        <pc:picChg chg="ord">
          <ac:chgData name="Nazia Shah" userId="834fe6aa-7260-4947-9af5-9af74eff913c" providerId="ADAL" clId="{2B1DC9BB-FA00-4CC5-85E8-26F9F0484659}" dt="2023-05-03T02:52:34.551" v="173"/>
          <ac:picMkLst>
            <pc:docMk/>
            <pc:sldMk cId="3098685053" sldId="634"/>
            <ac:picMk id="7" creationId="{43C4ED4B-3341-40C0-401E-612BAA647247}"/>
          </ac:picMkLst>
        </pc:picChg>
      </pc:sldChg>
      <pc:sldChg chg="modSp mod">
        <pc:chgData name="Nazia Shah" userId="834fe6aa-7260-4947-9af5-9af74eff913c" providerId="ADAL" clId="{2B1DC9BB-FA00-4CC5-85E8-26F9F0484659}" dt="2023-05-03T02:53:08.871" v="177"/>
        <pc:sldMkLst>
          <pc:docMk/>
          <pc:sldMk cId="3284830100" sldId="635"/>
        </pc:sldMkLst>
        <pc:spChg chg="mod">
          <ac:chgData name="Nazia Shah" userId="834fe6aa-7260-4947-9af5-9af74eff913c" providerId="ADAL" clId="{2B1DC9BB-FA00-4CC5-85E8-26F9F0484659}" dt="2023-05-03T02:52:44.046" v="174" actId="962"/>
          <ac:spMkLst>
            <pc:docMk/>
            <pc:sldMk cId="3284830100" sldId="635"/>
            <ac:spMk id="3" creationId="{92CAA301-9032-C728-9D7D-E2BB310A0EBC}"/>
          </ac:spMkLst>
        </pc:spChg>
        <pc:spChg chg="mod ord">
          <ac:chgData name="Nazia Shah" userId="834fe6aa-7260-4947-9af5-9af74eff913c" providerId="ADAL" clId="{2B1DC9BB-FA00-4CC5-85E8-26F9F0484659}" dt="2023-05-03T02:52:53.909" v="175"/>
          <ac:spMkLst>
            <pc:docMk/>
            <pc:sldMk cId="3284830100" sldId="635"/>
            <ac:spMk id="5" creationId="{F240B544-22DB-56E6-D1A3-30B94E4AA6E5}"/>
          </ac:spMkLst>
        </pc:spChg>
        <pc:spChg chg="mod">
          <ac:chgData name="Nazia Shah" userId="834fe6aa-7260-4947-9af5-9af74eff913c" providerId="ADAL" clId="{2B1DC9BB-FA00-4CC5-85E8-26F9F0484659}" dt="2023-05-03T02:53:01.011" v="176"/>
          <ac:spMkLst>
            <pc:docMk/>
            <pc:sldMk cId="3284830100" sldId="635"/>
            <ac:spMk id="7" creationId="{6B75734F-1D3C-4846-C1CC-655255D3FDBA}"/>
          </ac:spMkLst>
        </pc:spChg>
        <pc:spChg chg="mod">
          <ac:chgData name="Nazia Shah" userId="834fe6aa-7260-4947-9af5-9af74eff913c" providerId="ADAL" clId="{2B1DC9BB-FA00-4CC5-85E8-26F9F0484659}" dt="2023-05-03T02:34:48.762" v="25" actId="962"/>
          <ac:spMkLst>
            <pc:docMk/>
            <pc:sldMk cId="3284830100" sldId="635"/>
            <ac:spMk id="8" creationId="{0ED304B3-36A5-597C-A0B8-A063B877308F}"/>
          </ac:spMkLst>
        </pc:spChg>
        <pc:spChg chg="mod">
          <ac:chgData name="Nazia Shah" userId="834fe6aa-7260-4947-9af5-9af74eff913c" providerId="ADAL" clId="{2B1DC9BB-FA00-4CC5-85E8-26F9F0484659}" dt="2023-05-03T02:34:52.066" v="26" actId="962"/>
          <ac:spMkLst>
            <pc:docMk/>
            <pc:sldMk cId="3284830100" sldId="635"/>
            <ac:spMk id="9" creationId="{6FB66469-AF84-E201-41AC-DA78AA20CED9}"/>
          </ac:spMkLst>
        </pc:spChg>
        <pc:spChg chg="mod">
          <ac:chgData name="Nazia Shah" userId="834fe6aa-7260-4947-9af5-9af74eff913c" providerId="ADAL" clId="{2B1DC9BB-FA00-4CC5-85E8-26F9F0484659}" dt="2023-05-03T02:34:55.547" v="27" actId="962"/>
          <ac:spMkLst>
            <pc:docMk/>
            <pc:sldMk cId="3284830100" sldId="635"/>
            <ac:spMk id="12" creationId="{F2EB7868-2B76-2787-8C3C-0B0D624FC695}"/>
          </ac:spMkLst>
        </pc:spChg>
        <pc:spChg chg="mod">
          <ac:chgData name="Nazia Shah" userId="834fe6aa-7260-4947-9af5-9af74eff913c" providerId="ADAL" clId="{2B1DC9BB-FA00-4CC5-85E8-26F9F0484659}" dt="2023-05-03T02:34:59.864" v="28" actId="962"/>
          <ac:spMkLst>
            <pc:docMk/>
            <pc:sldMk cId="3284830100" sldId="635"/>
            <ac:spMk id="13" creationId="{E183D66D-8304-1580-CE79-7CBBDD35E1B2}"/>
          </ac:spMkLst>
        </pc:spChg>
        <pc:picChg chg="mod">
          <ac:chgData name="Nazia Shah" userId="834fe6aa-7260-4947-9af5-9af74eff913c" providerId="ADAL" clId="{2B1DC9BB-FA00-4CC5-85E8-26F9F0484659}" dt="2023-05-03T02:53:08.871" v="177"/>
          <ac:picMkLst>
            <pc:docMk/>
            <pc:sldMk cId="3284830100" sldId="635"/>
            <ac:picMk id="11" creationId="{968F03A6-18F7-C889-46C1-3DEAD6254B47}"/>
          </ac:picMkLst>
        </pc:picChg>
      </pc:sldChg>
      <pc:sldChg chg="modSp mod">
        <pc:chgData name="Nazia Shah" userId="834fe6aa-7260-4947-9af5-9af74eff913c" providerId="ADAL" clId="{2B1DC9BB-FA00-4CC5-85E8-26F9F0484659}" dt="2023-05-03T02:53:24.084" v="180" actId="962"/>
        <pc:sldMkLst>
          <pc:docMk/>
          <pc:sldMk cId="1832895202" sldId="636"/>
        </pc:sldMkLst>
        <pc:spChg chg="mod ord">
          <ac:chgData name="Nazia Shah" userId="834fe6aa-7260-4947-9af5-9af74eff913c" providerId="ADAL" clId="{2B1DC9BB-FA00-4CC5-85E8-26F9F0484659}" dt="2023-05-03T02:53:16.921" v="178"/>
          <ac:spMkLst>
            <pc:docMk/>
            <pc:sldMk cId="1832895202" sldId="636"/>
            <ac:spMk id="3" creationId="{06CCAF3C-1280-5428-E930-BB7D6B9B85DA}"/>
          </ac:spMkLst>
        </pc:spChg>
        <pc:spChg chg="mod">
          <ac:chgData name="Nazia Shah" userId="834fe6aa-7260-4947-9af5-9af74eff913c" providerId="ADAL" clId="{2B1DC9BB-FA00-4CC5-85E8-26F9F0484659}" dt="2023-05-03T02:35:02.956" v="29" actId="962"/>
          <ac:spMkLst>
            <pc:docMk/>
            <pc:sldMk cId="1832895202" sldId="636"/>
            <ac:spMk id="6" creationId="{06209EDC-9DD0-5520-D7A0-E7096C2E0A26}"/>
          </ac:spMkLst>
        </pc:spChg>
        <pc:spChg chg="mod">
          <ac:chgData name="Nazia Shah" userId="834fe6aa-7260-4947-9af5-9af74eff913c" providerId="ADAL" clId="{2B1DC9BB-FA00-4CC5-85E8-26F9F0484659}" dt="2023-05-03T02:35:10.569" v="30" actId="962"/>
          <ac:spMkLst>
            <pc:docMk/>
            <pc:sldMk cId="1832895202" sldId="636"/>
            <ac:spMk id="7" creationId="{F7436367-E9A1-3B49-F192-979C0D4A5573}"/>
          </ac:spMkLst>
        </pc:spChg>
        <pc:spChg chg="mod">
          <ac:chgData name="Nazia Shah" userId="834fe6aa-7260-4947-9af5-9af74eff913c" providerId="ADAL" clId="{2B1DC9BB-FA00-4CC5-85E8-26F9F0484659}" dt="2023-05-03T02:53:24.084" v="180" actId="962"/>
          <ac:spMkLst>
            <pc:docMk/>
            <pc:sldMk cId="1832895202" sldId="636"/>
            <ac:spMk id="8" creationId="{A0DBD417-88FF-91D3-8E94-02EF8E439385}"/>
          </ac:spMkLst>
        </pc:spChg>
        <pc:picChg chg="mod">
          <ac:chgData name="Nazia Shah" userId="834fe6aa-7260-4947-9af5-9af74eff913c" providerId="ADAL" clId="{2B1DC9BB-FA00-4CC5-85E8-26F9F0484659}" dt="2023-05-03T02:53:19.933" v="179"/>
          <ac:picMkLst>
            <pc:docMk/>
            <pc:sldMk cId="1832895202" sldId="636"/>
            <ac:picMk id="5" creationId="{3F50AEAF-1B3C-77A8-5D19-7111001995CF}"/>
          </ac:picMkLst>
        </pc:picChg>
      </pc:sldChg>
      <pc:sldChg chg="modSp mod">
        <pc:chgData name="Nazia Shah" userId="834fe6aa-7260-4947-9af5-9af74eff913c" providerId="ADAL" clId="{2B1DC9BB-FA00-4CC5-85E8-26F9F0484659}" dt="2023-05-03T02:55:00.094" v="186"/>
        <pc:sldMkLst>
          <pc:docMk/>
          <pc:sldMk cId="2607133405" sldId="637"/>
        </pc:sldMkLst>
        <pc:spChg chg="ord">
          <ac:chgData name="Nazia Shah" userId="834fe6aa-7260-4947-9af5-9af74eff913c" providerId="ADAL" clId="{2B1DC9BB-FA00-4CC5-85E8-26F9F0484659}" dt="2023-05-03T02:55:00.094" v="186"/>
          <ac:spMkLst>
            <pc:docMk/>
            <pc:sldMk cId="2607133405" sldId="637"/>
            <ac:spMk id="2" creationId="{BE58DDA3-3254-1C78-B27F-523E10AE4906}"/>
          </ac:spMkLst>
        </pc:spChg>
        <pc:spChg chg="mod">
          <ac:chgData name="Nazia Shah" userId="834fe6aa-7260-4947-9af5-9af74eff913c" providerId="ADAL" clId="{2B1DC9BB-FA00-4CC5-85E8-26F9F0484659}" dt="2023-05-03T02:54:48.794" v="184" actId="962"/>
          <ac:spMkLst>
            <pc:docMk/>
            <pc:sldMk cId="2607133405" sldId="637"/>
            <ac:spMk id="3" creationId="{407C2C0A-7255-B56E-C60A-AE4B2AFD3FCD}"/>
          </ac:spMkLst>
        </pc:spChg>
        <pc:spChg chg="mod ord">
          <ac:chgData name="Nazia Shah" userId="834fe6aa-7260-4947-9af5-9af74eff913c" providerId="ADAL" clId="{2B1DC9BB-FA00-4CC5-85E8-26F9F0484659}" dt="2023-05-03T02:54:37.722" v="181"/>
          <ac:spMkLst>
            <pc:docMk/>
            <pc:sldMk cId="2607133405" sldId="637"/>
            <ac:spMk id="5" creationId="{0CBF0478-F6DE-91C1-070C-6EAB7E5B858A}"/>
          </ac:spMkLst>
        </pc:spChg>
        <pc:spChg chg="mod">
          <ac:chgData name="Nazia Shah" userId="834fe6aa-7260-4947-9af5-9af74eff913c" providerId="ADAL" clId="{2B1DC9BB-FA00-4CC5-85E8-26F9F0484659}" dt="2023-05-03T02:35:16.083" v="31" actId="962"/>
          <ac:spMkLst>
            <pc:docMk/>
            <pc:sldMk cId="2607133405" sldId="637"/>
            <ac:spMk id="7" creationId="{3870EC66-D659-53A7-F4E6-5CF1DBC1CB8C}"/>
          </ac:spMkLst>
        </pc:spChg>
        <pc:spChg chg="mod">
          <ac:chgData name="Nazia Shah" userId="834fe6aa-7260-4947-9af5-9af74eff913c" providerId="ADAL" clId="{2B1DC9BB-FA00-4CC5-85E8-26F9F0484659}" dt="2023-05-03T02:35:18.961" v="32" actId="962"/>
          <ac:spMkLst>
            <pc:docMk/>
            <pc:sldMk cId="2607133405" sldId="637"/>
            <ac:spMk id="9" creationId="{BC500383-841A-8B22-0517-A64097DB549A}"/>
          </ac:spMkLst>
        </pc:spChg>
        <pc:picChg chg="mod">
          <ac:chgData name="Nazia Shah" userId="834fe6aa-7260-4947-9af5-9af74eff913c" providerId="ADAL" clId="{2B1DC9BB-FA00-4CC5-85E8-26F9F0484659}" dt="2023-05-03T02:54:43.600" v="183"/>
          <ac:picMkLst>
            <pc:docMk/>
            <pc:sldMk cId="2607133405" sldId="637"/>
            <ac:picMk id="8" creationId="{9264DF4B-818C-6029-36AC-4EB5AC7CC1EE}"/>
          </ac:picMkLst>
        </pc:picChg>
      </pc:sldChg>
      <pc:sldChg chg="modSp mod">
        <pc:chgData name="Nazia Shah" userId="834fe6aa-7260-4947-9af5-9af74eff913c" providerId="ADAL" clId="{2B1DC9BB-FA00-4CC5-85E8-26F9F0484659}" dt="2023-05-03T02:55:26.806" v="189" actId="962"/>
        <pc:sldMkLst>
          <pc:docMk/>
          <pc:sldMk cId="91030476" sldId="638"/>
        </pc:sldMkLst>
        <pc:spChg chg="mod ord">
          <ac:chgData name="Nazia Shah" userId="834fe6aa-7260-4947-9af5-9af74eff913c" providerId="ADAL" clId="{2B1DC9BB-FA00-4CC5-85E8-26F9F0484659}" dt="2023-05-03T02:55:16.496" v="187"/>
          <ac:spMkLst>
            <pc:docMk/>
            <pc:sldMk cId="91030476" sldId="638"/>
            <ac:spMk id="3" creationId="{CB7009A9-117B-7463-D97F-49D17F78387A}"/>
          </ac:spMkLst>
        </pc:spChg>
        <pc:spChg chg="mod">
          <ac:chgData name="Nazia Shah" userId="834fe6aa-7260-4947-9af5-9af74eff913c" providerId="ADAL" clId="{2B1DC9BB-FA00-4CC5-85E8-26F9F0484659}" dt="2023-05-03T02:55:26.806" v="189" actId="962"/>
          <ac:spMkLst>
            <pc:docMk/>
            <pc:sldMk cId="91030476" sldId="638"/>
            <ac:spMk id="6" creationId="{ABC24E8A-D49E-D3C7-7F51-95CFACF49B10}"/>
          </ac:spMkLst>
        </pc:spChg>
        <pc:picChg chg="ord">
          <ac:chgData name="Nazia Shah" userId="834fe6aa-7260-4947-9af5-9af74eff913c" providerId="ADAL" clId="{2B1DC9BB-FA00-4CC5-85E8-26F9F0484659}" dt="2023-05-03T02:55:25.217" v="188"/>
          <ac:picMkLst>
            <pc:docMk/>
            <pc:sldMk cId="91030476" sldId="638"/>
            <ac:picMk id="5" creationId="{1D16B1CD-5564-4A12-3EF0-40DA24CC3C22}"/>
          </ac:picMkLst>
        </pc:picChg>
      </pc:sldChg>
      <pc:sldChg chg="modSp mod">
        <pc:chgData name="Nazia Shah" userId="834fe6aa-7260-4947-9af5-9af74eff913c" providerId="ADAL" clId="{2B1DC9BB-FA00-4CC5-85E8-26F9F0484659}" dt="2023-05-03T02:43:58.488" v="124"/>
        <pc:sldMkLst>
          <pc:docMk/>
          <pc:sldMk cId="4045509617" sldId="639"/>
        </pc:sldMkLst>
        <pc:spChg chg="mod">
          <ac:chgData name="Nazia Shah" userId="834fe6aa-7260-4947-9af5-9af74eff913c" providerId="ADAL" clId="{2B1DC9BB-FA00-4CC5-85E8-26F9F0484659}" dt="2023-05-03T02:43:48.805" v="121" actId="962"/>
          <ac:spMkLst>
            <pc:docMk/>
            <pc:sldMk cId="4045509617" sldId="639"/>
            <ac:spMk id="3" creationId="{4A68A11B-9BB3-EEE1-05A6-462FE6DCC3CF}"/>
          </ac:spMkLst>
        </pc:spChg>
        <pc:spChg chg="mod ord">
          <ac:chgData name="Nazia Shah" userId="834fe6aa-7260-4947-9af5-9af74eff913c" providerId="ADAL" clId="{2B1DC9BB-FA00-4CC5-85E8-26F9F0484659}" dt="2023-05-03T02:43:52.675" v="122"/>
          <ac:spMkLst>
            <pc:docMk/>
            <pc:sldMk cId="4045509617" sldId="639"/>
            <ac:spMk id="5" creationId="{6C0B339D-C768-62D6-747E-8585778EA7AA}"/>
          </ac:spMkLst>
        </pc:spChg>
        <pc:picChg chg="mod">
          <ac:chgData name="Nazia Shah" userId="834fe6aa-7260-4947-9af5-9af74eff913c" providerId="ADAL" clId="{2B1DC9BB-FA00-4CC5-85E8-26F9F0484659}" dt="2023-05-03T02:43:58.488" v="124"/>
          <ac:picMkLst>
            <pc:docMk/>
            <pc:sldMk cId="4045509617" sldId="639"/>
            <ac:picMk id="8" creationId="{ACF42202-395A-BE60-99C4-DA0EF2FCAB1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osha.gov/pls/oshaweb/owalink.query_links?src_doc_type=STANDARDS&amp;src_unique_file=1926_0502&amp;src_anchor_name=1926.502(b)(3)"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osha.gov/pls/oshaweb/owalink.query_links?src_doc_type=STANDARDS&amp;src_unique_file=1926_0502&amp;src_anchor_name=1926.502(b)(4)"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osha.gov/pls/oshaweb/owadisp.show_document?p_table=INTERPRETATIONS&amp;p_id=22006"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osha.gov/pls/oshaweb/owalink.query_links?src_doc_type=STANDARDS&amp;src_unique_file=1926_0451&amp;src_anchor_name=1926.451(g)(1)(i)" TargetMode="External"/><Relationship Id="rId2" Type="http://schemas.openxmlformats.org/officeDocument/2006/relationships/slide" Target="../slides/slide29.xml"/><Relationship Id="rId1" Type="http://schemas.openxmlformats.org/officeDocument/2006/relationships/notesMaster" Target="../notesMasters/notesMaster1.xml"/><Relationship Id="rId5" Type="http://schemas.openxmlformats.org/officeDocument/2006/relationships/hyperlink" Target="http://osha.gov/pls/oshaweb/owalink.query_links?src_doc_type=STANDARDS&amp;src_unique_file=1926_0452&amp;src_anchor_name=1926.452(k)(3)" TargetMode="External"/><Relationship Id="rId4" Type="http://schemas.openxmlformats.org/officeDocument/2006/relationships/hyperlink" Target="http://osha.gov/pls/oshaweb/owalink.query_links?src_doc_type=STANDARDS&amp;src_unique_file=1926_0452&amp;src_anchor_name=1926.452(k)(1)"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fortress.wa.gov/lni/shrl/VideoDetails.aspx?VideoID=850"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i="0" kern="1200" dirty="0">
                <a:solidFill>
                  <a:schemeClr val="tx1"/>
                </a:solidFill>
                <a:effectLst/>
                <a:latin typeface="Arial" pitchFamily="34" charset="0"/>
                <a:ea typeface="+mn-ea"/>
                <a:cs typeface="+mn-cs"/>
              </a:rPr>
              <a:t>29 CFR 1926.501(b)(13), Residential construction fall protection states “ There is a presumption that it is feasible and it will not create a greater hazard to implement fall protection systems,  Accordingly, the employer has the burden of establishing that it is appropriate to implement a fall protection plan which meets the requirements of paragraph 1926.502(k)” </a:t>
            </a:r>
          </a:p>
          <a:p>
            <a:pPr eaLnBrk="1" hangingPunct="1"/>
            <a:endParaRPr lang="en-US" i="0" dirty="0">
              <a:latin typeface="Arial" charset="0"/>
            </a:endParaRPr>
          </a:p>
          <a:p>
            <a:pPr eaLnBrk="1" hangingPunct="1"/>
            <a:r>
              <a:rPr lang="en-US" i="0" dirty="0">
                <a:latin typeface="Arial" charset="0"/>
              </a:rPr>
              <a:t>The Agency has never been convinced that there are significant safety or feasibility problems with the use of conventional fall protection equipment for the vast majority of residential construction activities.</a:t>
            </a:r>
          </a:p>
          <a:p>
            <a:pPr eaLnBrk="1" hangingPunct="1"/>
            <a:r>
              <a:rPr lang="en-US" dirty="0">
                <a:latin typeface="Arial" charset="0"/>
              </a:rPr>
              <a:t>But, we also acknowledge that there may be isolated situations where it may be infeasible or create a greater hazard to use conventional fall protection in residential construction.  We believe that 29 CFR 1926.501(b)(13) provides sufficient flexibility to accommodate employers in those rare situations where </a:t>
            </a:r>
            <a:r>
              <a:rPr lang="en-US" b="0" i="0" dirty="0">
                <a:latin typeface="Arial" charset="0"/>
              </a:rPr>
              <a:t>they </a:t>
            </a:r>
            <a:r>
              <a:rPr lang="en-US" sz="1200" b="0" i="0" kern="1200" dirty="0">
                <a:solidFill>
                  <a:schemeClr val="tx1"/>
                </a:solidFill>
                <a:effectLst/>
                <a:latin typeface="Arial" pitchFamily="34" charset="0"/>
                <a:ea typeface="+mn-ea"/>
                <a:cs typeface="+mn-cs"/>
              </a:rPr>
              <a:t>find it necessary to develop a site specific alternative fall protection plan</a:t>
            </a:r>
            <a:r>
              <a:rPr lang="en-US" b="0" i="0" dirty="0">
                <a:latin typeface="Arial" charset="0"/>
              </a:rPr>
              <a:t> .</a:t>
            </a:r>
          </a:p>
          <a:p>
            <a:endParaRPr lang="en-US" dirty="0"/>
          </a:p>
        </p:txBody>
      </p:sp>
    </p:spTree>
    <p:extLst>
      <p:ext uri="{BB962C8B-B14F-4D97-AF65-F5344CB8AC3E}">
        <p14:creationId xmlns:p14="http://schemas.microsoft.com/office/powerpoint/2010/main" val="2506476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charset="0"/>
              </a:rPr>
              <a:t>Here are examples of wall bracket, or top plate scaffold systems.</a:t>
            </a:r>
          </a:p>
          <a:p>
            <a:endParaRPr lang="en-US" dirty="0"/>
          </a:p>
        </p:txBody>
      </p:sp>
    </p:spTree>
    <p:extLst>
      <p:ext uri="{BB962C8B-B14F-4D97-AF65-F5344CB8AC3E}">
        <p14:creationId xmlns:p14="http://schemas.microsoft.com/office/powerpoint/2010/main" val="25429289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Some contractors are using these systems for rolling trusses and cutting rafter tails. </a:t>
            </a:r>
          </a:p>
          <a:p>
            <a:pPr eaLnBrk="1" hangingPunct="1"/>
            <a:r>
              <a:rPr lang="en-US" b="1" dirty="0">
                <a:latin typeface="Arial" charset="0"/>
                <a:hlinkClick r:id="rId3"/>
              </a:rPr>
              <a:t>1926.502(b)(3)</a:t>
            </a:r>
            <a:r>
              <a:rPr lang="en-US" dirty="0">
                <a:latin typeface="Arial" charset="0"/>
              </a:rPr>
              <a:t> </a:t>
            </a:r>
          </a:p>
          <a:p>
            <a:pPr eaLnBrk="1" hangingPunct="1"/>
            <a:r>
              <a:rPr lang="en-US" dirty="0">
                <a:latin typeface="Arial" charset="0"/>
              </a:rPr>
              <a:t>Guardrail systems shall be capable of withstanding, without failure, a force of at least 200 pounds (890 N) applied within 2 inches (5.1 cm) of the top edge, in any outward or downward direction, at any point along the top edge.</a:t>
            </a:r>
          </a:p>
          <a:p>
            <a:pPr eaLnBrk="1" hangingPunct="1"/>
            <a:r>
              <a:rPr lang="en-US" b="1" dirty="0">
                <a:latin typeface="Arial" charset="0"/>
                <a:hlinkClick r:id="rId4"/>
              </a:rPr>
              <a:t>1926.502(b)(4)</a:t>
            </a:r>
            <a:r>
              <a:rPr lang="en-US" dirty="0">
                <a:latin typeface="Arial" charset="0"/>
              </a:rPr>
              <a:t> </a:t>
            </a:r>
          </a:p>
          <a:p>
            <a:pPr eaLnBrk="1" hangingPunct="1"/>
            <a:r>
              <a:rPr lang="en-US" dirty="0">
                <a:latin typeface="Arial" charset="0"/>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endParaRPr lang="en-US" b="1" dirty="0">
              <a:latin typeface="Arial" charset="0"/>
            </a:endParaRPr>
          </a:p>
          <a:p>
            <a:pPr eaLnBrk="1" hangingPunct="1"/>
            <a:r>
              <a:rPr lang="en-US" b="1" dirty="0">
                <a:latin typeface="Arial" charset="0"/>
              </a:rPr>
              <a:t>1926.502(b)(5)</a:t>
            </a:r>
            <a:r>
              <a:rPr lang="en-US" dirty="0">
                <a:latin typeface="Arial" charset="0"/>
              </a:rPr>
              <a:t> </a:t>
            </a:r>
          </a:p>
          <a:p>
            <a:pPr eaLnBrk="1" hangingPunct="1"/>
            <a:r>
              <a:rPr lang="en-US" dirty="0" err="1">
                <a:latin typeface="Arial" charset="0"/>
              </a:rPr>
              <a:t>Midrails</a:t>
            </a:r>
            <a:r>
              <a:rPr lang="en-US" dirty="0">
                <a:latin typeface="Arial" charset="0"/>
              </a:rPr>
              <a:t>, screens, mesh, intermediate vertical members, solid panels, and equivalent structural members shall be capable of withstanding, without failure, a force of at least 150 pounds (666 N) applied in any downward or outward direction at any point along the </a:t>
            </a:r>
            <a:r>
              <a:rPr lang="en-US" dirty="0" err="1">
                <a:latin typeface="Arial" charset="0"/>
              </a:rPr>
              <a:t>midrail</a:t>
            </a:r>
            <a:r>
              <a:rPr lang="en-US" dirty="0">
                <a:latin typeface="Arial" charset="0"/>
              </a:rPr>
              <a:t> or other member.</a:t>
            </a:r>
          </a:p>
          <a:p>
            <a:endParaRPr lang="en-US" dirty="0"/>
          </a:p>
        </p:txBody>
      </p:sp>
    </p:spTree>
    <p:extLst>
      <p:ext uri="{BB962C8B-B14F-4D97-AF65-F5344CB8AC3E}">
        <p14:creationId xmlns:p14="http://schemas.microsoft.com/office/powerpoint/2010/main" val="27604865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charset="0"/>
              </a:rPr>
              <a:t>Workers can easily slip off truss cords.</a:t>
            </a:r>
          </a:p>
          <a:p>
            <a:endParaRPr lang="en-US" dirty="0"/>
          </a:p>
        </p:txBody>
      </p:sp>
    </p:spTree>
    <p:extLst>
      <p:ext uri="{BB962C8B-B14F-4D97-AF65-F5344CB8AC3E}">
        <p14:creationId xmlns:p14="http://schemas.microsoft.com/office/powerpoint/2010/main" val="2527086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charset="0"/>
              </a:rPr>
              <a:t>Truss systems can collapse</a:t>
            </a:r>
          </a:p>
          <a:p>
            <a:endParaRPr lang="en-US" dirty="0"/>
          </a:p>
        </p:txBody>
      </p:sp>
    </p:spTree>
    <p:extLst>
      <p:ext uri="{BB962C8B-B14F-4D97-AF65-F5344CB8AC3E}">
        <p14:creationId xmlns:p14="http://schemas.microsoft.com/office/powerpoint/2010/main" val="828898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positioning of this guard rail system allows easy access for sheathing, roofing and utility installation.</a:t>
            </a:r>
          </a:p>
          <a:p>
            <a:endParaRPr lang="en-US" dirty="0"/>
          </a:p>
        </p:txBody>
      </p:sp>
    </p:spTree>
    <p:extLst>
      <p:ext uri="{BB962C8B-B14F-4D97-AF65-F5344CB8AC3E}">
        <p14:creationId xmlns:p14="http://schemas.microsoft.com/office/powerpoint/2010/main" val="34418211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are examples of various anchorage devices.  All anchorage points must be capable of supporting at least 5,000 pounds per employee attached or 2x the intended load with (twice the potential impact energy of an employee free falling a distance of six feet, or the free fall distance permitted by the system whichever is less). </a:t>
            </a:r>
          </a:p>
          <a:p>
            <a:endParaRPr lang="en-US" dirty="0"/>
          </a:p>
          <a:p>
            <a:r>
              <a:rPr lang="en-US" dirty="0"/>
              <a:t>All anchor points should be installed under the supervision of “qualified person” and  always follow the manufacturer’s instructions for installation, testing and safe use guidelines.</a:t>
            </a:r>
          </a:p>
          <a:p>
            <a:endParaRPr lang="en-US" dirty="0"/>
          </a:p>
        </p:txBody>
      </p:sp>
    </p:spTree>
    <p:extLst>
      <p:ext uri="{BB962C8B-B14F-4D97-AF65-F5344CB8AC3E}">
        <p14:creationId xmlns:p14="http://schemas.microsoft.com/office/powerpoint/2010/main" val="1015830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serious concerns about stability of the truss system if it is not adequately braced.  The attachment points may overload the truss chord member’s ability to support it in a fall </a:t>
            </a:r>
          </a:p>
          <a:p>
            <a:endParaRPr lang="en-US" dirty="0"/>
          </a:p>
        </p:txBody>
      </p:sp>
    </p:spTree>
    <p:extLst>
      <p:ext uri="{BB962C8B-B14F-4D97-AF65-F5344CB8AC3E}">
        <p14:creationId xmlns:p14="http://schemas.microsoft.com/office/powerpoint/2010/main" val="26806202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1926.502(d)(15): Proper installation of the Anchorage point is critical to the success of this system.  It must be designed and installed to support the </a:t>
            </a:r>
            <a:r>
              <a:rPr lang="en-US" sz="1200" kern="1200" dirty="0">
                <a:solidFill>
                  <a:schemeClr val="tx1"/>
                </a:solidFill>
                <a:effectLst/>
                <a:latin typeface="Arial" pitchFamily="34" charset="0"/>
                <a:ea typeface="+mn-ea"/>
                <a:cs typeface="+mn-cs"/>
              </a:rPr>
              <a:t>twice the impact load – twice the potential impact energy of an employee free falling a distance of six feet, or the free fall distance permitted by the system whichever is less</a:t>
            </a:r>
            <a:r>
              <a:rPr lang="en-US" sz="1200" kern="1200" baseline="0" dirty="0">
                <a:solidFill>
                  <a:schemeClr val="tx1"/>
                </a:solidFill>
                <a:effectLst/>
                <a:latin typeface="Arial" pitchFamily="34" charset="0"/>
                <a:ea typeface="+mn-ea"/>
                <a:cs typeface="+mn-cs"/>
              </a:rPr>
              <a:t> -</a:t>
            </a:r>
            <a:r>
              <a:rPr lang="en-US" sz="1200" kern="1200" dirty="0">
                <a:solidFill>
                  <a:schemeClr val="tx1"/>
                </a:solidFill>
                <a:effectLst/>
                <a:latin typeface="Arial" pitchFamily="34" charset="0"/>
                <a:ea typeface="+mn-ea"/>
                <a:cs typeface="+mn-cs"/>
              </a:rPr>
              <a:t> </a:t>
            </a:r>
            <a:r>
              <a:rPr lang="en-US" dirty="0">
                <a:latin typeface="Arial" charset="0"/>
              </a:rPr>
              <a:t>that would be applied to it if a worker fell.  Consulting the manufacturer’s instructions or a registered professional engineer or properly qualified person with an engineering</a:t>
            </a:r>
            <a:r>
              <a:rPr lang="en-US" baseline="0" dirty="0">
                <a:latin typeface="Arial" charset="0"/>
              </a:rPr>
              <a:t> background and the ability to determine load forces and support criteria </a:t>
            </a:r>
            <a:r>
              <a:rPr lang="en-US" dirty="0">
                <a:latin typeface="Arial" charset="0"/>
              </a:rPr>
              <a:t>will ensure this critical component is properly installed and maintained. </a:t>
            </a:r>
          </a:p>
        </p:txBody>
      </p:sp>
    </p:spTree>
    <p:extLst>
      <p:ext uri="{BB962C8B-B14F-4D97-AF65-F5344CB8AC3E}">
        <p14:creationId xmlns:p14="http://schemas.microsoft.com/office/powerpoint/2010/main" val="256374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pitchFamily="34" charset="0"/>
                <a:ea typeface="+mn-ea"/>
                <a:cs typeface="+mn-cs"/>
              </a:rPr>
              <a:t>The photo in the lower left may not depict the safe use of a fall restraint in that there appears to be too much slack in the system near the rake edge. The system tethers a worker in a manner that will </a:t>
            </a:r>
            <a:r>
              <a:rPr lang="en-US" sz="1200" u="sng" kern="1200" dirty="0">
                <a:solidFill>
                  <a:schemeClr val="tx1"/>
                </a:solidFill>
                <a:effectLst/>
                <a:latin typeface="Arial" pitchFamily="34" charset="0"/>
                <a:ea typeface="+mn-ea"/>
                <a:cs typeface="+mn-cs"/>
              </a:rPr>
              <a:t>not allow a fall</a:t>
            </a:r>
            <a:r>
              <a:rPr lang="en-US" sz="1200" kern="1200" dirty="0">
                <a:solidFill>
                  <a:schemeClr val="tx1"/>
                </a:solidFill>
                <a:effectLst/>
                <a:latin typeface="Arial" pitchFamily="34" charset="0"/>
                <a:ea typeface="+mn-ea"/>
                <a:cs typeface="+mn-cs"/>
              </a:rPr>
              <a:t> of </a:t>
            </a:r>
            <a:r>
              <a:rPr lang="en-US" sz="1200" u="sng" kern="1200" dirty="0">
                <a:solidFill>
                  <a:schemeClr val="tx1"/>
                </a:solidFill>
                <a:effectLst/>
                <a:latin typeface="Arial" pitchFamily="34" charset="0"/>
                <a:ea typeface="+mn-ea"/>
                <a:cs typeface="+mn-cs"/>
              </a:rPr>
              <a:t>any</a:t>
            </a:r>
            <a:r>
              <a:rPr lang="en-US" sz="1200" kern="1200" dirty="0">
                <a:solidFill>
                  <a:schemeClr val="tx1"/>
                </a:solidFill>
                <a:effectLst/>
                <a:latin typeface="Arial" pitchFamily="34" charset="0"/>
                <a:ea typeface="+mn-ea"/>
                <a:cs typeface="+mn-cs"/>
              </a:rPr>
              <a:t> distance. When rope grabs are used they must</a:t>
            </a:r>
            <a:r>
              <a:rPr lang="en-US" sz="1200" kern="1200" baseline="0" dirty="0">
                <a:solidFill>
                  <a:schemeClr val="tx1"/>
                </a:solidFill>
                <a:effectLst/>
                <a:latin typeface="Arial" pitchFamily="34" charset="0"/>
                <a:ea typeface="+mn-ea"/>
                <a:cs typeface="+mn-cs"/>
              </a:rPr>
              <a:t> be set </a:t>
            </a:r>
            <a:r>
              <a:rPr lang="en-US" sz="1200" kern="1200" dirty="0">
                <a:solidFill>
                  <a:schemeClr val="tx1"/>
                </a:solidFill>
                <a:effectLst/>
                <a:latin typeface="Arial" pitchFamily="34" charset="0"/>
                <a:ea typeface="+mn-ea"/>
                <a:cs typeface="+mn-cs"/>
              </a:rPr>
              <a:t>in a manner that allows minimal slack in a line to keep a user away from an edge of a structure. The Anchorage design can be </a:t>
            </a:r>
            <a:r>
              <a:rPr lang="en-US" sz="1200" u="sng" kern="1200" dirty="0">
                <a:solidFill>
                  <a:schemeClr val="tx1"/>
                </a:solidFill>
                <a:effectLst/>
                <a:latin typeface="Arial" pitchFamily="34" charset="0"/>
                <a:ea typeface="+mn-ea"/>
                <a:cs typeface="+mn-cs"/>
              </a:rPr>
              <a:t>less than</a:t>
            </a:r>
            <a:r>
              <a:rPr lang="en-US" sz="1200" kern="1200" dirty="0">
                <a:solidFill>
                  <a:schemeClr val="tx1"/>
                </a:solidFill>
                <a:effectLst/>
                <a:latin typeface="Arial" pitchFamily="34" charset="0"/>
                <a:ea typeface="+mn-ea"/>
                <a:cs typeface="+mn-cs"/>
              </a:rPr>
              <a:t> that of an anchorage for a PFAS, thus a failure could result in a fall with arrest forces applied.</a:t>
            </a:r>
          </a:p>
          <a:p>
            <a:endParaRPr lang="en-US" sz="1200" kern="1200" dirty="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In a </a:t>
            </a:r>
            <a:r>
              <a:rPr lang="en-US" sz="1200" u="sng" kern="1200" dirty="0">
                <a:solidFill>
                  <a:schemeClr val="tx1"/>
                </a:solidFill>
                <a:effectLst/>
                <a:latin typeface="Arial" pitchFamily="34" charset="0"/>
                <a:ea typeface="+mn-ea"/>
                <a:cs typeface="+mn-cs"/>
                <a:hlinkClick r:id="rId3" tooltip="http://www.osha.gov/pls/oshaweb/owadisp.show_document?p_table=INTERPRETATIONS&amp;p_id=22006"/>
              </a:rPr>
              <a:t>November 2, 1995, interpretation letter to Mr. Dennis Gilmore</a:t>
            </a:r>
            <a:r>
              <a:rPr lang="en-US" sz="1200" kern="1200" dirty="0">
                <a:solidFill>
                  <a:schemeClr val="tx1"/>
                </a:solidFill>
                <a:effectLst/>
                <a:latin typeface="Arial" pitchFamily="34" charset="0"/>
                <a:ea typeface="+mn-ea"/>
                <a:cs typeface="+mn-cs"/>
              </a:rPr>
              <a:t>, OSHA suggested that, at a minimum, a fall restraint system have the capacity to withstand at least 3,000 pounds or twice the maximum expected force that is needed to restrain the person from exposure to the fall hazard. In determining this force, consideration should be given to site-specific factors such as the force generated by a person (including his or her tools, equipment and materials) walking, slipping, tripping, leaning, or sliding along the work surface.</a:t>
            </a:r>
          </a:p>
          <a:p>
            <a:endParaRPr lang="en-US" dirty="0"/>
          </a:p>
        </p:txBody>
      </p:sp>
    </p:spTree>
    <p:extLst>
      <p:ext uri="{BB962C8B-B14F-4D97-AF65-F5344CB8AC3E}">
        <p14:creationId xmlns:p14="http://schemas.microsoft.com/office/powerpoint/2010/main" val="35104175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when there are systems available to protect them from falling and hitting the ground.</a:t>
            </a:r>
          </a:p>
          <a:p>
            <a:endParaRPr lang="en-US" dirty="0"/>
          </a:p>
        </p:txBody>
      </p:sp>
    </p:spTree>
    <p:extLst>
      <p:ext uri="{BB962C8B-B14F-4D97-AF65-F5344CB8AC3E}">
        <p14:creationId xmlns:p14="http://schemas.microsoft.com/office/powerpoint/2010/main" val="3934399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end- use of the structure being built must be as a home, i.e., a dwelling … and,</a:t>
            </a:r>
          </a:p>
          <a:p>
            <a:r>
              <a:rPr lang="en-US" dirty="0"/>
              <a:t>The structure must be constructed using traditional wood frame construction materials and methods.  </a:t>
            </a:r>
          </a:p>
          <a:p>
            <a:r>
              <a:rPr lang="en-US" dirty="0"/>
              <a:t>The limited use of steel I-beams to help support wood framing does not disqualify a structure from being considered residential construction.</a:t>
            </a:r>
          </a:p>
        </p:txBody>
      </p:sp>
    </p:spTree>
    <p:extLst>
      <p:ext uri="{BB962C8B-B14F-4D97-AF65-F5344CB8AC3E}">
        <p14:creationId xmlns:p14="http://schemas.microsoft.com/office/powerpoint/2010/main" val="32313979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in bottom left photo is a 4:12 pitch would could qualify for a safety monitoring system.</a:t>
            </a:r>
          </a:p>
          <a:p>
            <a:endParaRPr lang="en-US" dirty="0"/>
          </a:p>
        </p:txBody>
      </p:sp>
    </p:spTree>
    <p:extLst>
      <p:ext uri="{BB962C8B-B14F-4D97-AF65-F5344CB8AC3E}">
        <p14:creationId xmlns:p14="http://schemas.microsoft.com/office/powerpoint/2010/main" val="502749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1" dirty="0">
                <a:latin typeface="Arial" charset="0"/>
                <a:hlinkClick r:id="rId3"/>
              </a:rPr>
              <a:t>1926.451(g)(1)(</a:t>
            </a:r>
            <a:r>
              <a:rPr lang="en-US" b="1" dirty="0" err="1">
                <a:latin typeface="Arial" charset="0"/>
                <a:hlinkClick r:id="rId3"/>
              </a:rPr>
              <a:t>i</a:t>
            </a:r>
            <a:r>
              <a:rPr lang="en-US" b="1" dirty="0">
                <a:latin typeface="Arial" charset="0"/>
                <a:hlinkClick r:id="rId3"/>
              </a:rPr>
              <a:t>)</a:t>
            </a:r>
            <a:r>
              <a:rPr lang="en-US" b="1" dirty="0">
                <a:latin typeface="Arial" charset="0"/>
              </a:rPr>
              <a:t> Each employee on a boatswains' chair, catenary scaffold, float scaffold, needle beam scaffold, or ladder jack scaffold shall be protected by a personal fall arrest system;</a:t>
            </a:r>
          </a:p>
          <a:p>
            <a:pPr eaLnBrk="1" hangingPunct="1"/>
            <a:r>
              <a:rPr lang="en-US" b="1" dirty="0">
                <a:latin typeface="Arial" charset="0"/>
              </a:rPr>
              <a:t>1926.452(k)</a:t>
            </a:r>
            <a:r>
              <a:rPr lang="en-US" dirty="0">
                <a:latin typeface="Arial" charset="0"/>
              </a:rPr>
              <a:t> "Ladder jack scaffolds."</a:t>
            </a:r>
            <a:endParaRPr lang="en-US" b="1" dirty="0">
              <a:latin typeface="Arial" charset="0"/>
              <a:hlinkClick r:id="rId4"/>
            </a:endParaRPr>
          </a:p>
          <a:p>
            <a:pPr eaLnBrk="1" hangingPunct="1"/>
            <a:r>
              <a:rPr lang="en-US" b="1" dirty="0">
                <a:latin typeface="Arial" charset="0"/>
                <a:hlinkClick r:id="rId4"/>
              </a:rPr>
              <a:t>1926.452(k)(1)</a:t>
            </a:r>
            <a:r>
              <a:rPr lang="en-US" dirty="0">
                <a:latin typeface="Arial" charset="0"/>
              </a:rPr>
              <a:t> Platforms shall not exceed a height of 20 feet (6.1 m).</a:t>
            </a:r>
            <a:endParaRPr lang="en-US" b="1" dirty="0">
              <a:latin typeface="Arial" charset="0"/>
            </a:endParaRPr>
          </a:p>
          <a:p>
            <a:pPr eaLnBrk="1" hangingPunct="1"/>
            <a:r>
              <a:rPr lang="en-US" b="1" dirty="0">
                <a:latin typeface="Arial" charset="0"/>
              </a:rPr>
              <a:t>1926.452(k)(2)</a:t>
            </a:r>
            <a:r>
              <a:rPr lang="en-US" dirty="0">
                <a:latin typeface="Arial" charset="0"/>
              </a:rPr>
              <a:t> All ladders used to support ladder jack scaffolds shall meet the requirements of subpart X of this part -- Stairways and Ladders, except that job-made ladders shall not be used to support ladder jack scaffolds.</a:t>
            </a:r>
            <a:endParaRPr lang="en-US" b="1" i="1" dirty="0">
              <a:latin typeface="Arial" charset="0"/>
            </a:endParaRPr>
          </a:p>
          <a:p>
            <a:pPr eaLnBrk="1" hangingPunct="1"/>
            <a:r>
              <a:rPr lang="en-US" b="1" dirty="0">
                <a:latin typeface="Arial" charset="0"/>
                <a:hlinkClick r:id="rId5"/>
              </a:rPr>
              <a:t>1926.452(k)(3)</a:t>
            </a:r>
            <a:r>
              <a:rPr lang="en-US" dirty="0">
                <a:latin typeface="Arial" charset="0"/>
              </a:rPr>
              <a:t> The ladder jack shall be so designed and constructed that it will bear on the side rails and ladder rungs or on the ladder rungs alone. If bearing on rungs only, the bearing area shall include a length of at least 10 inches (25.4 cm) on each rung.</a:t>
            </a:r>
            <a:endParaRPr lang="en-US" b="1" dirty="0">
              <a:latin typeface="Arial" charset="0"/>
            </a:endParaRPr>
          </a:p>
          <a:p>
            <a:pPr eaLnBrk="1" hangingPunct="1"/>
            <a:r>
              <a:rPr lang="en-US" b="1" dirty="0">
                <a:latin typeface="Arial" charset="0"/>
              </a:rPr>
              <a:t>1926.452(k)(4)</a:t>
            </a:r>
            <a:r>
              <a:rPr lang="en-US" dirty="0">
                <a:latin typeface="Arial" charset="0"/>
              </a:rPr>
              <a:t> Ladders used to support ladder jacks shall be placed, fastened, or equipped with devices to prevent slipping.</a:t>
            </a:r>
            <a:endParaRPr lang="en-US" b="1" dirty="0">
              <a:latin typeface="Arial" charset="0"/>
            </a:endParaRPr>
          </a:p>
          <a:p>
            <a:pPr eaLnBrk="1" hangingPunct="1"/>
            <a:r>
              <a:rPr lang="en-US" b="1" dirty="0">
                <a:latin typeface="Arial" charset="0"/>
              </a:rPr>
              <a:t>1926.452(k)(5)</a:t>
            </a:r>
            <a:r>
              <a:rPr lang="en-US" dirty="0">
                <a:latin typeface="Arial" charset="0"/>
              </a:rPr>
              <a:t> Scaffold platforms shall not be bridged one to another.</a:t>
            </a:r>
          </a:p>
          <a:p>
            <a:endParaRPr lang="en-US" dirty="0"/>
          </a:p>
        </p:txBody>
      </p:sp>
    </p:spTree>
    <p:extLst>
      <p:ext uri="{BB962C8B-B14F-4D97-AF65-F5344CB8AC3E}">
        <p14:creationId xmlns:p14="http://schemas.microsoft.com/office/powerpoint/2010/main" val="2095187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Pump jacks are a popular system used by many contractors to install building wrap and siding.  Some contractors have used different variations of the pump jack that allow them to jack it up to just under the fascia and be used as catch platforms.  There the system can be used as perimeter protection while sheathing and roofing operations are performed.</a:t>
            </a:r>
          </a:p>
          <a:p>
            <a:pPr eaLnBrk="1" hangingPunct="1"/>
            <a:endParaRPr lang="en-US" dirty="0">
              <a:latin typeface="Arial" charset="0"/>
            </a:endParaRPr>
          </a:p>
          <a:p>
            <a:pPr eaLnBrk="1" hangingPunct="1"/>
            <a:r>
              <a:rPr lang="en-US" sz="1200" kern="1200" dirty="0">
                <a:solidFill>
                  <a:schemeClr val="tx1"/>
                </a:solidFill>
                <a:effectLst/>
                <a:latin typeface="Arial" pitchFamily="34" charset="0"/>
                <a:ea typeface="+mn-ea"/>
                <a:cs typeface="+mn-cs"/>
              </a:rPr>
              <a:t>Remember</a:t>
            </a:r>
            <a:r>
              <a:rPr lang="en-US" sz="1200" kern="1200" baseline="0" dirty="0">
                <a:solidFill>
                  <a:schemeClr val="tx1"/>
                </a:solidFill>
                <a:effectLst/>
                <a:latin typeface="Arial" pitchFamily="34" charset="0"/>
                <a:ea typeface="+mn-ea"/>
                <a:cs typeface="+mn-cs"/>
              </a:rPr>
              <a:t> </a:t>
            </a:r>
            <a:r>
              <a:rPr lang="en-US" sz="1200" kern="1200" dirty="0">
                <a:solidFill>
                  <a:schemeClr val="tx1"/>
                </a:solidFill>
                <a:effectLst/>
                <a:latin typeface="Arial" pitchFamily="34" charset="0"/>
                <a:ea typeface="+mn-ea"/>
                <a:cs typeface="+mn-cs"/>
              </a:rPr>
              <a:t>the potential  “electrocution hazards resulting from contact with power lines” while standing or moving poles and access ladders. </a:t>
            </a:r>
            <a:endParaRPr lang="en-US" dirty="0">
              <a:latin typeface="Arial" charset="0"/>
            </a:endParaRPr>
          </a:p>
          <a:p>
            <a:endParaRPr lang="en-US" dirty="0"/>
          </a:p>
        </p:txBody>
      </p:sp>
    </p:spTree>
    <p:extLst>
      <p:ext uri="{BB962C8B-B14F-4D97-AF65-F5344CB8AC3E}">
        <p14:creationId xmlns:p14="http://schemas.microsoft.com/office/powerpoint/2010/main" val="22287914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edges and holes must be protected immediately after they’re created.</a:t>
            </a:r>
          </a:p>
          <a:p>
            <a:endParaRPr lang="en-US" dirty="0"/>
          </a:p>
        </p:txBody>
      </p:sp>
    </p:spTree>
    <p:extLst>
      <p:ext uri="{BB962C8B-B14F-4D97-AF65-F5344CB8AC3E}">
        <p14:creationId xmlns:p14="http://schemas.microsoft.com/office/powerpoint/2010/main" val="915492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we see a 2nd  AND 3RD floor perimeters completely protected by a guard rail system.</a:t>
            </a:r>
          </a:p>
          <a:p>
            <a:endParaRPr lang="en-US" dirty="0"/>
          </a:p>
        </p:txBody>
      </p:sp>
    </p:spTree>
    <p:extLst>
      <p:ext uri="{BB962C8B-B14F-4D97-AF65-F5344CB8AC3E}">
        <p14:creationId xmlns:p14="http://schemas.microsoft.com/office/powerpoint/2010/main" val="3350664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Falling from roofs is not the only area where fatalities have occurred.  Open sides like this must be protected.</a:t>
            </a:r>
          </a:p>
        </p:txBody>
      </p:sp>
    </p:spTree>
    <p:extLst>
      <p:ext uri="{BB962C8B-B14F-4D97-AF65-F5344CB8AC3E}">
        <p14:creationId xmlns:p14="http://schemas.microsoft.com/office/powerpoint/2010/main" val="3490571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is the same system still in place through Mechanical, Electrical, Plumbing installation and dry wall. </a:t>
            </a:r>
          </a:p>
          <a:p>
            <a:r>
              <a:rPr lang="en-US" dirty="0"/>
              <a:t>Priming and painting can be done before installing the permanent handrail and removal of the guardrail.</a:t>
            </a:r>
          </a:p>
        </p:txBody>
      </p:sp>
    </p:spTree>
    <p:extLst>
      <p:ext uri="{BB962C8B-B14F-4D97-AF65-F5344CB8AC3E}">
        <p14:creationId xmlns:p14="http://schemas.microsoft.com/office/powerpoint/2010/main" val="733385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The ability to be either side mounted or deck mounted allows flexibility to employers when using the engineered guardrail systems we just observed.</a:t>
            </a:r>
          </a:p>
          <a:p>
            <a:pPr eaLnBrk="1" hangingPunct="1"/>
            <a:r>
              <a:rPr lang="en-US" dirty="0">
                <a:latin typeface="Arial" charset="0"/>
              </a:rPr>
              <a:t>Either way, consult the manufacturer’s instructions or a registered professional engineer to ensure proper installation. </a:t>
            </a:r>
          </a:p>
          <a:p>
            <a:endParaRPr lang="en-US" dirty="0"/>
          </a:p>
        </p:txBody>
      </p:sp>
    </p:spTree>
    <p:extLst>
      <p:ext uri="{BB962C8B-B14F-4D97-AF65-F5344CB8AC3E}">
        <p14:creationId xmlns:p14="http://schemas.microsoft.com/office/powerpoint/2010/main" val="27030528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919976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There is no need to work from top plates.  Ladders or scaffolds can be used.</a:t>
            </a:r>
          </a:p>
          <a:p>
            <a:pPr eaLnBrk="1" hangingPunct="1"/>
            <a:endParaRPr lang="en-US" dirty="0">
              <a:latin typeface="Arial" charset="0"/>
            </a:endParaRPr>
          </a:p>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Arial" pitchFamily="34" charset="0"/>
                <a:ea typeface="+mn-ea"/>
                <a:cs typeface="+mn-cs"/>
              </a:rPr>
              <a:t>There are several residential fall protection videos available from the State of Washington.  Consider enhancing framing safety by showing an example for residential framing safety which is 13 minutes long and can be found at the following link. </a:t>
            </a:r>
            <a:r>
              <a:rPr lang="en-US" sz="1200" u="sng" kern="1200" dirty="0">
                <a:solidFill>
                  <a:schemeClr val="tx1"/>
                </a:solidFill>
                <a:effectLst/>
                <a:latin typeface="Arial" pitchFamily="34" charset="0"/>
                <a:ea typeface="+mn-ea"/>
                <a:cs typeface="+mn-cs"/>
                <a:hlinkClick r:id="rId3"/>
              </a:rPr>
              <a:t>https://fortress.wa.gov/lni/shrl/VideoDetails.aspx?VideoID=850</a:t>
            </a:r>
            <a:r>
              <a:rPr lang="en-US" sz="1200" kern="1200" dirty="0">
                <a:solidFill>
                  <a:schemeClr val="tx1"/>
                </a:solidFill>
                <a:effectLst/>
                <a:latin typeface="Arial" pitchFamily="34" charset="0"/>
                <a:ea typeface="+mn-ea"/>
                <a:cs typeface="+mn-cs"/>
              </a:rPr>
              <a:t> </a:t>
            </a:r>
          </a:p>
          <a:p>
            <a:endParaRPr lang="en-US" dirty="0"/>
          </a:p>
        </p:txBody>
      </p:sp>
    </p:spTree>
    <p:extLst>
      <p:ext uri="{BB962C8B-B14F-4D97-AF65-F5344CB8AC3E}">
        <p14:creationId xmlns:p14="http://schemas.microsoft.com/office/powerpoint/2010/main" val="14187448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12302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0994150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7763043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22613584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42294462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475931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441378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Nunito" pitchFamily="2" charset="0"/>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0"/>
              </a:rPr>
              <a:t>‹#›</a:t>
            </a:fld>
            <a:r>
              <a:rPr lang="en-US" sz="1000" b="0" i="0">
                <a:solidFill>
                  <a:srgbClr val="221F1F"/>
                </a:solidFill>
                <a:latin typeface="Nunito" pitchFamily="2"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0"/>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1539686"/>
            <a:ext cx="4914677"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539686"/>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877793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74166" y="1557325"/>
            <a:ext cx="6463943"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24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endParaRPr lang="en-US" dirty="0"/>
          </a:p>
          <a:p>
            <a:r>
              <a:rPr lang="en-US" dirty="0"/>
              <a:t>Point Two</a:t>
            </a:r>
          </a:p>
          <a:p>
            <a:endParaRPr lang="en-US" dirty="0"/>
          </a:p>
          <a:p>
            <a:r>
              <a:rPr lang="en-US" dirty="0"/>
              <a:t>Point Three</a:t>
            </a:r>
          </a:p>
          <a:p>
            <a:endParaRPr lang="en-US" dirty="0"/>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7529147" y="1557324"/>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1810513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61159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1305230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9" r:id="rId5"/>
    <p:sldLayoutId id="2147483660"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818419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33.jpeg"/><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 Id="rId9" Type="http://schemas.openxmlformats.org/officeDocument/2006/relationships/image" Target="../media/image47.jpeg"/></Relationships>
</file>

<file path=ppt/slides/_rels/slide2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26.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58.jpeg"/></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61.jpeg"/><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6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476471" y="2474843"/>
            <a:ext cx="9113843"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7200" b="1" i="0" u="none" strike="noStrike" kern="1200" cap="none" spc="0" normalizeH="0" baseline="0" noProof="0" dirty="0">
                <a:ln>
                  <a:noFill/>
                </a:ln>
                <a:solidFill>
                  <a:srgbClr val="221F1F"/>
                </a:solidFill>
                <a:effectLst/>
                <a:uLnTx/>
                <a:uFillTx/>
                <a:latin typeface="Poppins" pitchFamily="2" charset="77"/>
                <a:ea typeface="+mn-ea"/>
                <a:cs typeface="Poppins" pitchFamily="2" charset="77"/>
              </a:rPr>
              <a:t>Operations with Fall Hazards</a:t>
            </a:r>
          </a:p>
        </p:txBody>
      </p:sp>
      <p:sp>
        <p:nvSpPr>
          <p:cNvPr id="2" name="Text Placeholder 1">
            <a:extLst>
              <a:ext uri="{FF2B5EF4-FFF2-40B4-BE49-F238E27FC236}">
                <a16:creationId xmlns:a16="http://schemas.microsoft.com/office/drawing/2014/main" id="{2B3229FB-622D-13BC-54F2-E84FE9D143B9}"/>
              </a:ext>
            </a:extLst>
          </p:cNvPr>
          <p:cNvSpPr>
            <a:spLocks noGrp="1"/>
          </p:cNvSpPr>
          <p:nvPr>
            <p:ph type="body" sz="quarter" idx="13"/>
          </p:nvPr>
        </p:nvSpPr>
        <p:spPr>
          <a:xfrm>
            <a:off x="476471" y="4825400"/>
            <a:ext cx="10187410" cy="1065465"/>
          </a:xfrm>
        </p:spPr>
        <p:txBody>
          <a:bodyPr/>
          <a:lstStyle/>
          <a:p>
            <a:r>
              <a:rPr lang="en-US" sz="4800" dirty="0">
                <a:latin typeface="Arial" panose="020B0604020202020204" pitchFamily="34" charset="0"/>
                <a:cs typeface="Arial" panose="020B0604020202020204" pitchFamily="34" charset="0"/>
              </a:rPr>
              <a:t>Wood Frame Construction</a:t>
            </a:r>
            <a:endParaRPr lang="en-US" sz="1100" b="1" dirty="0">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1"/>
              </a:ext>
            </a:extLst>
          </p:cNvPr>
          <p:cNvSpPr>
            <a:spLocks noGrp="1"/>
          </p:cNvSpPr>
          <p:nvPr>
            <p:ph type="body" sz="quarter" idx="12"/>
          </p:nvPr>
        </p:nvSpPr>
        <p:spPr/>
        <p:txBody>
          <a:bodyPr/>
          <a:lstStyle/>
          <a:p>
            <a:r>
              <a:rPr lang="en-US" sz="1800" b="1" dirty="0">
                <a:latin typeface="Arial" panose="020B0604020202020204" pitchFamily="34" charset="0"/>
                <a:cs typeface="Arial" panose="020B0604020202020204" pitchFamily="34" charset="0"/>
              </a:rPr>
              <a:t>Fall Prevention in Construction</a:t>
            </a:r>
            <a:endParaRPr lang="en-US" dirty="0"/>
          </a:p>
        </p:txBody>
      </p:sp>
      <p:pic>
        <p:nvPicPr>
          <p:cNvPr id="3" name="Google Shape;69;p1">
            <a:extLst>
              <a:ext uri="{FF2B5EF4-FFF2-40B4-BE49-F238E27FC236}">
                <a16:creationId xmlns:a16="http://schemas.microsoft.com/office/drawing/2014/main" id="{F3BD5649-3EDC-191B-2D73-B5A182D9E85D}"/>
              </a:ext>
              <a:ext uri="{C183D7F6-B498-43B3-948B-1728B52AA6E4}">
                <adec:decorative xmlns:adec="http://schemas.microsoft.com/office/drawing/2017/decorative" val="1"/>
              </a:ext>
            </a:extLst>
          </p:cNvPr>
          <p:cNvPicPr preferRelativeResize="0"/>
          <p:nvPr/>
        </p:nvPicPr>
        <p:blipFill rotWithShape="1">
          <a:blip r:embed="rId2">
            <a:alphaModFix/>
          </a:blip>
          <a:srcRect l="2188" t="3751" r="22811" b="37499"/>
          <a:stretch/>
        </p:blipFill>
        <p:spPr>
          <a:xfrm>
            <a:off x="8715246" y="1563552"/>
            <a:ext cx="3238430" cy="1865448"/>
          </a:xfrm>
          <a:prstGeom prst="rect">
            <a:avLst/>
          </a:prstGeom>
          <a:noFill/>
          <a:ln>
            <a:noFill/>
          </a:ln>
        </p:spPr>
      </p:pic>
      <p:pic>
        <p:nvPicPr>
          <p:cNvPr id="6" name="Google Shape;70;p1">
            <a:extLst>
              <a:ext uri="{FF2B5EF4-FFF2-40B4-BE49-F238E27FC236}">
                <a16:creationId xmlns:a16="http://schemas.microsoft.com/office/drawing/2014/main" id="{1459DF23-2CFE-DFF3-DACE-6ADFB5EB0988}"/>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715246" y="3576290"/>
            <a:ext cx="3238430" cy="2314575"/>
          </a:xfrm>
          <a:prstGeom prst="rect">
            <a:avLst/>
          </a:prstGeom>
          <a:noFill/>
          <a:ln>
            <a:noFill/>
          </a:ln>
        </p:spPr>
      </p:pic>
    </p:spTree>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91E724DC-E770-3345-C947-85A07486D1DB}"/>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Hazards</a:t>
            </a:r>
          </a:p>
        </p:txBody>
      </p:sp>
      <p:pic>
        <p:nvPicPr>
          <p:cNvPr id="15" name="Picture 10" descr="Open sided stair way during residential construction">
            <a:extLst>
              <a:ext uri="{FF2B5EF4-FFF2-40B4-BE49-F238E27FC236}">
                <a16:creationId xmlns:a16="http://schemas.microsoft.com/office/drawing/2014/main" id="{037BBEBE-4694-6224-522F-9A9AA25747C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22641" t="12579"/>
          <a:stretch>
            <a:fillRect/>
          </a:stretch>
        </p:blipFill>
        <p:spPr>
          <a:xfrm>
            <a:off x="474751" y="1300403"/>
            <a:ext cx="2820127" cy="238967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 name="Text Box 5">
            <a:extLst>
              <a:ext uri="{FF2B5EF4-FFF2-40B4-BE49-F238E27FC236}">
                <a16:creationId xmlns:a16="http://schemas.microsoft.com/office/drawing/2014/main" id="{4D6CDECD-EDB6-6630-B05E-6732286366E4}"/>
              </a:ext>
            </a:extLst>
          </p:cNvPr>
          <p:cNvSpPr txBox="1">
            <a:spLocks noChangeArrowheads="1"/>
          </p:cNvSpPr>
          <p:nvPr/>
        </p:nvSpPr>
        <p:spPr bwMode="auto">
          <a:xfrm>
            <a:off x="3584957" y="2266640"/>
            <a:ext cx="22860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dirty="0">
                <a:solidFill>
                  <a:srgbClr val="FF0000"/>
                </a:solidFill>
              </a:rPr>
              <a:t>Not Good!!</a:t>
            </a:r>
          </a:p>
        </p:txBody>
      </p:sp>
      <p:pic>
        <p:nvPicPr>
          <p:cNvPr id="12" name="Picture 4" descr="Unprotected floor opening during residential construction">
            <a:extLst>
              <a:ext uri="{FF2B5EF4-FFF2-40B4-BE49-F238E27FC236}">
                <a16:creationId xmlns:a16="http://schemas.microsoft.com/office/drawing/2014/main" id="{F3D004F2-6655-3654-1B79-CB0AD5CE0A7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7034" r="18623" b="8549"/>
          <a:stretch>
            <a:fillRect/>
          </a:stretch>
        </p:blipFill>
        <p:spPr>
          <a:xfrm>
            <a:off x="2450510" y="3755353"/>
            <a:ext cx="3077165" cy="23050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 Placeholder 2">
            <a:extLst>
              <a:ext uri="{FF2B5EF4-FFF2-40B4-BE49-F238E27FC236}">
                <a16:creationId xmlns:a16="http://schemas.microsoft.com/office/drawing/2014/main" id="{529468A5-477D-5BC0-AE24-ED595FD654AA}"/>
              </a:ext>
            </a:extLst>
          </p:cNvPr>
          <p:cNvSpPr>
            <a:spLocks noGrp="1"/>
          </p:cNvSpPr>
          <p:nvPr>
            <p:ph type="body" sz="quarter" idx="10"/>
          </p:nvPr>
        </p:nvSpPr>
        <p:spPr>
          <a:xfrm>
            <a:off x="6321045" y="2137719"/>
            <a:ext cx="4914677" cy="3762790"/>
          </a:xfrm>
        </p:spPr>
        <p:txBody>
          <a:bodyPr>
            <a:normAutofit/>
          </a:bodyPr>
          <a:lstStyle/>
          <a:p>
            <a:pPr>
              <a:lnSpc>
                <a:spcPct val="100000"/>
              </a:lnSpc>
              <a:spcBef>
                <a:spcPts val="0"/>
              </a:spcBef>
            </a:pPr>
            <a:r>
              <a:rPr lang="en-US" sz="2400" dirty="0">
                <a:latin typeface="Arial" panose="020B0604020202020204" pitchFamily="34" charset="0"/>
                <a:cs typeface="Arial" panose="020B0604020202020204" pitchFamily="34" charset="0"/>
              </a:rPr>
              <a:t>Stairways must have railings before they can be used.</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Floor holes must be protected immediately as decking is constructed around the hole.</a:t>
            </a:r>
          </a:p>
        </p:txBody>
      </p:sp>
      <p:sp>
        <p:nvSpPr>
          <p:cNvPr id="16" name="Line 11">
            <a:extLst>
              <a:ext uri="{FF2B5EF4-FFF2-40B4-BE49-F238E27FC236}">
                <a16:creationId xmlns:a16="http://schemas.microsoft.com/office/drawing/2014/main" id="{E4B53D0C-849E-D9BE-D1F5-647E074DC978}"/>
              </a:ext>
              <a:ext uri="{C183D7F6-B498-43B3-948B-1728B52AA6E4}">
                <adec:decorative xmlns:adec="http://schemas.microsoft.com/office/drawing/2017/decorative" val="1"/>
              </a:ext>
            </a:extLst>
          </p:cNvPr>
          <p:cNvSpPr>
            <a:spLocks noChangeShapeType="1"/>
          </p:cNvSpPr>
          <p:nvPr/>
        </p:nvSpPr>
        <p:spPr bwMode="auto">
          <a:xfrm flipH="1">
            <a:off x="4172607" y="2753033"/>
            <a:ext cx="75134" cy="1684708"/>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7" name="AutoShape 7">
            <a:extLst>
              <a:ext uri="{FF2B5EF4-FFF2-40B4-BE49-F238E27FC236}">
                <a16:creationId xmlns:a16="http://schemas.microsoft.com/office/drawing/2014/main" id="{8B79C3E2-AEB6-AE52-CA0E-18790DE8AD8C}"/>
              </a:ext>
              <a:ext uri="{C183D7F6-B498-43B3-948B-1728B52AA6E4}">
                <adec:decorative xmlns:adec="http://schemas.microsoft.com/office/drawing/2017/decorative" val="1"/>
              </a:ext>
            </a:extLst>
          </p:cNvPr>
          <p:cNvSpPr>
            <a:spLocks noChangeArrowheads="1"/>
          </p:cNvSpPr>
          <p:nvPr/>
        </p:nvSpPr>
        <p:spPr bwMode="auto">
          <a:xfrm>
            <a:off x="1427614" y="2255465"/>
            <a:ext cx="914400" cy="912376"/>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18" name="AutoShape 7">
            <a:extLst>
              <a:ext uri="{FF2B5EF4-FFF2-40B4-BE49-F238E27FC236}">
                <a16:creationId xmlns:a16="http://schemas.microsoft.com/office/drawing/2014/main" id="{3CEE68DA-83B9-B4D9-42F6-7CA8F6F2CC8C}"/>
              </a:ext>
              <a:ext uri="{C183D7F6-B498-43B3-948B-1728B52AA6E4}">
                <adec:decorative xmlns:adec="http://schemas.microsoft.com/office/drawing/2017/decorative" val="1"/>
              </a:ext>
            </a:extLst>
          </p:cNvPr>
          <p:cNvSpPr>
            <a:spLocks noChangeArrowheads="1"/>
          </p:cNvSpPr>
          <p:nvPr/>
        </p:nvSpPr>
        <p:spPr bwMode="auto">
          <a:xfrm>
            <a:off x="3883377" y="4623714"/>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14" name="Line 8">
            <a:extLst>
              <a:ext uri="{FF2B5EF4-FFF2-40B4-BE49-F238E27FC236}">
                <a16:creationId xmlns:a16="http://schemas.microsoft.com/office/drawing/2014/main" id="{6E6F56A9-E29F-E51E-C886-73850747C682}"/>
              </a:ext>
              <a:ext uri="{C183D7F6-B498-43B3-948B-1728B52AA6E4}">
                <adec:decorative xmlns:adec="http://schemas.microsoft.com/office/drawing/2017/decorative" val="1"/>
              </a:ext>
            </a:extLst>
          </p:cNvPr>
          <p:cNvSpPr>
            <a:spLocks noChangeShapeType="1"/>
          </p:cNvSpPr>
          <p:nvPr/>
        </p:nvSpPr>
        <p:spPr bwMode="auto">
          <a:xfrm flipH="1">
            <a:off x="2186152" y="2753032"/>
            <a:ext cx="1986455" cy="414809"/>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 name="Content Placeholder 3">
            <a:extLst>
              <a:ext uri="{FF2B5EF4-FFF2-40B4-BE49-F238E27FC236}">
                <a16:creationId xmlns:a16="http://schemas.microsoft.com/office/drawing/2014/main" id="{BD32BBE5-11C3-9601-B1CC-FC1A8C22D90B}"/>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622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4*#ppt_w"/>
                                          </p:val>
                                        </p:tav>
                                        <p:tav tm="100000">
                                          <p:val>
                                            <p:strVal val="#ppt_w"/>
                                          </p:val>
                                        </p:tav>
                                      </p:tavLst>
                                    </p:anim>
                                    <p:anim calcmode="lin" valueType="num">
                                      <p:cBhvr>
                                        <p:cTn id="8" dur="500" fill="hold"/>
                                        <p:tgtEl>
                                          <p:spTgt spid="1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strVal val="4*#ppt_w"/>
                                          </p:val>
                                        </p:tav>
                                        <p:tav tm="100000">
                                          <p:val>
                                            <p:strVal val="#ppt_w"/>
                                          </p:val>
                                        </p:tav>
                                      </p:tavLst>
                                    </p:anim>
                                    <p:anim calcmode="lin" valueType="num">
                                      <p:cBhvr>
                                        <p:cTn id="13"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29468A5-477D-5BC0-AE24-ED595FD654AA}"/>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Guardrail Systems</a:t>
            </a:r>
            <a:r>
              <a:rPr lang="en-US" b="1" dirty="0">
                <a:solidFill>
                  <a:schemeClr val="bg1"/>
                </a:solidFill>
              </a:rPr>
              <a:t> 1</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0" name="Picture 9" descr="Wooden guardrail system for a stairway.">
            <a:extLst>
              <a:ext uri="{FF2B5EF4-FFF2-40B4-BE49-F238E27FC236}">
                <a16:creationId xmlns:a16="http://schemas.microsoft.com/office/drawing/2014/main" id="{54B6A407-325E-546D-4244-3C504403741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024320" y="1375515"/>
            <a:ext cx="3051175" cy="4572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5" descr="Examples of guardrails installed around floor openings.">
            <a:extLst>
              <a:ext uri="{FF2B5EF4-FFF2-40B4-BE49-F238E27FC236}">
                <a16:creationId xmlns:a16="http://schemas.microsoft.com/office/drawing/2014/main" id="{9108F7F8-A427-729A-A03D-3BFB197ED77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4426520" y="1915653"/>
            <a:ext cx="2623940" cy="2667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13" descr="A landing protected by a wooden guardrail system with a toeboard.">
            <a:extLst>
              <a:ext uri="{FF2B5EF4-FFF2-40B4-BE49-F238E27FC236}">
                <a16:creationId xmlns:a16="http://schemas.microsoft.com/office/drawing/2014/main" id="{6454A55B-51B2-5117-6847-5EB83979A30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7401485" y="3661515"/>
            <a:ext cx="3954463" cy="2528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Content Placeholder 3">
            <a:extLst>
              <a:ext uri="{FF2B5EF4-FFF2-40B4-BE49-F238E27FC236}">
                <a16:creationId xmlns:a16="http://schemas.microsoft.com/office/drawing/2014/main" id="{32392156-7B09-ACB0-9F7B-F94CBB3781CF}"/>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99399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C0B339D-C768-62D6-747E-8585778EA7A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Guardrail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C5DC749E-A0EA-F07A-E9F6-DA640B141AEA}"/>
              </a:ext>
            </a:extLst>
          </p:cNvPr>
          <p:cNvSpPr>
            <a:spLocks noGrp="1"/>
          </p:cNvSpPr>
          <p:nvPr>
            <p:ph type="body" sz="quarter" idx="10"/>
          </p:nvPr>
        </p:nvSpPr>
        <p:spPr>
          <a:xfrm>
            <a:off x="574166" y="1853962"/>
            <a:ext cx="8668688" cy="1950784"/>
          </a:xfrm>
        </p:spPr>
        <p:txBody>
          <a:bodyPr>
            <a:normAutofit/>
          </a:bodyPr>
          <a:lstStyle/>
          <a:p>
            <a:pPr>
              <a:lnSpc>
                <a:spcPct val="100000"/>
              </a:lnSpc>
              <a:spcBef>
                <a:spcPts val="0"/>
              </a:spcBef>
            </a:pPr>
            <a:r>
              <a:rPr lang="en-US" dirty="0"/>
              <a:t>Brackets and boots are available for guardrail systems that can either be side mounted or deck mounted.  </a:t>
            </a:r>
          </a:p>
          <a:p>
            <a:pPr>
              <a:lnSpc>
                <a:spcPct val="100000"/>
              </a:lnSpc>
              <a:spcBef>
                <a:spcPts val="0"/>
              </a:spcBef>
            </a:pPr>
            <a:r>
              <a:rPr lang="en-US" dirty="0"/>
              <a:t>Employers should look to the manufacturer’s instructions for proper installation.</a:t>
            </a:r>
          </a:p>
        </p:txBody>
      </p:sp>
      <p:pic>
        <p:nvPicPr>
          <p:cNvPr id="8" name="Picture 9">
            <a:extLst>
              <a:ext uri="{FF2B5EF4-FFF2-40B4-BE49-F238E27FC236}">
                <a16:creationId xmlns:a16="http://schemas.microsoft.com/office/drawing/2014/main" id="{ACF42202-395A-BE60-99C4-DA0EF2FCAB1C}"/>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3333" t="16000" r="14667" b="14667"/>
          <a:stretch>
            <a:fillRect/>
          </a:stretch>
        </p:blipFill>
        <p:spPr>
          <a:xfrm>
            <a:off x="3548007" y="3743479"/>
            <a:ext cx="2514600" cy="242115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These pictures depict an anchorage system for temporary guardrails.">
            <a:extLst>
              <a:ext uri="{FF2B5EF4-FFF2-40B4-BE49-F238E27FC236}">
                <a16:creationId xmlns:a16="http://schemas.microsoft.com/office/drawing/2014/main" id="{00A61C94-5418-AC34-D34E-9FB6A091807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7333" y="3224716"/>
            <a:ext cx="2141749" cy="2878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a:extLst>
              <a:ext uri="{FF2B5EF4-FFF2-40B4-BE49-F238E27FC236}">
                <a16:creationId xmlns:a16="http://schemas.microsoft.com/office/drawing/2014/main" id="{0632CBFE-F999-154A-69C7-FB85A0A0388C}"/>
              </a:ex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593808" y="1853962"/>
            <a:ext cx="2018950" cy="2262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3">
            <a:extLst>
              <a:ext uri="{FF2B5EF4-FFF2-40B4-BE49-F238E27FC236}">
                <a16:creationId xmlns:a16="http://schemas.microsoft.com/office/drawing/2014/main" id="{4A68A11B-9BB3-EEE1-05A6-462FE6DCC3CF}"/>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55096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246A2F4-5A58-C85E-97F0-B72655DBCA17}"/>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Window Guard Rails</a:t>
            </a:r>
          </a:p>
        </p:txBody>
      </p:sp>
      <p:sp>
        <p:nvSpPr>
          <p:cNvPr id="2" name="Text Placeholder 1">
            <a:extLst>
              <a:ext uri="{FF2B5EF4-FFF2-40B4-BE49-F238E27FC236}">
                <a16:creationId xmlns:a16="http://schemas.microsoft.com/office/drawing/2014/main" id="{6C1989C9-6C66-3AAF-3605-D3C14D642ADF}"/>
              </a:ext>
            </a:extLst>
          </p:cNvPr>
          <p:cNvSpPr>
            <a:spLocks noGrp="1"/>
          </p:cNvSpPr>
          <p:nvPr>
            <p:ph type="body" sz="quarter" idx="10"/>
          </p:nvPr>
        </p:nvSpPr>
        <p:spPr>
          <a:xfrm>
            <a:off x="574166" y="1557326"/>
            <a:ext cx="6463943" cy="914400"/>
          </a:xfrm>
        </p:spPr>
        <p:txBody>
          <a:bodyPr/>
          <a:lstStyle/>
          <a:p>
            <a:r>
              <a:rPr lang="en-US" dirty="0"/>
              <a:t>Window openings less than 39” high must be guarded</a:t>
            </a:r>
          </a:p>
          <a:p>
            <a:pPr marL="0" indent="0">
              <a:buNone/>
            </a:pPr>
            <a:endParaRPr lang="en-US" dirty="0"/>
          </a:p>
        </p:txBody>
      </p:sp>
      <p:pic>
        <p:nvPicPr>
          <p:cNvPr id="6" name="Picture 5" descr="Guardrail installed in a window opening">
            <a:extLst>
              <a:ext uri="{FF2B5EF4-FFF2-40B4-BE49-F238E27FC236}">
                <a16:creationId xmlns:a16="http://schemas.microsoft.com/office/drawing/2014/main" id="{863F2327-F6E1-5A72-A10A-4F3716E48A12}"/>
              </a:ext>
            </a:extLst>
          </p:cNvPr>
          <p:cNvPicPr>
            <a:picLocks noChangeAspect="1"/>
          </p:cNvPicPr>
          <p:nvPr/>
        </p:nvPicPr>
        <p:blipFill>
          <a:blip r:embed="rId3"/>
          <a:stretch>
            <a:fillRect/>
          </a:stretch>
        </p:blipFill>
        <p:spPr>
          <a:xfrm>
            <a:off x="1394863" y="2653537"/>
            <a:ext cx="4041998" cy="3029975"/>
          </a:xfrm>
          <a:prstGeom prst="rect">
            <a:avLst/>
          </a:prstGeom>
        </p:spPr>
      </p:pic>
      <p:pic>
        <p:nvPicPr>
          <p:cNvPr id="7" name="Picture 6">
            <a:extLst>
              <a:ext uri="{FF2B5EF4-FFF2-40B4-BE49-F238E27FC236}">
                <a16:creationId xmlns:a16="http://schemas.microsoft.com/office/drawing/2014/main" id="{6289F1D7-5660-1721-7190-94DE06FA2A2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755141" y="1375515"/>
            <a:ext cx="4438273" cy="4877223"/>
          </a:xfrm>
          <a:prstGeom prst="rect">
            <a:avLst/>
          </a:prstGeom>
        </p:spPr>
      </p:pic>
      <p:sp>
        <p:nvSpPr>
          <p:cNvPr id="3" name="Content Placeholder 3">
            <a:extLst>
              <a:ext uri="{FF2B5EF4-FFF2-40B4-BE49-F238E27FC236}">
                <a16:creationId xmlns:a16="http://schemas.microsoft.com/office/drawing/2014/main" id="{49589743-3184-B812-75DC-2DFA4FADD4C4}"/>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110825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D71AD0D-9CC7-1465-396B-EDE26015F0EF}"/>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Stay Off Top Plates</a:t>
            </a:r>
          </a:p>
        </p:txBody>
      </p:sp>
      <p:pic>
        <p:nvPicPr>
          <p:cNvPr id="8" name="Picture 5" descr="These pictures depict employees walking the top plates without fall protection.">
            <a:extLst>
              <a:ext uri="{FF2B5EF4-FFF2-40B4-BE49-F238E27FC236}">
                <a16:creationId xmlns:a16="http://schemas.microsoft.com/office/drawing/2014/main" id="{FB35D080-955E-BAE7-FE1C-56B72954F9F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596502" y="1705305"/>
            <a:ext cx="2765425" cy="42672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 Placeholder 1">
            <a:extLst>
              <a:ext uri="{FF2B5EF4-FFF2-40B4-BE49-F238E27FC236}">
                <a16:creationId xmlns:a16="http://schemas.microsoft.com/office/drawing/2014/main" id="{96D70D19-AFC3-3132-41D7-ABAF53CCF7E8}"/>
              </a:ext>
            </a:extLst>
          </p:cNvPr>
          <p:cNvSpPr>
            <a:spLocks noGrp="1"/>
          </p:cNvSpPr>
          <p:nvPr>
            <p:ph type="body" sz="quarter" idx="10"/>
          </p:nvPr>
        </p:nvSpPr>
        <p:spPr>
          <a:xfrm>
            <a:off x="5680821" y="1539687"/>
            <a:ext cx="4914677" cy="1981280"/>
          </a:xfrm>
        </p:spPr>
        <p:txBody>
          <a:bodyPr>
            <a:normAutofit/>
          </a:bodyPr>
          <a:lstStyle/>
          <a:p>
            <a:pPr>
              <a:lnSpc>
                <a:spcPct val="100000"/>
              </a:lnSpc>
              <a:spcBef>
                <a:spcPts val="0"/>
              </a:spcBef>
            </a:pPr>
            <a:r>
              <a:rPr lang="en-US" sz="2400" dirty="0"/>
              <a:t>These workers are standing on the top plates of the walls to install trusses.</a:t>
            </a:r>
          </a:p>
          <a:p>
            <a:pPr>
              <a:lnSpc>
                <a:spcPct val="100000"/>
              </a:lnSpc>
              <a:spcBef>
                <a:spcPts val="0"/>
              </a:spcBef>
            </a:pPr>
            <a:r>
              <a:rPr lang="en-US" sz="2400" dirty="0"/>
              <a:t>Workers should instead work from scaffolds or ladders.</a:t>
            </a:r>
          </a:p>
        </p:txBody>
      </p:sp>
      <p:pic>
        <p:nvPicPr>
          <p:cNvPr id="6" name="Picture 8">
            <a:extLst>
              <a:ext uri="{FF2B5EF4-FFF2-40B4-BE49-F238E27FC236}">
                <a16:creationId xmlns:a16="http://schemas.microsoft.com/office/drawing/2014/main" id="{C9D82042-B950-B3B0-D9EA-8CB31DE1F2C3}"/>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6823832" y="3685139"/>
            <a:ext cx="2038350" cy="24621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AutoShape 7">
            <a:extLst>
              <a:ext uri="{FF2B5EF4-FFF2-40B4-BE49-F238E27FC236}">
                <a16:creationId xmlns:a16="http://schemas.microsoft.com/office/drawing/2014/main" id="{2BF7F07C-5E73-1E2C-0669-383979AACB11}"/>
              </a:ext>
              <a:ext uri="{C183D7F6-B498-43B3-948B-1728B52AA6E4}">
                <adec:decorative xmlns:adec="http://schemas.microsoft.com/office/drawing/2017/decorative" val="1"/>
              </a:ext>
            </a:extLst>
          </p:cNvPr>
          <p:cNvSpPr>
            <a:spLocks noChangeArrowheads="1"/>
          </p:cNvSpPr>
          <p:nvPr/>
        </p:nvSpPr>
        <p:spPr bwMode="auto">
          <a:xfrm>
            <a:off x="7391400" y="4458995"/>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9" name="AutoShape 7">
            <a:extLst>
              <a:ext uri="{FF2B5EF4-FFF2-40B4-BE49-F238E27FC236}">
                <a16:creationId xmlns:a16="http://schemas.microsoft.com/office/drawing/2014/main" id="{58EEB6EC-3747-1E8C-4BD9-285429FC8302}"/>
              </a:ext>
              <a:ext uri="{C183D7F6-B498-43B3-948B-1728B52AA6E4}">
                <adec:decorative xmlns:adec="http://schemas.microsoft.com/office/drawing/2017/decorative" val="1"/>
              </a:ext>
            </a:extLst>
          </p:cNvPr>
          <p:cNvSpPr>
            <a:spLocks noChangeArrowheads="1"/>
          </p:cNvSpPr>
          <p:nvPr/>
        </p:nvSpPr>
        <p:spPr bwMode="auto">
          <a:xfrm>
            <a:off x="2652045" y="2524217"/>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3" name="Content Placeholder 3">
            <a:extLst>
              <a:ext uri="{FF2B5EF4-FFF2-40B4-BE49-F238E27FC236}">
                <a16:creationId xmlns:a16="http://schemas.microsoft.com/office/drawing/2014/main" id="{8612A77B-BF90-7566-749A-DA02043935C6}"/>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3983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strVal val="4*#ppt_w"/>
                                          </p:val>
                                        </p:tav>
                                        <p:tav tm="100000">
                                          <p:val>
                                            <p:strVal val="#ppt_w"/>
                                          </p:val>
                                        </p:tav>
                                      </p:tavLst>
                                    </p:anim>
                                    <p:anim calcmode="lin" valueType="num">
                                      <p:cBhvr>
                                        <p:cTn id="13"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19F97F6-1F3C-8EAC-8150-C5FABBE89A6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Installing Roof Trusses</a:t>
            </a:r>
          </a:p>
        </p:txBody>
      </p:sp>
      <p:sp>
        <p:nvSpPr>
          <p:cNvPr id="2" name="Text Placeholder 1">
            <a:extLst>
              <a:ext uri="{FF2B5EF4-FFF2-40B4-BE49-F238E27FC236}">
                <a16:creationId xmlns:a16="http://schemas.microsoft.com/office/drawing/2014/main" id="{6D92CA9B-6F86-763B-2CFA-B7EB6FFE4DE6}"/>
              </a:ext>
            </a:extLst>
          </p:cNvPr>
          <p:cNvSpPr>
            <a:spLocks noGrp="1"/>
          </p:cNvSpPr>
          <p:nvPr>
            <p:ph type="body" sz="quarter" idx="10"/>
          </p:nvPr>
        </p:nvSpPr>
        <p:spPr>
          <a:xfrm>
            <a:off x="574166" y="1557326"/>
            <a:ext cx="8545120" cy="914400"/>
          </a:xfrm>
        </p:spPr>
        <p:txBody>
          <a:bodyPr>
            <a:normAutofit/>
          </a:bodyPr>
          <a:lstStyle/>
          <a:p>
            <a:r>
              <a:rPr lang="en-US" sz="2800" dirty="0"/>
              <a:t>Workers installing roof trusses from  interior bracket scaffolds or ladders. </a:t>
            </a:r>
          </a:p>
        </p:txBody>
      </p:sp>
      <p:pic>
        <p:nvPicPr>
          <p:cNvPr id="8" name="Picture 9" descr="These pictures depict workers installing roof trusses from  interior bracket scaffolds or ladders.">
            <a:extLst>
              <a:ext uri="{FF2B5EF4-FFF2-40B4-BE49-F238E27FC236}">
                <a16:creationId xmlns:a16="http://schemas.microsoft.com/office/drawing/2014/main" id="{1A571258-2840-CA7F-A88D-3E0B6A1AED8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r="30376" b="15312"/>
          <a:stretch>
            <a:fillRect/>
          </a:stretch>
        </p:blipFill>
        <p:spPr bwMode="auto">
          <a:xfrm>
            <a:off x="1069975" y="2635978"/>
            <a:ext cx="4292600"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a:extLst>
              <a:ext uri="{FF2B5EF4-FFF2-40B4-BE49-F238E27FC236}">
                <a16:creationId xmlns:a16="http://schemas.microsoft.com/office/drawing/2014/main" id="{EEE99274-770F-1B33-B832-0D5E8CC940AA}"/>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4420" y="2730573"/>
            <a:ext cx="2151291" cy="303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a:extLst>
              <a:ext uri="{FF2B5EF4-FFF2-40B4-BE49-F238E27FC236}">
                <a16:creationId xmlns:a16="http://schemas.microsoft.com/office/drawing/2014/main" id="{4D108B6B-DC0F-7F1F-5D86-5D46786113A9}"/>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9437556" y="1814950"/>
            <a:ext cx="1684469" cy="2430753"/>
          </a:xfrm>
          <a:prstGeom prst="rect">
            <a:avLst/>
          </a:prstGeom>
          <a:noFill/>
        </p:spPr>
      </p:pic>
      <p:sp>
        <p:nvSpPr>
          <p:cNvPr id="3" name="Content Placeholder 3">
            <a:extLst>
              <a:ext uri="{FF2B5EF4-FFF2-40B4-BE49-F238E27FC236}">
                <a16:creationId xmlns:a16="http://schemas.microsoft.com/office/drawing/2014/main" id="{A94FFECB-602E-091B-5F09-40152702F96B}"/>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3339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D003D0B-3642-3CE2-2FB6-E3CBF602382E}"/>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Wall or Bracket Scaffolds</a:t>
            </a:r>
          </a:p>
        </p:txBody>
      </p:sp>
      <p:pic>
        <p:nvPicPr>
          <p:cNvPr id="6" name="Picture 2">
            <a:extLst>
              <a:ext uri="{FF2B5EF4-FFF2-40B4-BE49-F238E27FC236}">
                <a16:creationId xmlns:a16="http://schemas.microsoft.com/office/drawing/2014/main" id="{944802CF-B42A-ACAB-D016-7EE123E35CB5}"/>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04875" y="1375515"/>
            <a:ext cx="1462088" cy="2667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 Placeholder 1">
            <a:extLst>
              <a:ext uri="{FF2B5EF4-FFF2-40B4-BE49-F238E27FC236}">
                <a16:creationId xmlns:a16="http://schemas.microsoft.com/office/drawing/2014/main" id="{1476341E-592E-0859-FDE4-E8CB37FAB398}"/>
              </a:ext>
            </a:extLst>
          </p:cNvPr>
          <p:cNvSpPr>
            <a:spLocks noGrp="1"/>
          </p:cNvSpPr>
          <p:nvPr>
            <p:ph type="body" sz="quarter" idx="10"/>
          </p:nvPr>
        </p:nvSpPr>
        <p:spPr>
          <a:xfrm>
            <a:off x="3558746" y="1806761"/>
            <a:ext cx="7086179" cy="1256066"/>
          </a:xfrm>
        </p:spPr>
        <p:txBody>
          <a:bodyPr>
            <a:normAutofit/>
          </a:bodyPr>
          <a:lstStyle/>
          <a:p>
            <a:r>
              <a:rPr lang="en-US" sz="2800" dirty="0"/>
              <a:t>Here are examples of a wall bracket or top plate, scaffold systems.</a:t>
            </a:r>
          </a:p>
        </p:txBody>
      </p:sp>
      <p:pic>
        <p:nvPicPr>
          <p:cNvPr id="8" name="Picture 2" descr="These pictures are examples of guardrails used on bracket scaffolds.">
            <a:extLst>
              <a:ext uri="{FF2B5EF4-FFF2-40B4-BE49-F238E27FC236}">
                <a16:creationId xmlns:a16="http://schemas.microsoft.com/office/drawing/2014/main" id="{215DB42F-EB3C-7138-1794-89F25C7956A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2338170" y="3355507"/>
            <a:ext cx="5431232" cy="2546788"/>
          </a:xfrm>
          <a:prstGeom prst="rect">
            <a:avLst/>
          </a:prstGeom>
          <a:noFill/>
        </p:spPr>
      </p:pic>
      <p:pic>
        <p:nvPicPr>
          <p:cNvPr id="7" name="Picture 2">
            <a:extLst>
              <a:ext uri="{FF2B5EF4-FFF2-40B4-BE49-F238E27FC236}">
                <a16:creationId xmlns:a16="http://schemas.microsoft.com/office/drawing/2014/main" id="{9BAFF1ED-BBCD-01C7-2081-20118C89B119}"/>
              </a:ex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t="18666" r="24001" b="1334"/>
          <a:stretch>
            <a:fillRect/>
          </a:stretch>
        </p:blipFill>
        <p:spPr bwMode="auto">
          <a:xfrm>
            <a:off x="7958456" y="3355507"/>
            <a:ext cx="3328669" cy="262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3">
            <a:extLst>
              <a:ext uri="{FF2B5EF4-FFF2-40B4-BE49-F238E27FC236}">
                <a16:creationId xmlns:a16="http://schemas.microsoft.com/office/drawing/2014/main" id="{977DAB5C-921E-5453-B2E3-3BEBA1E47F6E}"/>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5892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60D4AD9-70A9-1A00-0117-F6C3D1D21767}"/>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lvl="0">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Other Work Methods</a:t>
            </a:r>
            <a:r>
              <a:rPr lang="en-US" b="1" dirty="0">
                <a:solidFill>
                  <a:schemeClr val="bg1"/>
                </a:solidFill>
              </a:rPr>
              <a:t> 2</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12052103-FBE3-35FB-3E5F-B5C7D8C2383A}"/>
              </a:ext>
            </a:extLst>
          </p:cNvPr>
          <p:cNvSpPr>
            <a:spLocks noGrp="1"/>
          </p:cNvSpPr>
          <p:nvPr>
            <p:ph type="body" sz="quarter" idx="10"/>
          </p:nvPr>
        </p:nvSpPr>
        <p:spPr>
          <a:xfrm>
            <a:off x="574166" y="1557325"/>
            <a:ext cx="7161164" cy="1669351"/>
          </a:xfrm>
        </p:spPr>
        <p:txBody>
          <a:bodyPr>
            <a:normAutofit lnSpcReduction="10000"/>
          </a:bodyPr>
          <a:lstStyle/>
          <a:p>
            <a:pPr>
              <a:lnSpc>
                <a:spcPct val="100000"/>
              </a:lnSpc>
              <a:spcBef>
                <a:spcPts val="0"/>
              </a:spcBef>
            </a:pPr>
            <a:r>
              <a:rPr lang="en-US" sz="2800" dirty="0"/>
              <a:t>These workers are working from bracket/top plate scaffold systems.</a:t>
            </a:r>
          </a:p>
          <a:p>
            <a:pPr>
              <a:lnSpc>
                <a:spcPct val="100000"/>
              </a:lnSpc>
              <a:spcBef>
                <a:spcPts val="0"/>
              </a:spcBef>
            </a:pPr>
            <a:r>
              <a:rPr lang="en-US" sz="2800" dirty="0"/>
              <a:t>Guardrails must be able to support 200 pounds in all directions.</a:t>
            </a:r>
          </a:p>
        </p:txBody>
      </p:sp>
      <p:pic>
        <p:nvPicPr>
          <p:cNvPr id="6" name="Picture 4" descr="A worker installing trusses on an exterior bracket scaffold.">
            <a:extLst>
              <a:ext uri="{FF2B5EF4-FFF2-40B4-BE49-F238E27FC236}">
                <a16:creationId xmlns:a16="http://schemas.microsoft.com/office/drawing/2014/main" id="{0B640DB1-D8E1-0E25-6347-5B242A5AB0E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71748" y="3408486"/>
            <a:ext cx="3168360" cy="277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A worker sheathing walls from an exterior bracket scaffold.">
            <a:extLst>
              <a:ext uri="{FF2B5EF4-FFF2-40B4-BE49-F238E27FC236}">
                <a16:creationId xmlns:a16="http://schemas.microsoft.com/office/drawing/2014/main" id="{81444F0C-539E-889A-39A9-E42F76EA8CF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126922" y="1219200"/>
            <a:ext cx="3076575" cy="35909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Content Placeholder 3">
            <a:extLst>
              <a:ext uri="{FF2B5EF4-FFF2-40B4-BE49-F238E27FC236}">
                <a16:creationId xmlns:a16="http://schemas.microsoft.com/office/drawing/2014/main" id="{D9B3EC96-B21E-9BFF-F297-1958EFEC0DC2}"/>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97505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2E525D-F46C-0352-2E78-4C805E7D71F7}"/>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Climbing on Trusses</a:t>
            </a:r>
          </a:p>
        </p:txBody>
      </p:sp>
      <p:pic>
        <p:nvPicPr>
          <p:cNvPr id="6" name="Picture 4" descr="Truss worker working from the truss, while supported by a crane.">
            <a:extLst>
              <a:ext uri="{FF2B5EF4-FFF2-40B4-BE49-F238E27FC236}">
                <a16:creationId xmlns:a16="http://schemas.microsoft.com/office/drawing/2014/main" id="{8B25CDBD-0626-38D5-BE24-0CF5A7525E6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828055" y="1432804"/>
            <a:ext cx="2203450" cy="3124200"/>
          </a:xfrm>
          <a:prstGeom prst="rect">
            <a:avLst/>
          </a:prstGeom>
        </p:spPr>
      </p:pic>
      <p:pic>
        <p:nvPicPr>
          <p:cNvPr id="8" name="Picture 8" descr="Working from the trusses.">
            <a:extLst>
              <a:ext uri="{FF2B5EF4-FFF2-40B4-BE49-F238E27FC236}">
                <a16:creationId xmlns:a16="http://schemas.microsoft.com/office/drawing/2014/main" id="{E8678F46-BD37-819E-88D4-5FFAFB8882C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3262182" y="3429000"/>
            <a:ext cx="3428520" cy="267427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 Placeholder 1">
            <a:extLst>
              <a:ext uri="{FF2B5EF4-FFF2-40B4-BE49-F238E27FC236}">
                <a16:creationId xmlns:a16="http://schemas.microsoft.com/office/drawing/2014/main" id="{937A22FE-0213-DFD3-ABEE-60D5185DD47B}"/>
              </a:ext>
            </a:extLst>
          </p:cNvPr>
          <p:cNvSpPr>
            <a:spLocks noGrp="1"/>
          </p:cNvSpPr>
          <p:nvPr>
            <p:ph type="body" sz="quarter" idx="10"/>
          </p:nvPr>
        </p:nvSpPr>
        <p:spPr>
          <a:xfrm>
            <a:off x="6921379" y="1863771"/>
            <a:ext cx="4914677" cy="2485776"/>
          </a:xfrm>
        </p:spPr>
        <p:txBody>
          <a:bodyPr>
            <a:normAutofit fontScale="92500" lnSpcReduction="10000"/>
          </a:bodyPr>
          <a:lstStyle/>
          <a:p>
            <a:pPr>
              <a:lnSpc>
                <a:spcPct val="110000"/>
              </a:lnSpc>
              <a:spcBef>
                <a:spcPts val="0"/>
              </a:spcBef>
            </a:pPr>
            <a:r>
              <a:rPr lang="en-US" sz="2400" dirty="0"/>
              <a:t>Workers installing trusses should not stand on truss cords, especially while the truss is still supported on a crane.</a:t>
            </a:r>
          </a:p>
          <a:p>
            <a:pPr>
              <a:lnSpc>
                <a:spcPct val="110000"/>
              </a:lnSpc>
              <a:spcBef>
                <a:spcPts val="0"/>
              </a:spcBef>
            </a:pPr>
            <a:r>
              <a:rPr lang="en-US" sz="2400" dirty="0"/>
              <a:t>Employees should work from ladders or scaffolds or work platforms installed in the trusses.</a:t>
            </a:r>
          </a:p>
        </p:txBody>
      </p:sp>
      <p:sp>
        <p:nvSpPr>
          <p:cNvPr id="7" name="AutoShape 7">
            <a:extLst>
              <a:ext uri="{FF2B5EF4-FFF2-40B4-BE49-F238E27FC236}">
                <a16:creationId xmlns:a16="http://schemas.microsoft.com/office/drawing/2014/main" id="{1B6B7CB7-431F-17D1-64D4-A9609950FB0F}"/>
              </a:ext>
              <a:ext uri="{C183D7F6-B498-43B3-948B-1728B52AA6E4}">
                <adec:decorative xmlns:adec="http://schemas.microsoft.com/office/drawing/2017/decorative" val="1"/>
              </a:ext>
            </a:extLst>
          </p:cNvPr>
          <p:cNvSpPr>
            <a:spLocks noChangeArrowheads="1"/>
          </p:cNvSpPr>
          <p:nvPr/>
        </p:nvSpPr>
        <p:spPr bwMode="auto">
          <a:xfrm>
            <a:off x="1230139" y="2192259"/>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9" name="AutoShape 7">
            <a:extLst>
              <a:ext uri="{FF2B5EF4-FFF2-40B4-BE49-F238E27FC236}">
                <a16:creationId xmlns:a16="http://schemas.microsoft.com/office/drawing/2014/main" id="{F6EC78F1-E034-8C4A-83FC-F975A21A2441}"/>
              </a:ext>
              <a:ext uri="{C183D7F6-B498-43B3-948B-1728B52AA6E4}">
                <adec:decorative xmlns:adec="http://schemas.microsoft.com/office/drawing/2017/decorative" val="1"/>
              </a:ext>
            </a:extLst>
          </p:cNvPr>
          <p:cNvSpPr>
            <a:spLocks noChangeArrowheads="1"/>
          </p:cNvSpPr>
          <p:nvPr/>
        </p:nvSpPr>
        <p:spPr bwMode="auto">
          <a:xfrm>
            <a:off x="4251369" y="4099804"/>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3" name="Content Placeholder 3">
            <a:extLst>
              <a:ext uri="{FF2B5EF4-FFF2-40B4-BE49-F238E27FC236}">
                <a16:creationId xmlns:a16="http://schemas.microsoft.com/office/drawing/2014/main" id="{8F54E300-19F1-F97E-DE6F-86D494A9CE06}"/>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4156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strVal val="4*#ppt_w"/>
                                          </p:val>
                                        </p:tav>
                                        <p:tav tm="100000">
                                          <p:val>
                                            <p:strVal val="#ppt_w"/>
                                          </p:val>
                                        </p:tav>
                                      </p:tavLst>
                                    </p:anim>
                                    <p:anim calcmode="lin" valueType="num">
                                      <p:cBhvr>
                                        <p:cTn id="13"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CD3196D-066A-F3EB-1B84-7716363152C8}"/>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Truss Collapse</a:t>
            </a:r>
          </a:p>
        </p:txBody>
      </p:sp>
      <p:sp>
        <p:nvSpPr>
          <p:cNvPr id="2" name="Text Placeholder 1">
            <a:extLst>
              <a:ext uri="{FF2B5EF4-FFF2-40B4-BE49-F238E27FC236}">
                <a16:creationId xmlns:a16="http://schemas.microsoft.com/office/drawing/2014/main" id="{C7DFD22C-66B8-F8D5-9E7D-0EFAC5F9C444}"/>
              </a:ext>
            </a:extLst>
          </p:cNvPr>
          <p:cNvSpPr>
            <a:spLocks noGrp="1"/>
          </p:cNvSpPr>
          <p:nvPr>
            <p:ph type="body" sz="quarter" idx="10"/>
          </p:nvPr>
        </p:nvSpPr>
        <p:spPr>
          <a:xfrm>
            <a:off x="574166" y="2086984"/>
            <a:ext cx="5282936" cy="3324225"/>
          </a:xfrm>
        </p:spPr>
        <p:txBody>
          <a:bodyPr>
            <a:normAutofit/>
          </a:bodyPr>
          <a:lstStyle/>
          <a:p>
            <a:pPr>
              <a:lnSpc>
                <a:spcPct val="100000"/>
              </a:lnSpc>
              <a:spcBef>
                <a:spcPts val="0"/>
              </a:spcBef>
            </a:pPr>
            <a:r>
              <a:rPr lang="en-US" sz="2800" dirty="0"/>
              <a:t>Collapses can occur from failure to adequately brace or from an overload.</a:t>
            </a:r>
          </a:p>
          <a:p>
            <a:pPr marL="0" indent="0">
              <a:lnSpc>
                <a:spcPct val="100000"/>
              </a:lnSpc>
              <a:spcBef>
                <a:spcPts val="0"/>
              </a:spcBef>
              <a:buNone/>
            </a:pPr>
            <a:endParaRPr lang="en-US" sz="2800" dirty="0"/>
          </a:p>
          <a:p>
            <a:pPr>
              <a:lnSpc>
                <a:spcPct val="100000"/>
              </a:lnSpc>
              <a:spcBef>
                <a:spcPts val="0"/>
              </a:spcBef>
            </a:pPr>
            <a:r>
              <a:rPr lang="en-US" sz="2800" dirty="0"/>
              <a:t>Collapse of the truss system can result in serious injuries or death.</a:t>
            </a:r>
          </a:p>
        </p:txBody>
      </p:sp>
      <p:pic>
        <p:nvPicPr>
          <p:cNvPr id="6" name="Picture 4" descr="Wood Truss Collapse">
            <a:extLst>
              <a:ext uri="{FF2B5EF4-FFF2-40B4-BE49-F238E27FC236}">
                <a16:creationId xmlns:a16="http://schemas.microsoft.com/office/drawing/2014/main" id="{70BD0F47-AAF5-5648-668E-9714ABD60CA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6169572" y="2075623"/>
            <a:ext cx="5181600" cy="3324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Content Placeholder 3">
            <a:extLst>
              <a:ext uri="{FF2B5EF4-FFF2-40B4-BE49-F238E27FC236}">
                <a16:creationId xmlns:a16="http://schemas.microsoft.com/office/drawing/2014/main" id="{9F6687B2-8603-F635-EB49-A051F903CE2F}"/>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6663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Learning Objectives</a:t>
            </a:r>
            <a:endParaRPr kumimoji="0" lang="en-US" altLang="en-US" sz="4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a:xfrm>
            <a:off x="1024320" y="1871831"/>
            <a:ext cx="9660804" cy="3528072"/>
          </a:xfrm>
        </p:spPr>
        <p:txBody>
          <a:bodyPr>
            <a:normAutofit fontScale="85000" lnSpcReduction="10000"/>
          </a:bodyPr>
          <a:lstStyle/>
          <a:p>
            <a:pPr>
              <a:lnSpc>
                <a:spcPct val="120000"/>
              </a:lnSpc>
              <a:spcBef>
                <a:spcPts val="0"/>
              </a:spcBef>
            </a:pPr>
            <a:r>
              <a:rPr lang="en-US" sz="2800" dirty="0">
                <a:latin typeface="Arial" panose="020B0604020202020204" pitchFamily="34" charset="0"/>
                <a:cs typeface="Arial" panose="020B0604020202020204" pitchFamily="34" charset="0"/>
              </a:rPr>
              <a:t>Understand how OSHA defines residential construction</a:t>
            </a:r>
          </a:p>
          <a:p>
            <a:pPr>
              <a:lnSpc>
                <a:spcPct val="120000"/>
              </a:lnSpc>
              <a:spcBef>
                <a:spcPts val="0"/>
              </a:spcBef>
            </a:pPr>
            <a:endParaRPr lang="en-US" sz="2800" dirty="0">
              <a:latin typeface="Arial" panose="020B0604020202020204" pitchFamily="34" charset="0"/>
              <a:cs typeface="Arial" panose="020B0604020202020204" pitchFamily="34" charset="0"/>
            </a:endParaRPr>
          </a:p>
          <a:p>
            <a:pPr>
              <a:lnSpc>
                <a:spcPct val="120000"/>
              </a:lnSpc>
              <a:spcBef>
                <a:spcPts val="0"/>
              </a:spcBef>
            </a:pPr>
            <a:r>
              <a:rPr lang="en-US" sz="2800" dirty="0">
                <a:latin typeface="Arial" panose="020B0604020202020204" pitchFamily="34" charset="0"/>
                <a:cs typeface="Arial" panose="020B0604020202020204" pitchFamily="34" charset="0"/>
              </a:rPr>
              <a:t>Understand the proper use of guardrails during framing operations</a:t>
            </a:r>
          </a:p>
          <a:p>
            <a:pPr>
              <a:lnSpc>
                <a:spcPct val="120000"/>
              </a:lnSpc>
              <a:spcBef>
                <a:spcPts val="0"/>
              </a:spcBef>
            </a:pPr>
            <a:endParaRPr lang="en-US" sz="2800" dirty="0">
              <a:latin typeface="Arial" panose="020B0604020202020204" pitchFamily="34" charset="0"/>
              <a:cs typeface="Arial" panose="020B0604020202020204" pitchFamily="34" charset="0"/>
            </a:endParaRPr>
          </a:p>
          <a:p>
            <a:pPr>
              <a:lnSpc>
                <a:spcPct val="120000"/>
              </a:lnSpc>
              <a:spcBef>
                <a:spcPts val="0"/>
              </a:spcBef>
            </a:pPr>
            <a:r>
              <a:rPr lang="en-US" sz="2800" dirty="0">
                <a:latin typeface="Arial" panose="020B0604020202020204" pitchFamily="34" charset="0"/>
                <a:cs typeface="Arial" panose="020B0604020202020204" pitchFamily="34" charset="0"/>
              </a:rPr>
              <a:t>Identify best practices during roof truss installation</a:t>
            </a:r>
          </a:p>
          <a:p>
            <a:pPr>
              <a:lnSpc>
                <a:spcPct val="120000"/>
              </a:lnSpc>
              <a:spcBef>
                <a:spcPts val="0"/>
              </a:spcBef>
            </a:pPr>
            <a:endParaRPr lang="en-US" sz="2800" dirty="0">
              <a:latin typeface="Arial" panose="020B0604020202020204" pitchFamily="34" charset="0"/>
              <a:cs typeface="Arial" panose="020B0604020202020204" pitchFamily="34" charset="0"/>
            </a:endParaRPr>
          </a:p>
          <a:p>
            <a:pPr>
              <a:lnSpc>
                <a:spcPct val="120000"/>
              </a:lnSpc>
              <a:spcBef>
                <a:spcPts val="0"/>
              </a:spcBef>
            </a:pPr>
            <a:r>
              <a:rPr lang="en-US" sz="2800" dirty="0">
                <a:latin typeface="Arial" panose="020B0604020202020204" pitchFamily="34" charset="0"/>
                <a:cs typeface="Arial" panose="020B0604020202020204" pitchFamily="34" charset="0"/>
              </a:rPr>
              <a:t>Understand the proper use of personal fall arrest systems (PFAS) during roofing activities </a:t>
            </a:r>
          </a:p>
        </p:txBody>
      </p:sp>
      <p:sp>
        <p:nvSpPr>
          <p:cNvPr id="5" name="Content Placeholder 3">
            <a:extLst>
              <a:ext uri="{FF2B5EF4-FFF2-40B4-BE49-F238E27FC236}">
                <a16:creationId xmlns:a16="http://schemas.microsoft.com/office/drawing/2014/main" id="{CA2A1FE1-E0EB-495E-7D2B-A9433B6F0482}"/>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45231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C486C30-562F-AFDC-FE4A-D375FAF8ED3E}"/>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Use of Guardrails</a:t>
            </a:r>
          </a:p>
        </p:txBody>
      </p:sp>
      <p:pic>
        <p:nvPicPr>
          <p:cNvPr id="6" name="Picture 2">
            <a:extLst>
              <a:ext uri="{FF2B5EF4-FFF2-40B4-BE49-F238E27FC236}">
                <a16:creationId xmlns:a16="http://schemas.microsoft.com/office/drawing/2014/main" id="{7CEFD1B6-D465-EC0E-B692-EE94AC35BEC3}"/>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8133" y="1162384"/>
            <a:ext cx="3823478"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descr="These pictures are examples of guardrails on exterior scaffold brackets.">
            <a:extLst>
              <a:ext uri="{FF2B5EF4-FFF2-40B4-BE49-F238E27FC236}">
                <a16:creationId xmlns:a16="http://schemas.microsoft.com/office/drawing/2014/main" id="{64D6870C-121C-426C-6770-4025F888C31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2300838" y="3320612"/>
            <a:ext cx="3810000" cy="2867025"/>
          </a:xfrm>
          <a:prstGeom prst="rect">
            <a:avLst/>
          </a:prstGeom>
          <a:noFill/>
        </p:spPr>
      </p:pic>
      <p:sp>
        <p:nvSpPr>
          <p:cNvPr id="2" name="Text Placeholder 1">
            <a:extLst>
              <a:ext uri="{FF2B5EF4-FFF2-40B4-BE49-F238E27FC236}">
                <a16:creationId xmlns:a16="http://schemas.microsoft.com/office/drawing/2014/main" id="{9223B4E4-B8B4-34C9-FA8B-91FA0395E0FC}"/>
              </a:ext>
            </a:extLst>
          </p:cNvPr>
          <p:cNvSpPr>
            <a:spLocks noGrp="1"/>
          </p:cNvSpPr>
          <p:nvPr>
            <p:ph type="body" sz="quarter" idx="10"/>
          </p:nvPr>
        </p:nvSpPr>
        <p:spPr>
          <a:xfrm>
            <a:off x="6323375" y="2764221"/>
            <a:ext cx="4914677" cy="3136288"/>
          </a:xfrm>
        </p:spPr>
        <p:txBody>
          <a:bodyPr>
            <a:normAutofit/>
          </a:bodyPr>
          <a:lstStyle/>
          <a:p>
            <a:pPr>
              <a:lnSpc>
                <a:spcPct val="100000"/>
              </a:lnSpc>
              <a:spcBef>
                <a:spcPts val="0"/>
              </a:spcBef>
            </a:pPr>
            <a:r>
              <a:rPr lang="en-US" sz="2400" dirty="0"/>
              <a:t>Engineered guardrail systems allow easy access for sheathing, roofing and utility installation.  </a:t>
            </a:r>
          </a:p>
          <a:p>
            <a:pPr>
              <a:lnSpc>
                <a:spcPct val="100000"/>
              </a:lnSpc>
              <a:spcBef>
                <a:spcPts val="0"/>
              </a:spcBef>
            </a:pPr>
            <a:r>
              <a:rPr lang="en-US" sz="2400" dirty="0"/>
              <a:t>Multiple trades can be protected by these kinds of systems.</a:t>
            </a:r>
          </a:p>
        </p:txBody>
      </p:sp>
      <p:sp>
        <p:nvSpPr>
          <p:cNvPr id="3" name="Content Placeholder 3">
            <a:extLst>
              <a:ext uri="{FF2B5EF4-FFF2-40B4-BE49-F238E27FC236}">
                <a16:creationId xmlns:a16="http://schemas.microsoft.com/office/drawing/2014/main" id="{634117FA-4739-E231-A188-762F10C64E24}"/>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6408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5FC653A0-D269-0998-C6F7-672295CFEAF4}"/>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Arrest System Anchors - Wood Frame</a:t>
            </a:r>
          </a:p>
        </p:txBody>
      </p:sp>
      <p:sp>
        <p:nvSpPr>
          <p:cNvPr id="3" name="Text Placeholder 2">
            <a:extLst>
              <a:ext uri="{FF2B5EF4-FFF2-40B4-BE49-F238E27FC236}">
                <a16:creationId xmlns:a16="http://schemas.microsoft.com/office/drawing/2014/main" id="{D35C503E-873C-911E-BC70-5D22C73B2972}"/>
              </a:ext>
            </a:extLst>
          </p:cNvPr>
          <p:cNvSpPr>
            <a:spLocks noGrp="1"/>
          </p:cNvSpPr>
          <p:nvPr>
            <p:ph type="body" sz="quarter" idx="10"/>
          </p:nvPr>
        </p:nvSpPr>
        <p:spPr>
          <a:xfrm>
            <a:off x="590327" y="2410846"/>
            <a:ext cx="4904805" cy="2036308"/>
          </a:xfrm>
        </p:spPr>
        <p:txBody>
          <a:bodyPr>
            <a:normAutofit/>
          </a:bodyPr>
          <a:lstStyle/>
          <a:p>
            <a:r>
              <a:rPr lang="en-US" sz="2800" dirty="0">
                <a:latin typeface="Arial" panose="020B0604020202020204" pitchFamily="34" charset="0"/>
                <a:cs typeface="Arial" panose="020B0604020202020204" pitchFamily="34" charset="0"/>
              </a:rPr>
              <a:t>Wood members must be evaluated to assure that can support the forces imposed by fall arrest anchors</a:t>
            </a:r>
            <a:r>
              <a:rPr lang="en-US" sz="2800" dirty="0"/>
              <a:t>.</a:t>
            </a:r>
            <a:endParaRPr lang="en-US" sz="2800" dirty="0">
              <a:latin typeface="Arial" panose="020B0604020202020204" pitchFamily="34" charset="0"/>
              <a:cs typeface="Arial" panose="020B0604020202020204" pitchFamily="34" charset="0"/>
            </a:endParaRPr>
          </a:p>
        </p:txBody>
      </p:sp>
      <p:grpSp>
        <p:nvGrpSpPr>
          <p:cNvPr id="5" name="Group 3" descr="Examples of different wood frame anchorage systems.">
            <a:extLst>
              <a:ext uri="{FF2B5EF4-FFF2-40B4-BE49-F238E27FC236}">
                <a16:creationId xmlns:a16="http://schemas.microsoft.com/office/drawing/2014/main" id="{791FE4D3-72BC-3EFA-DCC8-3637F74377EC}"/>
              </a:ext>
            </a:extLst>
          </p:cNvPr>
          <p:cNvGrpSpPr>
            <a:grpSpLocks/>
          </p:cNvGrpSpPr>
          <p:nvPr/>
        </p:nvGrpSpPr>
        <p:grpSpPr bwMode="auto">
          <a:xfrm>
            <a:off x="5638716" y="1688273"/>
            <a:ext cx="5980113" cy="4098925"/>
            <a:chOff x="921" y="864"/>
            <a:chExt cx="3767" cy="2582"/>
          </a:xfrm>
        </p:grpSpPr>
        <p:pic>
          <p:nvPicPr>
            <p:cNvPr id="6" name="Picture 4">
              <a:extLst>
                <a:ext uri="{FF2B5EF4-FFF2-40B4-BE49-F238E27FC236}">
                  <a16:creationId xmlns:a16="http://schemas.microsoft.com/office/drawing/2014/main" id="{57EE7007-DE31-963D-36D9-BF5C7B6C460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2" y="873"/>
              <a:ext cx="1048" cy="1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5" descr="images">
              <a:extLst>
                <a:ext uri="{FF2B5EF4-FFF2-40B4-BE49-F238E27FC236}">
                  <a16:creationId xmlns:a16="http://schemas.microsoft.com/office/drawing/2014/main" id="{517DF004-AEF8-B5F9-2C51-985B0885B0F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76" y="2448"/>
              <a:ext cx="998"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AnchorPoint - close up">
              <a:extLst>
                <a:ext uri="{FF2B5EF4-FFF2-40B4-BE49-F238E27FC236}">
                  <a16:creationId xmlns:a16="http://schemas.microsoft.com/office/drawing/2014/main" id="{3411F2FE-84B6-8688-F48C-775FC4D10A1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80" y="864"/>
              <a:ext cx="1011" cy="1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Sala detachable roof anchor">
              <a:extLst>
                <a:ext uri="{FF2B5EF4-FFF2-40B4-BE49-F238E27FC236}">
                  <a16:creationId xmlns:a16="http://schemas.microsoft.com/office/drawing/2014/main" id="{EB66DA59-D680-10D6-7CBE-90D7FB9E58A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6" y="1977"/>
              <a:ext cx="1124" cy="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Sala single point roof anchor">
              <a:extLst>
                <a:ext uri="{FF2B5EF4-FFF2-40B4-BE49-F238E27FC236}">
                  <a16:creationId xmlns:a16="http://schemas.microsoft.com/office/drawing/2014/main" id="{22F6E6F0-F3F8-60EF-70F0-E27D9A449B9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88" y="1824"/>
              <a:ext cx="785" cy="1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a:extLst>
                <a:ext uri="{FF2B5EF4-FFF2-40B4-BE49-F238E27FC236}">
                  <a16:creationId xmlns:a16="http://schemas.microsoft.com/office/drawing/2014/main" id="{A9FE7314-85A1-AA86-E897-5BB13E97308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88" y="864"/>
              <a:ext cx="800" cy="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0">
              <a:extLst>
                <a:ext uri="{FF2B5EF4-FFF2-40B4-BE49-F238E27FC236}">
                  <a16:creationId xmlns:a16="http://schemas.microsoft.com/office/drawing/2014/main" id="{BBB96AD4-51F6-FED4-D8A6-B844253C0F2E}"/>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21" y="873"/>
              <a:ext cx="904" cy="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Content Placeholder 3">
            <a:extLst>
              <a:ext uri="{FF2B5EF4-FFF2-40B4-BE49-F238E27FC236}">
                <a16:creationId xmlns:a16="http://schemas.microsoft.com/office/drawing/2014/main" id="{D7D50F32-BD14-AAD9-D809-24CC814FA3EA}"/>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73807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A0AE26B-1E94-CCAA-4DF2-DBF6E2B5E8BB}"/>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Anchors</a:t>
            </a:r>
          </a:p>
        </p:txBody>
      </p:sp>
      <p:sp>
        <p:nvSpPr>
          <p:cNvPr id="2" name="Text Placeholder 1">
            <a:extLst>
              <a:ext uri="{FF2B5EF4-FFF2-40B4-BE49-F238E27FC236}">
                <a16:creationId xmlns:a16="http://schemas.microsoft.com/office/drawing/2014/main" id="{3454B18A-C95D-1DC8-BB8E-A83B6E322410}"/>
              </a:ext>
            </a:extLst>
          </p:cNvPr>
          <p:cNvSpPr>
            <a:spLocks noGrp="1"/>
          </p:cNvSpPr>
          <p:nvPr>
            <p:ph type="body" sz="quarter" idx="10"/>
          </p:nvPr>
        </p:nvSpPr>
        <p:spPr>
          <a:xfrm>
            <a:off x="574167" y="1557325"/>
            <a:ext cx="5763572" cy="4360823"/>
          </a:xfrm>
        </p:spPr>
        <p:txBody>
          <a:bodyPr>
            <a:normAutofit lnSpcReduction="10000"/>
          </a:bodyPr>
          <a:lstStyle/>
          <a:p>
            <a:r>
              <a:rPr lang="en-US" dirty="0"/>
              <a:t>An example of a spreader attached to roof trusses. </a:t>
            </a:r>
          </a:p>
          <a:p>
            <a:endParaRPr lang="en-US" dirty="0"/>
          </a:p>
          <a:p>
            <a:r>
              <a:rPr lang="en-US" dirty="0"/>
              <a:t>Manufacturer’s requirements must be met.</a:t>
            </a:r>
          </a:p>
          <a:p>
            <a:endParaRPr lang="en-US" dirty="0"/>
          </a:p>
          <a:p>
            <a:r>
              <a:rPr lang="en-US" dirty="0"/>
              <a:t>NOTE:</a:t>
            </a:r>
          </a:p>
          <a:p>
            <a:pPr lvl="2"/>
            <a:r>
              <a:rPr lang="en-US" sz="2400" dirty="0">
                <a:latin typeface="Arial" panose="020B0604020202020204" pitchFamily="34" charset="0"/>
                <a:cs typeface="Arial" panose="020B0604020202020204" pitchFamily="34" charset="0"/>
              </a:rPr>
              <a:t>Truss systems and individual members must be evaluated to assure that they can support the forces imposed by fall arrest anchors</a:t>
            </a:r>
          </a:p>
          <a:p>
            <a:endParaRPr lang="en-US" dirty="0"/>
          </a:p>
        </p:txBody>
      </p:sp>
      <p:pic>
        <p:nvPicPr>
          <p:cNvPr id="6" name="Picture 2" descr="A wood frame anchorage system for trusses.">
            <a:extLst>
              <a:ext uri="{FF2B5EF4-FFF2-40B4-BE49-F238E27FC236}">
                <a16:creationId xmlns:a16="http://schemas.microsoft.com/office/drawing/2014/main" id="{B12DB06B-57B6-2D44-BDAB-012E36C9DDF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3042" y="2018517"/>
            <a:ext cx="5334000" cy="2820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3">
            <a:extLst>
              <a:ext uri="{FF2B5EF4-FFF2-40B4-BE49-F238E27FC236}">
                <a16:creationId xmlns:a16="http://schemas.microsoft.com/office/drawing/2014/main" id="{ADD9804D-C0AE-CEA2-DC53-602418ECBDF7}"/>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65503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57747ED-77E8-F5FD-E959-9FC5F26AE55D}"/>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Personal Fall Arrest System Anchor Point</a:t>
            </a:r>
          </a:p>
        </p:txBody>
      </p:sp>
      <p:pic>
        <p:nvPicPr>
          <p:cNvPr id="6" name="Picture 4" descr="An example of a 900lb anchorage not to be used for fall arrest.">
            <a:extLst>
              <a:ext uri="{FF2B5EF4-FFF2-40B4-BE49-F238E27FC236}">
                <a16:creationId xmlns:a16="http://schemas.microsoft.com/office/drawing/2014/main" id="{EB3524C7-BD80-CABE-250E-F722F12078C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6211" y="2123521"/>
            <a:ext cx="2971800" cy="279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5">
            <a:extLst>
              <a:ext uri="{FF2B5EF4-FFF2-40B4-BE49-F238E27FC236}">
                <a16:creationId xmlns:a16="http://schemas.microsoft.com/office/drawing/2014/main" id="{24EFA648-B098-37DE-411E-BDE5B9D97597}"/>
              </a:ext>
            </a:extLst>
          </p:cNvPr>
          <p:cNvSpPr txBox="1">
            <a:spLocks noChangeArrowheads="1"/>
          </p:cNvSpPr>
          <p:nvPr/>
        </p:nvSpPr>
        <p:spPr bwMode="auto">
          <a:xfrm>
            <a:off x="1316211" y="5019120"/>
            <a:ext cx="29718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b="1" dirty="0"/>
              <a:t>This is a 900 lb. Anchor</a:t>
            </a:r>
          </a:p>
        </p:txBody>
      </p:sp>
      <p:sp>
        <p:nvSpPr>
          <p:cNvPr id="2" name="Text Placeholder 1">
            <a:extLst>
              <a:ext uri="{FF2B5EF4-FFF2-40B4-BE49-F238E27FC236}">
                <a16:creationId xmlns:a16="http://schemas.microsoft.com/office/drawing/2014/main" id="{999CCCB5-B3AC-82A2-1B3C-72A61E7FA75F}"/>
              </a:ext>
            </a:extLst>
          </p:cNvPr>
          <p:cNvSpPr>
            <a:spLocks noGrp="1"/>
          </p:cNvSpPr>
          <p:nvPr>
            <p:ph type="body" sz="quarter" idx="10"/>
          </p:nvPr>
        </p:nvSpPr>
        <p:spPr>
          <a:xfrm>
            <a:off x="4547491" y="1577229"/>
            <a:ext cx="6328298" cy="4360823"/>
          </a:xfrm>
        </p:spPr>
        <p:txBody>
          <a:bodyPr>
            <a:noAutofit/>
          </a:bodyPr>
          <a:lstStyle/>
          <a:p>
            <a:pPr eaLnBrk="1" hangingPunct="1">
              <a:lnSpc>
                <a:spcPct val="100000"/>
              </a:lnSpc>
              <a:spcBef>
                <a:spcPts val="0"/>
              </a:spcBef>
            </a:pPr>
            <a:r>
              <a:rPr lang="en-US" sz="2200" dirty="0"/>
              <a:t>Anchors must be capable of supporting at least 5,000 pounds per employee attached for fall arrest, or must be designed and used:</a:t>
            </a:r>
          </a:p>
          <a:p>
            <a:pPr marL="862013" lvl="2" indent="-336550">
              <a:lnSpc>
                <a:spcPct val="100000"/>
              </a:lnSpc>
              <a:spcBef>
                <a:spcPts val="0"/>
              </a:spcBef>
            </a:pPr>
            <a:r>
              <a:rPr lang="en-US" sz="2200" dirty="0">
                <a:latin typeface="Arial" panose="020B0604020202020204" pitchFamily="34" charset="0"/>
                <a:cs typeface="Arial" panose="020B0604020202020204" pitchFamily="34" charset="0"/>
              </a:rPr>
              <a:t>As part of a complete personal fall arrest system which maintains a safety factor of at least two.  </a:t>
            </a:r>
          </a:p>
          <a:p>
            <a:pPr marL="862013" lvl="2" indent="-336550">
              <a:lnSpc>
                <a:spcPct val="100000"/>
              </a:lnSpc>
              <a:spcBef>
                <a:spcPts val="0"/>
              </a:spcBef>
            </a:pPr>
            <a:r>
              <a:rPr lang="en-US" sz="2200" dirty="0">
                <a:latin typeface="Arial" panose="020B0604020202020204" pitchFamily="34" charset="0"/>
                <a:cs typeface="Arial" panose="020B0604020202020204" pitchFamily="34" charset="0"/>
              </a:rPr>
              <a:t>Or under the supervision of a qualified person.</a:t>
            </a:r>
          </a:p>
          <a:p>
            <a:pPr eaLnBrk="1" hangingPunct="1">
              <a:lnSpc>
                <a:spcPct val="100000"/>
              </a:lnSpc>
              <a:spcBef>
                <a:spcPts val="0"/>
              </a:spcBef>
            </a:pPr>
            <a:endParaRPr lang="en-US" sz="2200" dirty="0"/>
          </a:p>
          <a:p>
            <a:pPr eaLnBrk="1" hangingPunct="1">
              <a:lnSpc>
                <a:spcPct val="100000"/>
              </a:lnSpc>
              <a:spcBef>
                <a:spcPts val="0"/>
              </a:spcBef>
            </a:pPr>
            <a:r>
              <a:rPr lang="en-US" sz="2200" dirty="0"/>
              <a:t>Employers should look to the manufacturer’s instructions or the recommendations of a properly qualified person for proper installation.</a:t>
            </a:r>
          </a:p>
        </p:txBody>
      </p:sp>
      <p:sp>
        <p:nvSpPr>
          <p:cNvPr id="8" name="AutoShape 7">
            <a:extLst>
              <a:ext uri="{FF2B5EF4-FFF2-40B4-BE49-F238E27FC236}">
                <a16:creationId xmlns:a16="http://schemas.microsoft.com/office/drawing/2014/main" id="{946A6118-867C-04E4-ED07-408903CE70BC}"/>
              </a:ext>
              <a:ext uri="{C183D7F6-B498-43B3-948B-1728B52AA6E4}">
                <adec:decorative xmlns:adec="http://schemas.microsoft.com/office/drawing/2017/decorative" val="1"/>
              </a:ext>
            </a:extLst>
          </p:cNvPr>
          <p:cNvSpPr>
            <a:spLocks noChangeArrowheads="1"/>
          </p:cNvSpPr>
          <p:nvPr/>
        </p:nvSpPr>
        <p:spPr bwMode="auto">
          <a:xfrm>
            <a:off x="2344911" y="3114120"/>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3" name="Content Placeholder 3">
            <a:extLst>
              <a:ext uri="{FF2B5EF4-FFF2-40B4-BE49-F238E27FC236}">
                <a16:creationId xmlns:a16="http://schemas.microsoft.com/office/drawing/2014/main" id="{116A68F9-5FFD-1DEA-A80C-86FCC8F7BD63}"/>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5953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DD2660D-30F6-C18C-C60E-034F6FD11C26}"/>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Roof Anchors</a:t>
            </a:r>
          </a:p>
        </p:txBody>
      </p:sp>
      <p:pic>
        <p:nvPicPr>
          <p:cNvPr id="5" name="Picture 5" descr="These two pictures depict permanent anchors on completed roofs.">
            <a:extLst>
              <a:ext uri="{FF2B5EF4-FFF2-40B4-BE49-F238E27FC236}">
                <a16:creationId xmlns:a16="http://schemas.microsoft.com/office/drawing/2014/main" id="{D5B40609-DFE9-195B-0A5D-643CC94F281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079078" y="1916813"/>
            <a:ext cx="3429000" cy="3429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9">
            <a:extLst>
              <a:ext uri="{FF2B5EF4-FFF2-40B4-BE49-F238E27FC236}">
                <a16:creationId xmlns:a16="http://schemas.microsoft.com/office/drawing/2014/main" id="{2510A4B3-BB00-A780-0630-889BB4D5E700}"/>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5411381" y="1375515"/>
            <a:ext cx="2368449" cy="236844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13" descr="A worker using a reusable anchor with a retractable lifeline.">
            <a:extLst>
              <a:ext uri="{FF2B5EF4-FFF2-40B4-BE49-F238E27FC236}">
                <a16:creationId xmlns:a16="http://schemas.microsoft.com/office/drawing/2014/main" id="{ADFFD052-1E3F-C995-394F-9D56D2B93B0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251361" y="2954524"/>
            <a:ext cx="3210285" cy="29570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Content Placeholder 3">
            <a:extLst>
              <a:ext uri="{FF2B5EF4-FFF2-40B4-BE49-F238E27FC236}">
                <a16:creationId xmlns:a16="http://schemas.microsoft.com/office/drawing/2014/main" id="{463CE2C4-B872-44A7-8FCD-296CABAD32E8}"/>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75967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1B981042-23B3-387B-8992-0BD4C9F13255}"/>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Roof Fall Restraint</a:t>
            </a:r>
          </a:p>
        </p:txBody>
      </p:sp>
      <p:sp>
        <p:nvSpPr>
          <p:cNvPr id="2" name="Text Placeholder 1">
            <a:extLst>
              <a:ext uri="{FF2B5EF4-FFF2-40B4-BE49-F238E27FC236}">
                <a16:creationId xmlns:a16="http://schemas.microsoft.com/office/drawing/2014/main" id="{F6DF5BD6-08BB-77F6-0E5C-4C8ABDAE6201}"/>
              </a:ext>
            </a:extLst>
          </p:cNvPr>
          <p:cNvSpPr>
            <a:spLocks noGrp="1"/>
          </p:cNvSpPr>
          <p:nvPr>
            <p:ph type="body" sz="quarter" idx="10"/>
          </p:nvPr>
        </p:nvSpPr>
        <p:spPr>
          <a:xfrm>
            <a:off x="574166" y="1557326"/>
            <a:ext cx="6463943" cy="2058234"/>
          </a:xfrm>
        </p:spPr>
        <p:txBody>
          <a:bodyPr/>
          <a:lstStyle/>
          <a:p>
            <a:r>
              <a:rPr lang="en-US" dirty="0"/>
              <a:t>Workers are restrained from reaching the edge.</a:t>
            </a:r>
          </a:p>
          <a:p>
            <a:endParaRPr lang="en-US" dirty="0"/>
          </a:p>
          <a:p>
            <a:r>
              <a:rPr lang="en-US" dirty="0"/>
              <a:t>If they can reach the edge, full fall arrest must be implemented</a:t>
            </a:r>
          </a:p>
        </p:txBody>
      </p:sp>
      <p:pic>
        <p:nvPicPr>
          <p:cNvPr id="9" name="Picture 10" descr="Roofer-with-safety-harness-shingling-a-roof-with-a-steep-pitch">
            <a:extLst>
              <a:ext uri="{FF2B5EF4-FFF2-40B4-BE49-F238E27FC236}">
                <a16:creationId xmlns:a16="http://schemas.microsoft.com/office/drawing/2014/main" id="{BB1126C6-185E-5020-D95E-FC4435D2981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524001" y="3703638"/>
            <a:ext cx="1668553" cy="25003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3" descr="Roof restraint shingles dig">
            <a:extLst>
              <a:ext uri="{FF2B5EF4-FFF2-40B4-BE49-F238E27FC236}">
                <a16:creationId xmlns:a16="http://schemas.microsoft.com/office/drawing/2014/main" id="{4A2A6C8C-EDDE-C3BE-45DC-F3F391E9C49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4976442" y="3429000"/>
            <a:ext cx="3833813" cy="27749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4" descr="Roofing fall kit">
            <a:extLst>
              <a:ext uri="{FF2B5EF4-FFF2-40B4-BE49-F238E27FC236}">
                <a16:creationId xmlns:a16="http://schemas.microsoft.com/office/drawing/2014/main" id="{51A29851-CA25-3CA6-B9EC-BECEF8F42392}"/>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9378718" y="1448964"/>
            <a:ext cx="1939925" cy="152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7" descr="Roof restraint">
            <a:extLst>
              <a:ext uri="{FF2B5EF4-FFF2-40B4-BE49-F238E27FC236}">
                <a16:creationId xmlns:a16="http://schemas.microsoft.com/office/drawing/2014/main" id="{66293352-8244-5FF5-A1B4-83BEB80BAF7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8938980" y="3142594"/>
            <a:ext cx="2379663" cy="2971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Content Placeholder 3">
            <a:extLst>
              <a:ext uri="{FF2B5EF4-FFF2-40B4-BE49-F238E27FC236}">
                <a16:creationId xmlns:a16="http://schemas.microsoft.com/office/drawing/2014/main" id="{C6B31995-B301-4A78-D53A-6D0F7D0A551B}"/>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07258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367F0B3-2770-1BD4-4A02-A646A16F7E51}"/>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Use of </a:t>
            </a:r>
            <a:r>
              <a:rPr kumimoji="0" lang="en-US" sz="4400" b="1"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Retractables</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7" name="Picture 5">
            <a:extLst>
              <a:ext uri="{FF2B5EF4-FFF2-40B4-BE49-F238E27FC236}">
                <a16:creationId xmlns:a16="http://schemas.microsoft.com/office/drawing/2014/main" id="{43C4ED4B-3341-40C0-401E-612BAA647247}"/>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2118455" y="1375515"/>
            <a:ext cx="2971800" cy="2533650"/>
          </a:xfrm>
          <a:prstGeom prst="rect">
            <a:avLst/>
          </a:prstGeom>
          <a:noFill/>
        </p:spPr>
      </p:pic>
      <p:sp>
        <p:nvSpPr>
          <p:cNvPr id="2" name="Text Placeholder 1">
            <a:extLst>
              <a:ext uri="{FF2B5EF4-FFF2-40B4-BE49-F238E27FC236}">
                <a16:creationId xmlns:a16="http://schemas.microsoft.com/office/drawing/2014/main" id="{7A939CD2-A857-4FA7-864D-0098A18138BC}"/>
              </a:ext>
            </a:extLst>
          </p:cNvPr>
          <p:cNvSpPr>
            <a:spLocks noGrp="1"/>
          </p:cNvSpPr>
          <p:nvPr>
            <p:ph type="body" sz="quarter" idx="10"/>
          </p:nvPr>
        </p:nvSpPr>
        <p:spPr>
          <a:xfrm>
            <a:off x="5680821" y="1539687"/>
            <a:ext cx="4914677" cy="1889314"/>
          </a:xfrm>
        </p:spPr>
        <p:txBody>
          <a:bodyPr>
            <a:normAutofit/>
          </a:bodyPr>
          <a:lstStyle/>
          <a:p>
            <a:pPr>
              <a:lnSpc>
                <a:spcPct val="100000"/>
              </a:lnSpc>
              <a:spcBef>
                <a:spcPts val="0"/>
              </a:spcBef>
            </a:pPr>
            <a:r>
              <a:rPr lang="en-US" sz="2400" dirty="0"/>
              <a:t>Anchorage must be able to support at least 3,000 lbs. </a:t>
            </a:r>
          </a:p>
          <a:p>
            <a:pPr>
              <a:lnSpc>
                <a:spcPct val="100000"/>
              </a:lnSpc>
              <a:spcBef>
                <a:spcPts val="0"/>
              </a:spcBef>
            </a:pPr>
            <a:r>
              <a:rPr lang="en-US" sz="2400" dirty="0" err="1"/>
              <a:t>Retractables</a:t>
            </a:r>
            <a:r>
              <a:rPr lang="en-US" sz="2400" dirty="0"/>
              <a:t> CANNOT be used in a restraint set.</a:t>
            </a:r>
          </a:p>
        </p:txBody>
      </p:sp>
      <p:pic>
        <p:nvPicPr>
          <p:cNvPr id="6" name="Picture 4" descr="These pictures are examples of retractable use. This is not considered restraint, as the worker could fall.">
            <a:extLst>
              <a:ext uri="{FF2B5EF4-FFF2-40B4-BE49-F238E27FC236}">
                <a16:creationId xmlns:a16="http://schemas.microsoft.com/office/drawing/2014/main" id="{28D689F5-2F28-CB5D-AC2C-404DC3E4B53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04568" y="3268027"/>
            <a:ext cx="3486515" cy="28686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3">
            <a:extLst>
              <a:ext uri="{FF2B5EF4-FFF2-40B4-BE49-F238E27FC236}">
                <a16:creationId xmlns:a16="http://schemas.microsoft.com/office/drawing/2014/main" id="{4740F6B2-C7AB-7795-F058-21A60CEED424}"/>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86850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240B544-22DB-56E6-D1A3-30B94E4AA6E5}"/>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Shingle Demolition or Tear-off</a:t>
            </a:r>
          </a:p>
        </p:txBody>
      </p:sp>
      <p:sp>
        <p:nvSpPr>
          <p:cNvPr id="2" name="Text Placeholder 1">
            <a:extLst>
              <a:ext uri="{FF2B5EF4-FFF2-40B4-BE49-F238E27FC236}">
                <a16:creationId xmlns:a16="http://schemas.microsoft.com/office/drawing/2014/main" id="{3775F8A4-8D14-44B4-76EE-2E1C804A0641}"/>
              </a:ext>
            </a:extLst>
          </p:cNvPr>
          <p:cNvSpPr>
            <a:spLocks noGrp="1"/>
          </p:cNvSpPr>
          <p:nvPr>
            <p:ph type="body" sz="quarter" idx="10"/>
          </p:nvPr>
        </p:nvSpPr>
        <p:spPr>
          <a:xfrm>
            <a:off x="574166" y="1557326"/>
            <a:ext cx="6463943" cy="914400"/>
          </a:xfrm>
        </p:spPr>
        <p:txBody>
          <a:bodyPr>
            <a:normAutofit/>
          </a:bodyPr>
          <a:lstStyle/>
          <a:p>
            <a:r>
              <a:rPr lang="en-US" sz="2800" dirty="0"/>
              <a:t>Fall protection is required during all roof operations</a:t>
            </a:r>
          </a:p>
        </p:txBody>
      </p:sp>
      <p:sp>
        <p:nvSpPr>
          <p:cNvPr id="7" name="Text Box 27">
            <a:extLst>
              <a:ext uri="{FF2B5EF4-FFF2-40B4-BE49-F238E27FC236}">
                <a16:creationId xmlns:a16="http://schemas.microsoft.com/office/drawing/2014/main" id="{6B75734F-1D3C-4846-C1CC-655255D3FDBA}"/>
              </a:ext>
            </a:extLst>
          </p:cNvPr>
          <p:cNvSpPr txBox="1">
            <a:spLocks noChangeArrowheads="1"/>
          </p:cNvSpPr>
          <p:nvPr/>
        </p:nvSpPr>
        <p:spPr bwMode="auto">
          <a:xfrm>
            <a:off x="904875" y="2471726"/>
            <a:ext cx="3935413" cy="400110"/>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2000" b="1" dirty="0">
                <a:solidFill>
                  <a:srgbClr val="FF0000"/>
                </a:solidFill>
              </a:rPr>
              <a:t>Incomplete Fall Protection</a:t>
            </a:r>
          </a:p>
        </p:txBody>
      </p:sp>
      <p:pic>
        <p:nvPicPr>
          <p:cNvPr id="6" name="Picture 26" descr="Example of missing guardrails">
            <a:extLst>
              <a:ext uri="{FF2B5EF4-FFF2-40B4-BE49-F238E27FC236}">
                <a16:creationId xmlns:a16="http://schemas.microsoft.com/office/drawing/2014/main" id="{DB292F26-587C-3CEB-AAFE-5E62E1E4686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04875" y="3049084"/>
            <a:ext cx="3935413" cy="2952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Line 28">
            <a:extLst>
              <a:ext uri="{FF2B5EF4-FFF2-40B4-BE49-F238E27FC236}">
                <a16:creationId xmlns:a16="http://schemas.microsoft.com/office/drawing/2014/main" id="{0ED304B3-36A5-597C-A0B8-A063B877308F}"/>
              </a:ext>
              <a:ext uri="{C183D7F6-B498-43B3-948B-1728B52AA6E4}">
                <adec:decorative xmlns:adec="http://schemas.microsoft.com/office/drawing/2017/decorative" val="1"/>
              </a:ext>
            </a:extLst>
          </p:cNvPr>
          <p:cNvSpPr>
            <a:spLocks noChangeShapeType="1"/>
          </p:cNvSpPr>
          <p:nvPr/>
        </p:nvSpPr>
        <p:spPr bwMode="auto">
          <a:xfrm flipH="1">
            <a:off x="3024980" y="2871836"/>
            <a:ext cx="435740" cy="1792828"/>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 name="AutoShape 7">
            <a:extLst>
              <a:ext uri="{FF2B5EF4-FFF2-40B4-BE49-F238E27FC236}">
                <a16:creationId xmlns:a16="http://schemas.microsoft.com/office/drawing/2014/main" id="{6FB66469-AF84-E201-41AC-DA78AA20CED9}"/>
              </a:ext>
              <a:ext uri="{C183D7F6-B498-43B3-948B-1728B52AA6E4}">
                <adec:decorative xmlns:adec="http://schemas.microsoft.com/office/drawing/2017/decorative" val="1"/>
              </a:ext>
            </a:extLst>
          </p:cNvPr>
          <p:cNvSpPr>
            <a:spLocks noChangeArrowheads="1"/>
          </p:cNvSpPr>
          <p:nvPr/>
        </p:nvSpPr>
        <p:spPr bwMode="auto">
          <a:xfrm>
            <a:off x="2097087" y="3468184"/>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pic>
        <p:nvPicPr>
          <p:cNvPr id="11" name="Picture 4" descr="No fall protection in place for roof demo">
            <a:extLst>
              <a:ext uri="{FF2B5EF4-FFF2-40B4-BE49-F238E27FC236}">
                <a16:creationId xmlns:a16="http://schemas.microsoft.com/office/drawing/2014/main" id="{968F03A6-18F7-C889-46C1-3DEAD6254B4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0206" t="31989" r="9076" b="-1018"/>
          <a:stretch>
            <a:fillRect/>
          </a:stretch>
        </p:blipFill>
        <p:spPr>
          <a:xfrm>
            <a:off x="7315200" y="1219201"/>
            <a:ext cx="3048000" cy="2232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21" descr="Roofing demolition - no fall protection">
            <a:extLst>
              <a:ext uri="{FF2B5EF4-FFF2-40B4-BE49-F238E27FC236}">
                <a16:creationId xmlns:a16="http://schemas.microsoft.com/office/drawing/2014/main" id="{4D370963-23B3-B0D6-9A44-64A9E92DF8A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6792310" y="3468184"/>
            <a:ext cx="3657600" cy="2743200"/>
          </a:xfrm>
          <a:prstGeom prst="rect">
            <a:avLst/>
          </a:prstGeom>
          <a:noFill/>
          <a:extLst>
            <a:ext uri="{909E8E84-426E-40DD-AFC4-6F175D3DCCD1}">
              <a14:hiddenFill xmlns:a14="http://schemas.microsoft.com/office/drawing/2010/main">
                <a:solidFill>
                  <a:srgbClr val="FFFFFF"/>
                </a:solidFill>
              </a14:hiddenFill>
            </a:ext>
          </a:extLst>
        </p:spPr>
      </p:pic>
      <p:sp>
        <p:nvSpPr>
          <p:cNvPr id="12" name="AutoShape 7">
            <a:extLst>
              <a:ext uri="{FF2B5EF4-FFF2-40B4-BE49-F238E27FC236}">
                <a16:creationId xmlns:a16="http://schemas.microsoft.com/office/drawing/2014/main" id="{F2EB7868-2B76-2787-8C3C-0B0D624FC695}"/>
              </a:ext>
              <a:ext uri="{C183D7F6-B498-43B3-948B-1728B52AA6E4}">
                <adec:decorative xmlns:adec="http://schemas.microsoft.com/office/drawing/2017/decorative" val="1"/>
              </a:ext>
            </a:extLst>
          </p:cNvPr>
          <p:cNvSpPr>
            <a:spLocks noChangeArrowheads="1"/>
          </p:cNvSpPr>
          <p:nvPr/>
        </p:nvSpPr>
        <p:spPr bwMode="auto">
          <a:xfrm>
            <a:off x="7080150" y="3752112"/>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13" name="AutoShape 7">
            <a:extLst>
              <a:ext uri="{FF2B5EF4-FFF2-40B4-BE49-F238E27FC236}">
                <a16:creationId xmlns:a16="http://schemas.microsoft.com/office/drawing/2014/main" id="{E183D66D-8304-1580-CE79-7CBBDD35E1B2}"/>
              </a:ext>
              <a:ext uri="{C183D7F6-B498-43B3-948B-1728B52AA6E4}">
                <adec:decorative xmlns:adec="http://schemas.microsoft.com/office/drawing/2017/decorative" val="1"/>
              </a:ext>
            </a:extLst>
          </p:cNvPr>
          <p:cNvSpPr>
            <a:spLocks noChangeArrowheads="1"/>
          </p:cNvSpPr>
          <p:nvPr/>
        </p:nvSpPr>
        <p:spPr bwMode="auto">
          <a:xfrm>
            <a:off x="8458200" y="1878012"/>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3" name="Content Placeholder 3">
            <a:extLst>
              <a:ext uri="{FF2B5EF4-FFF2-40B4-BE49-F238E27FC236}">
                <a16:creationId xmlns:a16="http://schemas.microsoft.com/office/drawing/2014/main" id="{92CAA301-9032-C728-9D7D-E2BB310A0EBC}"/>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4830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strVal val="4*#ppt_w"/>
                                          </p:val>
                                        </p:tav>
                                        <p:tav tm="100000">
                                          <p:val>
                                            <p:strVal val="#ppt_w"/>
                                          </p:val>
                                        </p:tav>
                                      </p:tavLst>
                                    </p:anim>
                                    <p:anim calcmode="lin" valueType="num">
                                      <p:cBhvr>
                                        <p:cTn id="13" dur="500" fill="hold"/>
                                        <p:tgtEl>
                                          <p:spTgt spid="12"/>
                                        </p:tgtEl>
                                        <p:attrNameLst>
                                          <p:attrName>ppt_h</p:attrName>
                                        </p:attrNameLst>
                                      </p:cBhvr>
                                      <p:tavLst>
                                        <p:tav tm="0">
                                          <p:val>
                                            <p:strVal val="4*#ppt_h"/>
                                          </p:val>
                                        </p:tav>
                                        <p:tav tm="100000">
                                          <p:val>
                                            <p:strVal val="#ppt_h"/>
                                          </p:val>
                                        </p:tav>
                                      </p:tavLst>
                                    </p:anim>
                                  </p:childTnLst>
                                </p:cTn>
                              </p:par>
                            </p:childTnLst>
                          </p:cTn>
                        </p:par>
                        <p:par>
                          <p:cTn id="14" fill="hold">
                            <p:stCondLst>
                              <p:cond delay="9000"/>
                            </p:stCondLst>
                            <p:childTnLst>
                              <p:par>
                                <p:cTn id="15" presetID="23" presetClass="entr" presetSubtype="32" fill="hold" grpId="0" nodeType="afterEffect">
                                  <p:stCondLst>
                                    <p:cond delay="40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4*#ppt_w"/>
                                          </p:val>
                                        </p:tav>
                                        <p:tav tm="100000">
                                          <p:val>
                                            <p:strVal val="#ppt_w"/>
                                          </p:val>
                                        </p:tav>
                                      </p:tavLst>
                                    </p:anim>
                                    <p:anim calcmode="lin" valueType="num">
                                      <p:cBhvr>
                                        <p:cTn id="18" dur="500" fill="hold"/>
                                        <p:tgtEl>
                                          <p:spTgt spid="13"/>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6CCAF3C-1280-5428-E930-BB7D6B9B85DA}"/>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Wood Frame Fall Anchors</a:t>
            </a:r>
          </a:p>
        </p:txBody>
      </p:sp>
      <p:pic>
        <p:nvPicPr>
          <p:cNvPr id="5" name="Picture 5" descr="Wood Anchorage system (Safe T Strap) in place for anchorage points.">
            <a:extLst>
              <a:ext uri="{FF2B5EF4-FFF2-40B4-BE49-F238E27FC236}">
                <a16:creationId xmlns:a16="http://schemas.microsoft.com/office/drawing/2014/main" id="{3F50AEAF-1B3C-77A8-5D19-7111001995C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r="20126" b="9393"/>
          <a:stretch>
            <a:fillRect/>
          </a:stretch>
        </p:blipFill>
        <p:spPr bwMode="auto">
          <a:xfrm>
            <a:off x="4235681" y="1271999"/>
            <a:ext cx="3720638" cy="2652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a:extLst>
              <a:ext uri="{FF2B5EF4-FFF2-40B4-BE49-F238E27FC236}">
                <a16:creationId xmlns:a16="http://schemas.microsoft.com/office/drawing/2014/main" id="{26416E80-7AED-C3AC-643D-89A26079A1D3}"/>
              </a:ext>
            </a:extLst>
          </p:cNvPr>
          <p:cNvSpPr>
            <a:spLocks noGrp="1"/>
          </p:cNvSpPr>
          <p:nvPr>
            <p:ph type="body" sz="quarter" idx="10"/>
          </p:nvPr>
        </p:nvSpPr>
        <p:spPr>
          <a:xfrm>
            <a:off x="954088" y="4067503"/>
            <a:ext cx="9660804" cy="2134496"/>
          </a:xfrm>
        </p:spPr>
        <p:txBody>
          <a:bodyPr>
            <a:normAutofit fontScale="92500" lnSpcReduction="10000"/>
          </a:bodyPr>
          <a:lstStyle/>
          <a:p>
            <a:r>
              <a:rPr lang="en-US" sz="2400" dirty="0">
                <a:latin typeface="Arial" panose="020B0604020202020204" pitchFamily="34" charset="0"/>
                <a:cs typeface="Arial" panose="020B0604020202020204" pitchFamily="34" charset="0"/>
              </a:rPr>
              <a:t>These anchor straps are installed during framing and available for use during roofing and siding.</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NOTE:</a:t>
            </a:r>
          </a:p>
          <a:p>
            <a:pPr lvl="2"/>
            <a:r>
              <a:rPr lang="en-US" sz="2400" dirty="0">
                <a:latin typeface="Arial" panose="020B0604020202020204" pitchFamily="34" charset="0"/>
                <a:cs typeface="Arial" panose="020B0604020202020204" pitchFamily="34" charset="0"/>
              </a:rPr>
              <a:t>Wood members must be evaluated to assure that they can support the forces imposed by fall arrest anchors</a:t>
            </a:r>
          </a:p>
          <a:p>
            <a:endParaRPr lang="en-US" dirty="0"/>
          </a:p>
        </p:txBody>
      </p:sp>
      <p:sp>
        <p:nvSpPr>
          <p:cNvPr id="6" name="Line 8">
            <a:extLst>
              <a:ext uri="{FF2B5EF4-FFF2-40B4-BE49-F238E27FC236}">
                <a16:creationId xmlns:a16="http://schemas.microsoft.com/office/drawing/2014/main" id="{06209EDC-9DD0-5520-D7A0-E7096C2E0A26}"/>
              </a:ext>
              <a:ext uri="{C183D7F6-B498-43B3-948B-1728B52AA6E4}">
                <adec:decorative xmlns:adec="http://schemas.microsoft.com/office/drawing/2017/decorative" val="1"/>
              </a:ext>
            </a:extLst>
          </p:cNvPr>
          <p:cNvSpPr>
            <a:spLocks noChangeShapeType="1"/>
          </p:cNvSpPr>
          <p:nvPr/>
        </p:nvSpPr>
        <p:spPr bwMode="auto">
          <a:xfrm flipH="1" flipV="1">
            <a:off x="7055080" y="2537236"/>
            <a:ext cx="1502979" cy="382253"/>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7" name="Line 9">
            <a:extLst>
              <a:ext uri="{FF2B5EF4-FFF2-40B4-BE49-F238E27FC236}">
                <a16:creationId xmlns:a16="http://schemas.microsoft.com/office/drawing/2014/main" id="{F7436367-E9A1-3B49-F192-979C0D4A5573}"/>
              </a:ext>
              <a:ext uri="{C183D7F6-B498-43B3-948B-1728B52AA6E4}">
                <adec:decorative xmlns:adec="http://schemas.microsoft.com/office/drawing/2017/decorative" val="1"/>
              </a:ext>
            </a:extLst>
          </p:cNvPr>
          <p:cNvSpPr>
            <a:spLocks noChangeShapeType="1"/>
          </p:cNvSpPr>
          <p:nvPr/>
        </p:nvSpPr>
        <p:spPr bwMode="auto">
          <a:xfrm flipV="1">
            <a:off x="4235681" y="2537236"/>
            <a:ext cx="1631731" cy="1"/>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8" name="Content Placeholder 3">
            <a:extLst>
              <a:ext uri="{FF2B5EF4-FFF2-40B4-BE49-F238E27FC236}">
                <a16:creationId xmlns:a16="http://schemas.microsoft.com/office/drawing/2014/main" id="{A0DBD417-88FF-91D3-8E94-02EF8E439385}"/>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28952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CBF0478-F6DE-91C1-070C-6EAB7E5B858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Ladder Jack Scaffolds</a:t>
            </a:r>
          </a:p>
        </p:txBody>
      </p:sp>
      <p:pic>
        <p:nvPicPr>
          <p:cNvPr id="8" name="Picture 7" descr="Improper use of a ladder jack system">
            <a:extLst>
              <a:ext uri="{FF2B5EF4-FFF2-40B4-BE49-F238E27FC236}">
                <a16:creationId xmlns:a16="http://schemas.microsoft.com/office/drawing/2014/main" id="{9264DF4B-818C-6029-36AC-4EB5AC7CC1E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3517" t="10449" r="21611" b="-1016"/>
          <a:stretch>
            <a:fillRect/>
          </a:stretch>
        </p:blipFill>
        <p:spPr>
          <a:xfrm>
            <a:off x="438776" y="1565406"/>
            <a:ext cx="2646362" cy="3276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Achorage system for ladders at the top.">
            <a:extLst>
              <a:ext uri="{FF2B5EF4-FFF2-40B4-BE49-F238E27FC236}">
                <a16:creationId xmlns:a16="http://schemas.microsoft.com/office/drawing/2014/main" id="{89712D6C-75E5-3AEF-BE43-A0F9BF2B591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32283" t="36803" r="28572" b="16071"/>
          <a:stretch>
            <a:fillRect/>
          </a:stretch>
        </p:blipFill>
        <p:spPr>
          <a:xfrm>
            <a:off x="2881313" y="3988348"/>
            <a:ext cx="2646362" cy="22098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 Placeholder 1">
            <a:extLst>
              <a:ext uri="{FF2B5EF4-FFF2-40B4-BE49-F238E27FC236}">
                <a16:creationId xmlns:a16="http://schemas.microsoft.com/office/drawing/2014/main" id="{BE58DDA3-3254-1C78-B27F-523E10AE4906}"/>
              </a:ext>
            </a:extLst>
          </p:cNvPr>
          <p:cNvSpPr>
            <a:spLocks noGrp="1"/>
          </p:cNvSpPr>
          <p:nvPr>
            <p:ph type="body" sz="quarter" idx="10"/>
          </p:nvPr>
        </p:nvSpPr>
        <p:spPr>
          <a:xfrm>
            <a:off x="5680821" y="1565406"/>
            <a:ext cx="5922600" cy="4335103"/>
          </a:xfrm>
        </p:spPr>
        <p:txBody>
          <a:bodyPr>
            <a:normAutofit lnSpcReduction="10000"/>
          </a:bodyPr>
          <a:lstStyle/>
          <a:p>
            <a:pPr>
              <a:lnSpc>
                <a:spcPct val="110000"/>
              </a:lnSpc>
              <a:spcBef>
                <a:spcPts val="0"/>
              </a:spcBef>
            </a:pPr>
            <a:r>
              <a:rPr lang="en-US" sz="2400" dirty="0"/>
              <a:t>Platforms shall not exceed a height of 20 feet.</a:t>
            </a:r>
          </a:p>
          <a:p>
            <a:pPr>
              <a:lnSpc>
                <a:spcPct val="110000"/>
              </a:lnSpc>
              <a:spcBef>
                <a:spcPts val="0"/>
              </a:spcBef>
            </a:pPr>
            <a:endParaRPr lang="en-US" sz="2400" dirty="0"/>
          </a:p>
          <a:p>
            <a:pPr>
              <a:lnSpc>
                <a:spcPct val="110000"/>
              </a:lnSpc>
              <a:spcBef>
                <a:spcPts val="0"/>
              </a:spcBef>
            </a:pPr>
            <a:r>
              <a:rPr lang="en-US" sz="2400" dirty="0"/>
              <a:t>Workers on ladder jacks must use a PFAS.</a:t>
            </a:r>
          </a:p>
          <a:p>
            <a:pPr>
              <a:lnSpc>
                <a:spcPct val="110000"/>
              </a:lnSpc>
              <a:spcBef>
                <a:spcPts val="0"/>
              </a:spcBef>
            </a:pPr>
            <a:endParaRPr lang="en-US" sz="2400" dirty="0"/>
          </a:p>
          <a:p>
            <a:pPr>
              <a:lnSpc>
                <a:spcPct val="110000"/>
              </a:lnSpc>
              <a:spcBef>
                <a:spcPts val="0"/>
              </a:spcBef>
            </a:pPr>
            <a:r>
              <a:rPr lang="en-US" sz="2400" dirty="0"/>
              <a:t>Fall arrest must be tied-off above.</a:t>
            </a:r>
          </a:p>
          <a:p>
            <a:pPr>
              <a:lnSpc>
                <a:spcPct val="110000"/>
              </a:lnSpc>
              <a:spcBef>
                <a:spcPts val="0"/>
              </a:spcBef>
            </a:pPr>
            <a:endParaRPr lang="en-US" sz="2400" dirty="0"/>
          </a:p>
          <a:p>
            <a:pPr>
              <a:lnSpc>
                <a:spcPct val="110000"/>
              </a:lnSpc>
              <a:spcBef>
                <a:spcPts val="0"/>
              </a:spcBef>
            </a:pPr>
            <a:r>
              <a:rPr lang="en-US" sz="2400" dirty="0"/>
              <a:t>Ladders used to support ladder jacks shall be placed, fastened and equipped with devices to prevent slipping.</a:t>
            </a:r>
          </a:p>
        </p:txBody>
      </p:sp>
      <p:sp>
        <p:nvSpPr>
          <p:cNvPr id="7" name="Line 6">
            <a:extLst>
              <a:ext uri="{FF2B5EF4-FFF2-40B4-BE49-F238E27FC236}">
                <a16:creationId xmlns:a16="http://schemas.microsoft.com/office/drawing/2014/main" id="{3870EC66-D659-53A7-F4E6-5CF1DBC1CB8C}"/>
              </a:ext>
              <a:ext uri="{C183D7F6-B498-43B3-948B-1728B52AA6E4}">
                <adec:decorative xmlns:adec="http://schemas.microsoft.com/office/drawing/2017/decorative" val="1"/>
              </a:ext>
            </a:extLst>
          </p:cNvPr>
          <p:cNvSpPr>
            <a:spLocks noChangeShapeType="1"/>
          </p:cNvSpPr>
          <p:nvPr/>
        </p:nvSpPr>
        <p:spPr bwMode="auto">
          <a:xfrm flipH="1" flipV="1">
            <a:off x="4529959" y="4771697"/>
            <a:ext cx="1150862" cy="346841"/>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9" name="AutoShape 7">
            <a:extLst>
              <a:ext uri="{FF2B5EF4-FFF2-40B4-BE49-F238E27FC236}">
                <a16:creationId xmlns:a16="http://schemas.microsoft.com/office/drawing/2014/main" id="{BC500383-841A-8B22-0517-A64097DB549A}"/>
              </a:ext>
              <a:ext uri="{C183D7F6-B498-43B3-948B-1728B52AA6E4}">
                <adec:decorative xmlns:adec="http://schemas.microsoft.com/office/drawing/2017/decorative" val="1"/>
              </a:ext>
            </a:extLst>
          </p:cNvPr>
          <p:cNvSpPr>
            <a:spLocks noChangeArrowheads="1"/>
          </p:cNvSpPr>
          <p:nvPr/>
        </p:nvSpPr>
        <p:spPr bwMode="auto">
          <a:xfrm>
            <a:off x="1304757" y="2746506"/>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3" name="Content Placeholder 3">
            <a:extLst>
              <a:ext uri="{FF2B5EF4-FFF2-40B4-BE49-F238E27FC236}">
                <a16:creationId xmlns:a16="http://schemas.microsoft.com/office/drawing/2014/main" id="{407C2C0A-7255-B56E-C60A-AE4B2AFD3FCD}"/>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7133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1578CEB-F856-61B0-53F4-0B466FCC2874}"/>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Greater Hazard</a:t>
            </a:r>
          </a:p>
        </p:txBody>
      </p:sp>
      <p:sp>
        <p:nvSpPr>
          <p:cNvPr id="2" name="Text Placeholder 1">
            <a:extLst>
              <a:ext uri="{FF2B5EF4-FFF2-40B4-BE49-F238E27FC236}">
                <a16:creationId xmlns:a16="http://schemas.microsoft.com/office/drawing/2014/main" id="{E3CF341D-944B-4A24-F4C0-DFADBDBBB453}"/>
              </a:ext>
            </a:extLst>
          </p:cNvPr>
          <p:cNvSpPr>
            <a:spLocks noGrp="1"/>
          </p:cNvSpPr>
          <p:nvPr>
            <p:ph type="body" sz="quarter" idx="10"/>
          </p:nvPr>
        </p:nvSpPr>
        <p:spPr>
          <a:xfrm>
            <a:off x="1024319" y="1375515"/>
            <a:ext cx="10022621" cy="4625892"/>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If the employer </a:t>
            </a:r>
            <a:r>
              <a:rPr lang="en-US" sz="2400" u="sng" dirty="0">
                <a:latin typeface="Arial" panose="020B0604020202020204" pitchFamily="34" charset="0"/>
                <a:cs typeface="Arial" panose="020B0604020202020204" pitchFamily="34" charset="0"/>
              </a:rPr>
              <a:t>can demonstrate that it is infeasible </a:t>
            </a:r>
            <a:r>
              <a:rPr lang="en-US" sz="2400" dirty="0">
                <a:latin typeface="Arial" panose="020B0604020202020204" pitchFamily="34" charset="0"/>
                <a:cs typeface="Arial" panose="020B0604020202020204" pitchFamily="34" charset="0"/>
              </a:rPr>
              <a:t>or </a:t>
            </a:r>
            <a:r>
              <a:rPr lang="en-US" sz="2400" u="sng" dirty="0">
                <a:latin typeface="Arial" panose="020B0604020202020204" pitchFamily="34" charset="0"/>
                <a:cs typeface="Arial" panose="020B0604020202020204" pitchFamily="34" charset="0"/>
              </a:rPr>
              <a:t>creates a greater hazard </a:t>
            </a:r>
            <a:r>
              <a:rPr lang="en-US" sz="2400" dirty="0">
                <a:latin typeface="Arial" panose="020B0604020202020204" pitchFamily="34" charset="0"/>
                <a:cs typeface="Arial" panose="020B0604020202020204" pitchFamily="34" charset="0"/>
              </a:rPr>
              <a:t>to use the required fall protection systems, the employer must instead develop and implement a written site-specific fall protection plan in accordance with 29 CFR 1926.502(k).</a:t>
            </a:r>
          </a:p>
          <a:p>
            <a:pPr lvl="2">
              <a:lnSpc>
                <a:spcPct val="100000"/>
              </a:lnSpc>
              <a:spcBef>
                <a:spcPts val="0"/>
              </a:spcBef>
            </a:pPr>
            <a:r>
              <a:rPr lang="en-US" sz="2400" dirty="0">
                <a:latin typeface="Arial" panose="020B0604020202020204" pitchFamily="34" charset="0"/>
                <a:cs typeface="Arial" panose="020B0604020202020204" pitchFamily="34" charset="0"/>
              </a:rPr>
              <a:t>OSHA </a:t>
            </a:r>
            <a:r>
              <a:rPr lang="en-US" sz="2400" u="sng" dirty="0">
                <a:latin typeface="Arial" panose="020B0604020202020204" pitchFamily="34" charset="0"/>
                <a:cs typeface="Arial" panose="020B0604020202020204" pitchFamily="34" charset="0"/>
              </a:rPr>
              <a:t>does not consider </a:t>
            </a:r>
            <a:r>
              <a:rPr lang="en-US" sz="2400" dirty="0">
                <a:latin typeface="Arial" panose="020B0604020202020204" pitchFamily="34" charset="0"/>
                <a:cs typeface="Arial" panose="020B0604020202020204" pitchFamily="34" charset="0"/>
              </a:rPr>
              <a:t>"economic infeasibility" to be a basis for failing to provide conventional fall protection.  There is a presumption that it is feasible and will not create a greater hazard to implement at least one of the fall protection systems.</a:t>
            </a:r>
          </a:p>
          <a:p>
            <a:pPr lvl="2">
              <a:lnSpc>
                <a:spcPct val="100000"/>
              </a:lnSpc>
              <a:spcBef>
                <a:spcPts val="0"/>
              </a:spcBef>
            </a:pPr>
            <a:r>
              <a:rPr lang="en-US" sz="2400" dirty="0">
                <a:latin typeface="Arial" panose="020B0604020202020204" pitchFamily="34" charset="0"/>
                <a:cs typeface="Arial" panose="020B0604020202020204" pitchFamily="34" charset="0"/>
              </a:rPr>
              <a:t>OSHA expects that the fall protection methods listed in 1926.501(b)(13) can be used without significant safety or feasibility problems for </a:t>
            </a:r>
            <a:r>
              <a:rPr lang="en-US" sz="2400" u="sng" dirty="0">
                <a:latin typeface="Arial" panose="020B0604020202020204" pitchFamily="34" charset="0"/>
                <a:cs typeface="Arial" panose="020B0604020202020204" pitchFamily="34" charset="0"/>
              </a:rPr>
              <a:t>the vast majority of </a:t>
            </a:r>
            <a:r>
              <a:rPr lang="en-US" sz="2400" dirty="0">
                <a:latin typeface="Arial" panose="020B0604020202020204" pitchFamily="34" charset="0"/>
                <a:cs typeface="Arial" panose="020B0604020202020204" pitchFamily="34" charset="0"/>
              </a:rPr>
              <a:t>residential construction activities. </a:t>
            </a:r>
          </a:p>
        </p:txBody>
      </p:sp>
      <p:sp>
        <p:nvSpPr>
          <p:cNvPr id="5" name="Content Placeholder 3">
            <a:extLst>
              <a:ext uri="{FF2B5EF4-FFF2-40B4-BE49-F238E27FC236}">
                <a16:creationId xmlns:a16="http://schemas.microsoft.com/office/drawing/2014/main" id="{1655F9AA-2C0C-7A05-9C56-FBF8FE9010A9}"/>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84045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B7009A9-117B-7463-D97F-49D17F78387A}"/>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Pump-jack Scaffolds</a:t>
            </a:r>
          </a:p>
        </p:txBody>
      </p:sp>
      <p:pic>
        <p:nvPicPr>
          <p:cNvPr id="5" name="Picture 4" descr="Example of a pump jack scaffolds in use.">
            <a:extLst>
              <a:ext uri="{FF2B5EF4-FFF2-40B4-BE49-F238E27FC236}">
                <a16:creationId xmlns:a16="http://schemas.microsoft.com/office/drawing/2014/main" id="{1D16B1CD-5564-4A12-3EF0-40DA24CC3C22}"/>
              </a:ext>
            </a:extLst>
          </p:cNvPr>
          <p:cNvPicPr>
            <a:picLocks noChangeAspect="1"/>
          </p:cNvPicPr>
          <p:nvPr/>
        </p:nvPicPr>
        <p:blipFill>
          <a:blip r:embed="rId3"/>
          <a:stretch>
            <a:fillRect/>
          </a:stretch>
        </p:blipFill>
        <p:spPr>
          <a:xfrm>
            <a:off x="2014374" y="1834758"/>
            <a:ext cx="8163252" cy="3188484"/>
          </a:xfrm>
          <a:prstGeom prst="rect">
            <a:avLst/>
          </a:prstGeom>
        </p:spPr>
      </p:pic>
      <p:sp>
        <p:nvSpPr>
          <p:cNvPr id="2" name="Text Placeholder 1">
            <a:extLst>
              <a:ext uri="{FF2B5EF4-FFF2-40B4-BE49-F238E27FC236}">
                <a16:creationId xmlns:a16="http://schemas.microsoft.com/office/drawing/2014/main" id="{F2FBFB00-2561-9EF9-7868-5C7D2CC0EF9A}"/>
              </a:ext>
            </a:extLst>
          </p:cNvPr>
          <p:cNvSpPr>
            <a:spLocks noGrp="1"/>
          </p:cNvSpPr>
          <p:nvPr>
            <p:ph type="body" sz="quarter" idx="10"/>
          </p:nvPr>
        </p:nvSpPr>
        <p:spPr>
          <a:xfrm>
            <a:off x="1024320" y="5097517"/>
            <a:ext cx="9660804" cy="999379"/>
          </a:xfrm>
        </p:spPr>
        <p:txBody>
          <a:bodyPr>
            <a:normAutofit/>
          </a:bodyPr>
          <a:lstStyle/>
          <a:p>
            <a:r>
              <a:rPr lang="en-US" sz="2400" dirty="0">
                <a:latin typeface="Arial" panose="020B0604020202020204" pitchFamily="34" charset="0"/>
                <a:cs typeface="Arial" panose="020B0604020202020204" pitchFamily="34" charset="0"/>
              </a:rPr>
              <a:t>Pump jacks are safer than ladder jacks.</a:t>
            </a:r>
          </a:p>
          <a:p>
            <a:r>
              <a:rPr lang="en-US" sz="2400" dirty="0">
                <a:latin typeface="Arial" panose="020B0604020202020204" pitchFamily="34" charset="0"/>
                <a:cs typeface="Arial" panose="020B0604020202020204" pitchFamily="34" charset="0"/>
              </a:rPr>
              <a:t>There are fall issues when anchoring pump jack poles.</a:t>
            </a:r>
          </a:p>
        </p:txBody>
      </p:sp>
      <p:sp>
        <p:nvSpPr>
          <p:cNvPr id="6" name="Content Placeholder 3">
            <a:extLst>
              <a:ext uri="{FF2B5EF4-FFF2-40B4-BE49-F238E27FC236}">
                <a16:creationId xmlns:a16="http://schemas.microsoft.com/office/drawing/2014/main" id="{ABC24E8A-D49E-D3C7-7F51-95CFACF49B10}"/>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0304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title" idx="4294967295"/>
          </p:nvPr>
        </p:nvSpPr>
        <p:spPr>
          <a:xfrm>
            <a:off x="1769754" y="1951984"/>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Questions?</a:t>
            </a:r>
          </a:p>
        </p:txBody>
      </p:sp>
      <p:sp>
        <p:nvSpPr>
          <p:cNvPr id="2" name="Content Placeholder 3">
            <a:extLst>
              <a:ext uri="{FF2B5EF4-FFF2-40B4-BE49-F238E27FC236}">
                <a16:creationId xmlns:a16="http://schemas.microsoft.com/office/drawing/2014/main" id="{FB17FF7A-AA3D-2D2C-4F57-A4BBE646C39B}"/>
              </a:ext>
              <a:ext uri="{C183D7F6-B498-43B3-948B-1728B52AA6E4}">
                <adec:decorative xmlns:adec="http://schemas.microsoft.com/office/drawing/2017/decorative" val="1"/>
              </a:ext>
            </a:extLst>
          </p:cNvPr>
          <p:cNvSpPr txBox="1">
            <a:spLocks/>
          </p:cNvSpPr>
          <p:nvPr/>
        </p:nvSpPr>
        <p:spPr>
          <a:xfrm>
            <a:off x="756380"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4096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3752956-CBFD-8839-2DAC-802FABBF4E54}"/>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Definition of Residential Construction</a:t>
            </a:r>
          </a:p>
        </p:txBody>
      </p:sp>
      <p:sp>
        <p:nvSpPr>
          <p:cNvPr id="2" name="Text Placeholder 1">
            <a:extLst>
              <a:ext uri="{FF2B5EF4-FFF2-40B4-BE49-F238E27FC236}">
                <a16:creationId xmlns:a16="http://schemas.microsoft.com/office/drawing/2014/main" id="{4F7D997B-0773-760F-9155-6811C27BFCC4}"/>
              </a:ext>
            </a:extLst>
          </p:cNvPr>
          <p:cNvSpPr>
            <a:spLocks noGrp="1"/>
          </p:cNvSpPr>
          <p:nvPr>
            <p:ph type="body" sz="quarter" idx="10"/>
          </p:nvPr>
        </p:nvSpPr>
        <p:spPr>
          <a:xfrm>
            <a:off x="1024320" y="1871831"/>
            <a:ext cx="9660804" cy="3982431"/>
          </a:xfrm>
        </p:spPr>
        <p:txBody>
          <a:bodyPr>
            <a:normAutofit/>
          </a:bodyPr>
          <a:lstStyle/>
          <a:p>
            <a:pPr>
              <a:lnSpc>
                <a:spcPct val="100000"/>
              </a:lnSpc>
              <a:spcBef>
                <a:spcPts val="0"/>
              </a:spcBef>
            </a:pPr>
            <a:r>
              <a:rPr lang="en-US" sz="2400" dirty="0">
                <a:latin typeface="Arial" panose="020B0604020202020204" pitchFamily="34" charset="0"/>
                <a:cs typeface="Arial" panose="020B0604020202020204" pitchFamily="34" charset="0"/>
              </a:rPr>
              <a:t>In order to be classified as residential construction, two elements must be met: </a:t>
            </a:r>
          </a:p>
          <a:p>
            <a:pPr lvl="2">
              <a:lnSpc>
                <a:spcPct val="100000"/>
              </a:lnSpc>
              <a:spcBef>
                <a:spcPts val="0"/>
              </a:spcBef>
            </a:pPr>
            <a:r>
              <a:rPr lang="en-US" sz="2400" dirty="0">
                <a:latin typeface="Arial" panose="020B0604020202020204" pitchFamily="34" charset="0"/>
                <a:cs typeface="Arial" panose="020B0604020202020204" pitchFamily="34" charset="0"/>
              </a:rPr>
              <a:t>The </a:t>
            </a:r>
            <a:r>
              <a:rPr lang="en-US" sz="2400" u="sng" dirty="0">
                <a:latin typeface="Arial" panose="020B0604020202020204" pitchFamily="34" charset="0"/>
                <a:cs typeface="Arial" panose="020B0604020202020204" pitchFamily="34" charset="0"/>
              </a:rPr>
              <a:t>end-use</a:t>
            </a:r>
            <a:r>
              <a:rPr lang="en-US" sz="2400" dirty="0">
                <a:latin typeface="Arial" panose="020B0604020202020204" pitchFamily="34" charset="0"/>
                <a:cs typeface="Arial" panose="020B0604020202020204" pitchFamily="34" charset="0"/>
              </a:rPr>
              <a:t> of the structure being built must be as a home, i.e., a dwelling; and </a:t>
            </a:r>
          </a:p>
          <a:p>
            <a:pPr lvl="2">
              <a:lnSpc>
                <a:spcPct val="100000"/>
              </a:lnSpc>
              <a:spcBef>
                <a:spcPts val="0"/>
              </a:spcBef>
            </a:pPr>
            <a:r>
              <a:rPr lang="en-US" sz="2400" dirty="0">
                <a:latin typeface="Arial" panose="020B0604020202020204" pitchFamily="34" charset="0"/>
                <a:cs typeface="Arial" panose="020B0604020202020204" pitchFamily="34" charset="0"/>
              </a:rPr>
              <a:t>The structure being built must be </a:t>
            </a:r>
            <a:r>
              <a:rPr lang="en-US" sz="2400" u="sng" dirty="0">
                <a:latin typeface="Arial" panose="020B0604020202020204" pitchFamily="34" charset="0"/>
                <a:cs typeface="Arial" panose="020B0604020202020204" pitchFamily="34" charset="0"/>
              </a:rPr>
              <a:t>constructed using traditional wood frame </a:t>
            </a:r>
            <a:r>
              <a:rPr lang="en-US" sz="2400" dirty="0">
                <a:latin typeface="Arial" panose="020B0604020202020204" pitchFamily="34" charset="0"/>
                <a:cs typeface="Arial" panose="020B0604020202020204" pitchFamily="34" charset="0"/>
              </a:rPr>
              <a:t>construction materials and methods.</a:t>
            </a:r>
          </a:p>
          <a:p>
            <a:pPr lvl="3">
              <a:lnSpc>
                <a:spcPct val="100000"/>
              </a:lnSpc>
              <a:spcBef>
                <a:spcPts val="0"/>
              </a:spcBef>
            </a:pPr>
            <a:r>
              <a:rPr lang="en-US" sz="2400" dirty="0">
                <a:latin typeface="Arial" panose="020B0604020202020204" pitchFamily="34" charset="0"/>
                <a:cs typeface="Arial" panose="020B0604020202020204" pitchFamily="34" charset="0"/>
              </a:rPr>
              <a:t>The limited use of steel I-beams to help support wood framing does not disqualify a structure from being considered residential construction.</a:t>
            </a:r>
          </a:p>
        </p:txBody>
      </p:sp>
      <p:sp>
        <p:nvSpPr>
          <p:cNvPr id="5" name="Content Placeholder 3">
            <a:extLst>
              <a:ext uri="{FF2B5EF4-FFF2-40B4-BE49-F238E27FC236}">
                <a16:creationId xmlns:a16="http://schemas.microsoft.com/office/drawing/2014/main" id="{A34F0222-173A-C4E6-81CC-420138F631BD}"/>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490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A4E484B-9BE5-7F6A-235E-566BC5218C77}"/>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Deck Protection</a:t>
            </a:r>
          </a:p>
        </p:txBody>
      </p:sp>
      <p:sp>
        <p:nvSpPr>
          <p:cNvPr id="2" name="Text Placeholder 1">
            <a:extLst>
              <a:ext uri="{FF2B5EF4-FFF2-40B4-BE49-F238E27FC236}">
                <a16:creationId xmlns:a16="http://schemas.microsoft.com/office/drawing/2014/main" id="{D1F98666-1255-2972-B4EA-9E3F7E39522F}"/>
              </a:ext>
            </a:extLst>
          </p:cNvPr>
          <p:cNvSpPr>
            <a:spLocks noGrp="1"/>
          </p:cNvSpPr>
          <p:nvPr>
            <p:ph type="body" sz="quarter" idx="10"/>
          </p:nvPr>
        </p:nvSpPr>
        <p:spPr>
          <a:xfrm>
            <a:off x="574166" y="1557325"/>
            <a:ext cx="6463943" cy="2215889"/>
          </a:xfrm>
        </p:spPr>
        <p:txBody>
          <a:bodyPr>
            <a:normAutofit/>
          </a:bodyPr>
          <a:lstStyle/>
          <a:p>
            <a:pPr>
              <a:lnSpc>
                <a:spcPct val="100000"/>
              </a:lnSpc>
              <a:spcBef>
                <a:spcPts val="0"/>
              </a:spcBef>
            </a:pPr>
            <a:r>
              <a:rPr lang="en-US" dirty="0">
                <a:latin typeface="Arial" panose="020B0604020202020204" pitchFamily="34" charset="0"/>
                <a:cs typeface="Arial" panose="020B0604020202020204" pitchFamily="34" charset="0"/>
              </a:rPr>
              <a:t>All open edges and holes must be protected</a:t>
            </a:r>
          </a:p>
          <a:p>
            <a:pPr>
              <a:lnSpc>
                <a:spcPct val="100000"/>
              </a:lnSpc>
              <a:spcBef>
                <a:spcPts val="0"/>
              </a:spcBef>
            </a:pPr>
            <a:endParaRPr lang="en-US" dirty="0">
              <a:latin typeface="Arial" panose="020B0604020202020204" pitchFamily="34" charset="0"/>
              <a:cs typeface="Arial" panose="020B0604020202020204" pitchFamily="34" charset="0"/>
            </a:endParaRPr>
          </a:p>
          <a:p>
            <a:pPr>
              <a:lnSpc>
                <a:spcPct val="100000"/>
              </a:lnSpc>
              <a:spcBef>
                <a:spcPts val="0"/>
              </a:spcBef>
            </a:pPr>
            <a:r>
              <a:rPr lang="en-US" dirty="0">
                <a:latin typeface="Arial" panose="020B0604020202020204" pitchFamily="34" charset="0"/>
                <a:cs typeface="Arial" panose="020B0604020202020204" pitchFamily="34" charset="0"/>
              </a:rPr>
              <a:t>Guardrails or other forms of fall protection must be provided</a:t>
            </a:r>
          </a:p>
        </p:txBody>
      </p:sp>
      <p:sp>
        <p:nvSpPr>
          <p:cNvPr id="13" name="Text Box 7">
            <a:extLst>
              <a:ext uri="{FF2B5EF4-FFF2-40B4-BE49-F238E27FC236}">
                <a16:creationId xmlns:a16="http://schemas.microsoft.com/office/drawing/2014/main" id="{213871FC-E6F9-0D30-DF93-FA8053F21FA8}"/>
              </a:ext>
            </a:extLst>
          </p:cNvPr>
          <p:cNvSpPr txBox="1">
            <a:spLocks noChangeArrowheads="1"/>
          </p:cNvSpPr>
          <p:nvPr/>
        </p:nvSpPr>
        <p:spPr bwMode="auto">
          <a:xfrm>
            <a:off x="323203" y="4611030"/>
            <a:ext cx="31242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2400" dirty="0"/>
              <a:t>Protect the Edge</a:t>
            </a:r>
          </a:p>
        </p:txBody>
      </p:sp>
      <p:pic>
        <p:nvPicPr>
          <p:cNvPr id="14" name="Picture 10">
            <a:extLst>
              <a:ext uri="{FF2B5EF4-FFF2-40B4-BE49-F238E27FC236}">
                <a16:creationId xmlns:a16="http://schemas.microsoft.com/office/drawing/2014/main" id="{7357AD30-737B-B605-7436-8500AC1F60A7}"/>
              </a:ext>
              <a:ext uri="{C183D7F6-B498-43B3-948B-1728B52AA6E4}">
                <adec:decorative xmlns:adec="http://schemas.microsoft.com/office/drawing/2017/decorative" val="1"/>
              </a:ext>
            </a:extLst>
          </p:cNvPr>
          <p:cNvPicPr>
            <a:picLocks noChangeAspect="1" noChangeArrowheads="1"/>
          </p:cNvPicPr>
          <p:nvPr/>
        </p:nvPicPr>
        <p:blipFill>
          <a:blip r:embed="rId3" cstate="print">
            <a:lum bright="8000"/>
            <a:extLst>
              <a:ext uri="{28A0092B-C50C-407E-A947-70E740481C1C}">
                <a14:useLocalDpi xmlns:a14="http://schemas.microsoft.com/office/drawing/2010/main" val="0"/>
              </a:ext>
            </a:extLst>
          </a:blip>
          <a:srcRect l="37737" b="-3616"/>
          <a:stretch>
            <a:fillRect/>
          </a:stretch>
        </p:blipFill>
        <p:spPr>
          <a:xfrm>
            <a:off x="3037073" y="3312623"/>
            <a:ext cx="2514600" cy="299892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6" descr="These pictures depict a frame deck with fall exposures">
            <a:extLst>
              <a:ext uri="{FF2B5EF4-FFF2-40B4-BE49-F238E27FC236}">
                <a16:creationId xmlns:a16="http://schemas.microsoft.com/office/drawing/2014/main" id="{DA3631E3-2B41-3896-F6D6-64D92E4B6D35}"/>
              </a:ext>
            </a:extLst>
          </p:cNvPr>
          <p:cNvPicPr>
            <a:picLocks noChangeAspect="1" noChangeArrowheads="1"/>
          </p:cNvPicPr>
          <p:nvPr/>
        </p:nvPicPr>
        <p:blipFill>
          <a:blip r:embed="rId4" cstate="print">
            <a:lum bright="10000"/>
            <a:extLst>
              <a:ext uri="{28A0092B-C50C-407E-A947-70E740481C1C}">
                <a14:useLocalDpi xmlns:a14="http://schemas.microsoft.com/office/drawing/2010/main" val="0"/>
              </a:ext>
            </a:extLst>
          </a:blip>
          <a:srcRect l="25926" t="17284" b="11111"/>
          <a:stretch>
            <a:fillRect/>
          </a:stretch>
        </p:blipFill>
        <p:spPr bwMode="auto">
          <a:xfrm>
            <a:off x="7630927" y="1557325"/>
            <a:ext cx="3048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5">
            <a:extLst>
              <a:ext uri="{FF2B5EF4-FFF2-40B4-BE49-F238E27FC236}">
                <a16:creationId xmlns:a16="http://schemas.microsoft.com/office/drawing/2014/main" id="{E553DB7E-09CB-579F-E69D-E30A2F28A0DA}"/>
              </a:ext>
            </a:extLst>
          </p:cNvPr>
          <p:cNvSpPr txBox="1">
            <a:spLocks noChangeArrowheads="1"/>
          </p:cNvSpPr>
          <p:nvPr/>
        </p:nvSpPr>
        <p:spPr bwMode="auto">
          <a:xfrm>
            <a:off x="6319447" y="4832988"/>
            <a:ext cx="2590800" cy="46166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sz="2400" dirty="0"/>
              <a:t>Protect the Hole</a:t>
            </a:r>
          </a:p>
        </p:txBody>
      </p:sp>
      <p:pic>
        <p:nvPicPr>
          <p:cNvPr id="7" name="Picture 4">
            <a:extLst>
              <a:ext uri="{FF2B5EF4-FFF2-40B4-BE49-F238E27FC236}">
                <a16:creationId xmlns:a16="http://schemas.microsoft.com/office/drawing/2014/main" id="{963499B1-DA4D-0009-D4D6-4FB609CC8DDF}"/>
              </a:ext>
              <a:ext uri="{C183D7F6-B498-43B3-948B-1728B52AA6E4}">
                <adec:decorative xmlns:adec="http://schemas.microsoft.com/office/drawing/2017/decorative" val="1"/>
              </a:ext>
            </a:extLst>
          </p:cNvPr>
          <p:cNvPicPr>
            <a:picLocks noChangeAspect="1" noChangeArrowheads="1"/>
          </p:cNvPicPr>
          <p:nvPr/>
        </p:nvPicPr>
        <p:blipFill>
          <a:blip r:embed="rId5" cstate="print">
            <a:lum bright="8000"/>
            <a:extLst>
              <a:ext uri="{28A0092B-C50C-407E-A947-70E740481C1C}">
                <a14:useLocalDpi xmlns:a14="http://schemas.microsoft.com/office/drawing/2010/main" val="0"/>
              </a:ext>
            </a:extLst>
          </a:blip>
          <a:srcRect l="7408" t="22223" r="11111"/>
          <a:stretch>
            <a:fillRect/>
          </a:stretch>
        </p:blipFill>
        <p:spPr bwMode="auto">
          <a:xfrm>
            <a:off x="8910247" y="3995551"/>
            <a:ext cx="3048000" cy="2181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ine 9">
            <a:extLst>
              <a:ext uri="{FF2B5EF4-FFF2-40B4-BE49-F238E27FC236}">
                <a16:creationId xmlns:a16="http://schemas.microsoft.com/office/drawing/2014/main" id="{C3B5A0FA-0773-529F-DB8A-773B3965A5EF}"/>
              </a:ext>
              <a:ext uri="{C183D7F6-B498-43B3-948B-1728B52AA6E4}">
                <adec:decorative xmlns:adec="http://schemas.microsoft.com/office/drawing/2017/decorative" val="1"/>
              </a:ext>
            </a:extLst>
          </p:cNvPr>
          <p:cNvSpPr>
            <a:spLocks noChangeShapeType="1"/>
          </p:cNvSpPr>
          <p:nvPr/>
        </p:nvSpPr>
        <p:spPr bwMode="auto">
          <a:xfrm>
            <a:off x="7851229" y="5294653"/>
            <a:ext cx="1777680" cy="160215"/>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dirty="0"/>
          </a:p>
        </p:txBody>
      </p:sp>
      <p:sp>
        <p:nvSpPr>
          <p:cNvPr id="11" name="AutoShape 7">
            <a:extLst>
              <a:ext uri="{FF2B5EF4-FFF2-40B4-BE49-F238E27FC236}">
                <a16:creationId xmlns:a16="http://schemas.microsoft.com/office/drawing/2014/main" id="{3D7EA9EA-0A73-799D-BE00-2CF7E238E91A}"/>
              </a:ext>
              <a:ext uri="{C183D7F6-B498-43B3-948B-1728B52AA6E4}">
                <adec:decorative xmlns:adec="http://schemas.microsoft.com/office/drawing/2017/decorative" val="1"/>
              </a:ext>
            </a:extLst>
          </p:cNvPr>
          <p:cNvSpPr>
            <a:spLocks noChangeArrowheads="1"/>
          </p:cNvSpPr>
          <p:nvPr/>
        </p:nvSpPr>
        <p:spPr bwMode="auto">
          <a:xfrm>
            <a:off x="11160359" y="3803999"/>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12" name="AutoShape 7">
            <a:extLst>
              <a:ext uri="{FF2B5EF4-FFF2-40B4-BE49-F238E27FC236}">
                <a16:creationId xmlns:a16="http://schemas.microsoft.com/office/drawing/2014/main" id="{38653449-D7A1-6054-05A0-6366FAD0B96D}"/>
              </a:ext>
              <a:ext uri="{C183D7F6-B498-43B3-948B-1728B52AA6E4}">
                <adec:decorative xmlns:adec="http://schemas.microsoft.com/office/drawing/2017/decorative" val="1"/>
              </a:ext>
            </a:extLst>
          </p:cNvPr>
          <p:cNvSpPr>
            <a:spLocks noChangeArrowheads="1"/>
          </p:cNvSpPr>
          <p:nvPr/>
        </p:nvSpPr>
        <p:spPr bwMode="auto">
          <a:xfrm>
            <a:off x="10364165" y="1948049"/>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15" name="Line 12">
            <a:extLst>
              <a:ext uri="{FF2B5EF4-FFF2-40B4-BE49-F238E27FC236}">
                <a16:creationId xmlns:a16="http://schemas.microsoft.com/office/drawing/2014/main" id="{F58C6434-D908-6F29-BC67-DE430561B6EE}"/>
              </a:ext>
              <a:ext uri="{C183D7F6-B498-43B3-948B-1728B52AA6E4}">
                <adec:decorative xmlns:adec="http://schemas.microsoft.com/office/drawing/2017/decorative" val="1"/>
              </a:ext>
            </a:extLst>
          </p:cNvPr>
          <p:cNvSpPr>
            <a:spLocks noChangeShapeType="1"/>
          </p:cNvSpPr>
          <p:nvPr/>
        </p:nvSpPr>
        <p:spPr bwMode="auto">
          <a:xfrm>
            <a:off x="1660634" y="5068230"/>
            <a:ext cx="1615966" cy="18957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6" name="AutoShape 7">
            <a:extLst>
              <a:ext uri="{FF2B5EF4-FFF2-40B4-BE49-F238E27FC236}">
                <a16:creationId xmlns:a16="http://schemas.microsoft.com/office/drawing/2014/main" id="{487559C4-C1B3-A6C6-21A1-A7BDA30C3BEE}"/>
              </a:ext>
              <a:ext uri="{C183D7F6-B498-43B3-948B-1728B52AA6E4}">
                <adec:decorative xmlns:adec="http://schemas.microsoft.com/office/drawing/2017/decorative" val="1"/>
              </a:ext>
            </a:extLst>
          </p:cNvPr>
          <p:cNvSpPr>
            <a:spLocks noChangeArrowheads="1"/>
          </p:cNvSpPr>
          <p:nvPr/>
        </p:nvSpPr>
        <p:spPr bwMode="auto">
          <a:xfrm>
            <a:off x="3476065" y="4792085"/>
            <a:ext cx="914400" cy="914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00"/>
            </a:solidFill>
            <a:miter lim="800000"/>
            <a:headEnd/>
            <a:tailEnd/>
          </a:ln>
        </p:spPr>
        <p:txBody>
          <a:bodyPr wrap="none" anchor="ctr"/>
          <a:lstStyle/>
          <a:p>
            <a:endParaRPr lang="en-US" dirty="0"/>
          </a:p>
        </p:txBody>
      </p:sp>
      <p:sp>
        <p:nvSpPr>
          <p:cNvPr id="4" name="Content Placeholder 3">
            <a:extLst>
              <a:ext uri="{FF2B5EF4-FFF2-40B4-BE49-F238E27FC236}">
                <a16:creationId xmlns:a16="http://schemas.microsoft.com/office/drawing/2014/main" id="{B34E36FD-F9E6-7391-0D04-8634A77B9556}"/>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4406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strVal val="4*#ppt_w"/>
                                          </p:val>
                                        </p:tav>
                                        <p:tav tm="100000">
                                          <p:val>
                                            <p:strVal val="#ppt_w"/>
                                          </p:val>
                                        </p:tav>
                                      </p:tavLst>
                                    </p:anim>
                                    <p:anim calcmode="lin" valueType="num">
                                      <p:cBhvr>
                                        <p:cTn id="8" dur="500" fill="hold"/>
                                        <p:tgtEl>
                                          <p:spTgt spid="11"/>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strVal val="4*#ppt_w"/>
                                          </p:val>
                                        </p:tav>
                                        <p:tav tm="100000">
                                          <p:val>
                                            <p:strVal val="#ppt_w"/>
                                          </p:val>
                                        </p:tav>
                                      </p:tavLst>
                                    </p:anim>
                                    <p:anim calcmode="lin" valueType="num">
                                      <p:cBhvr>
                                        <p:cTn id="13" dur="500" fill="hold"/>
                                        <p:tgtEl>
                                          <p:spTgt spid="12"/>
                                        </p:tgtEl>
                                        <p:attrNameLst>
                                          <p:attrName>ppt_h</p:attrName>
                                        </p:attrNameLst>
                                      </p:cBhvr>
                                      <p:tavLst>
                                        <p:tav tm="0">
                                          <p:val>
                                            <p:strVal val="4*#ppt_h"/>
                                          </p:val>
                                        </p:tav>
                                        <p:tav tm="100000">
                                          <p:val>
                                            <p:strVal val="#ppt_h"/>
                                          </p:val>
                                        </p:tav>
                                      </p:tavLst>
                                    </p:anim>
                                  </p:childTnLst>
                                </p:cTn>
                              </p:par>
                            </p:childTnLst>
                          </p:cTn>
                        </p:par>
                        <p:par>
                          <p:cTn id="14" fill="hold">
                            <p:stCondLst>
                              <p:cond delay="9000"/>
                            </p:stCondLst>
                            <p:childTnLst>
                              <p:par>
                                <p:cTn id="15" presetID="23" presetClass="entr" presetSubtype="32" fill="hold" grpId="0" nodeType="afterEffect">
                                  <p:stCondLst>
                                    <p:cond delay="40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strVal val="4*#ppt_w"/>
                                          </p:val>
                                        </p:tav>
                                        <p:tav tm="100000">
                                          <p:val>
                                            <p:strVal val="#ppt_w"/>
                                          </p:val>
                                        </p:tav>
                                      </p:tavLst>
                                    </p:anim>
                                    <p:anim calcmode="lin" valueType="num">
                                      <p:cBhvr>
                                        <p:cTn id="18" dur="500" fill="hold"/>
                                        <p:tgtEl>
                                          <p:spTgt spid="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A80AC30-6178-4818-C8E3-EEF61510261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Guardrail Systems</a:t>
            </a:r>
          </a:p>
        </p:txBody>
      </p:sp>
      <p:pic>
        <p:nvPicPr>
          <p:cNvPr id="9" name="Picture 2" descr="Guardrails used around the second floor - not residential">
            <a:extLst>
              <a:ext uri="{FF2B5EF4-FFF2-40B4-BE49-F238E27FC236}">
                <a16:creationId xmlns:a16="http://schemas.microsoft.com/office/drawing/2014/main" id="{93FFF7FE-72C5-88F7-38B4-BCA0A456144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48412" y="1375515"/>
            <a:ext cx="5306211" cy="3486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5">
            <a:extLst>
              <a:ext uri="{FF2B5EF4-FFF2-40B4-BE49-F238E27FC236}">
                <a16:creationId xmlns:a16="http://schemas.microsoft.com/office/drawing/2014/main" id="{03FD27A8-72E0-5D32-B664-26A0AF53CD1E}"/>
              </a:ext>
            </a:extLst>
          </p:cNvPr>
          <p:cNvSpPr>
            <a:spLocks noGrp="1"/>
          </p:cNvSpPr>
          <p:nvPr>
            <p:ph type="body" sz="quarter" idx="10"/>
          </p:nvPr>
        </p:nvSpPr>
        <p:spPr>
          <a:xfrm>
            <a:off x="1024320" y="5106089"/>
            <a:ext cx="7526556" cy="914400"/>
          </a:xfrm>
        </p:spPr>
        <p:txBody>
          <a:bodyPr>
            <a:normAutofit/>
          </a:bodyPr>
          <a:lstStyle/>
          <a:p>
            <a:r>
              <a:rPr lang="en-US" sz="2800" dirty="0">
                <a:latin typeface="Arial" panose="020B0604020202020204" pitchFamily="34" charset="0"/>
                <a:cs typeface="Arial" panose="020B0604020202020204" pitchFamily="34" charset="0"/>
              </a:rPr>
              <a:t>Here we see a floor perimeter completely protected by a guardrail system.</a:t>
            </a:r>
          </a:p>
        </p:txBody>
      </p:sp>
      <p:pic>
        <p:nvPicPr>
          <p:cNvPr id="10" name="Picture 7" descr="Guardrail wood frame along the edge for residential framing">
            <a:extLst>
              <a:ext uri="{FF2B5EF4-FFF2-40B4-BE49-F238E27FC236}">
                <a16:creationId xmlns:a16="http://schemas.microsoft.com/office/drawing/2014/main" id="{7BC50F0C-2101-D451-EAF4-AF6BC9C192E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19418" y="3015376"/>
            <a:ext cx="3169615" cy="2900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ontent Placeholder 3">
            <a:extLst>
              <a:ext uri="{FF2B5EF4-FFF2-40B4-BE49-F238E27FC236}">
                <a16:creationId xmlns:a16="http://schemas.microsoft.com/office/drawing/2014/main" id="{C15B1444-AA54-DD53-F9EE-3E7CF879DE27}"/>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6143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25E486A-91CD-C2B9-AF7B-F64FA3BD4CB3}"/>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Guardrails for Edges</a:t>
            </a:r>
          </a:p>
        </p:txBody>
      </p:sp>
      <p:pic>
        <p:nvPicPr>
          <p:cNvPr id="10" name="Picture 6" descr="These pictures depict guardrails on wall openings and along the top floor before construction - residential construction.">
            <a:extLst>
              <a:ext uri="{FF2B5EF4-FFF2-40B4-BE49-F238E27FC236}">
                <a16:creationId xmlns:a16="http://schemas.microsoft.com/office/drawing/2014/main" id="{EE7217D6-C595-F3A0-41BE-3957B811A08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1303217" y="1240011"/>
            <a:ext cx="3560428" cy="26703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3">
            <a:extLst>
              <a:ext uri="{FF2B5EF4-FFF2-40B4-BE49-F238E27FC236}">
                <a16:creationId xmlns:a16="http://schemas.microsoft.com/office/drawing/2014/main" id="{57DEAEBD-17FF-4715-6E6C-CBF0F3FBDFAA}"/>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3083431" y="3465280"/>
            <a:ext cx="3560428" cy="26703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 Placeholder 1">
            <a:extLst>
              <a:ext uri="{FF2B5EF4-FFF2-40B4-BE49-F238E27FC236}">
                <a16:creationId xmlns:a16="http://schemas.microsoft.com/office/drawing/2014/main" id="{1BCF91C5-6DE8-A039-6140-FFD1138BA9F8}"/>
              </a:ext>
            </a:extLst>
          </p:cNvPr>
          <p:cNvSpPr>
            <a:spLocks noGrp="1"/>
          </p:cNvSpPr>
          <p:nvPr>
            <p:ph type="body" sz="quarter" idx="10"/>
          </p:nvPr>
        </p:nvSpPr>
        <p:spPr>
          <a:xfrm>
            <a:off x="6773897" y="3132082"/>
            <a:ext cx="4914677" cy="1271752"/>
          </a:xfrm>
        </p:spPr>
        <p:txBody>
          <a:bodyPr>
            <a:normAutofit fontScale="92500"/>
          </a:bodyPr>
          <a:lstStyle/>
          <a:p>
            <a:r>
              <a:rPr lang="en-US" sz="2800" dirty="0"/>
              <a:t>These guardrails were set in a way that the walls could be set without removing them.</a:t>
            </a:r>
          </a:p>
        </p:txBody>
      </p:sp>
      <p:sp>
        <p:nvSpPr>
          <p:cNvPr id="3" name="Content Placeholder 3">
            <a:extLst>
              <a:ext uri="{FF2B5EF4-FFF2-40B4-BE49-F238E27FC236}">
                <a16:creationId xmlns:a16="http://schemas.microsoft.com/office/drawing/2014/main" id="{D0C410FA-CB90-13C2-1B3F-57ADE754911A}"/>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957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3556748-1779-EE6A-2682-8CF2AE766D69}"/>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Hazard</a:t>
            </a:r>
          </a:p>
        </p:txBody>
      </p:sp>
      <p:sp>
        <p:nvSpPr>
          <p:cNvPr id="2" name="Text Placeholder 1">
            <a:extLst>
              <a:ext uri="{FF2B5EF4-FFF2-40B4-BE49-F238E27FC236}">
                <a16:creationId xmlns:a16="http://schemas.microsoft.com/office/drawing/2014/main" id="{4E94FB91-A3D2-17AE-D034-D13F37040A20}"/>
              </a:ext>
            </a:extLst>
          </p:cNvPr>
          <p:cNvSpPr>
            <a:spLocks noGrp="1"/>
          </p:cNvSpPr>
          <p:nvPr>
            <p:ph type="body" sz="quarter" idx="10"/>
          </p:nvPr>
        </p:nvSpPr>
        <p:spPr/>
        <p:txBody>
          <a:bodyPr/>
          <a:lstStyle/>
          <a:p>
            <a:pPr>
              <a:lnSpc>
                <a:spcPct val="100000"/>
              </a:lnSpc>
              <a:spcBef>
                <a:spcPts val="0"/>
              </a:spcBef>
            </a:pPr>
            <a:r>
              <a:rPr lang="en-US" dirty="0"/>
              <a:t>Stud walls with 24” OC studs for non-load bearing walls must have guardrails.</a:t>
            </a:r>
          </a:p>
          <a:p>
            <a:pPr>
              <a:lnSpc>
                <a:spcPct val="100000"/>
              </a:lnSpc>
              <a:spcBef>
                <a:spcPts val="0"/>
              </a:spcBef>
            </a:pPr>
            <a:endParaRPr lang="en-US" dirty="0"/>
          </a:p>
          <a:p>
            <a:pPr>
              <a:lnSpc>
                <a:spcPct val="100000"/>
              </a:lnSpc>
              <a:spcBef>
                <a:spcPts val="0"/>
              </a:spcBef>
            </a:pPr>
            <a:r>
              <a:rPr lang="en-US" dirty="0"/>
              <a:t>Any opening over 19” wide must be guarded</a:t>
            </a:r>
          </a:p>
          <a:p>
            <a:pPr>
              <a:lnSpc>
                <a:spcPct val="100000"/>
              </a:lnSpc>
              <a:spcBef>
                <a:spcPts val="0"/>
              </a:spcBef>
            </a:pPr>
            <a:endParaRPr lang="en-US" dirty="0"/>
          </a:p>
          <a:p>
            <a:pPr>
              <a:lnSpc>
                <a:spcPct val="100000"/>
              </a:lnSpc>
              <a:spcBef>
                <a:spcPts val="0"/>
              </a:spcBef>
            </a:pPr>
            <a:r>
              <a:rPr lang="en-US" dirty="0"/>
              <a:t>Stud walls on 16” centers are acceptable.</a:t>
            </a:r>
          </a:p>
          <a:p>
            <a:pPr marL="0" indent="0">
              <a:lnSpc>
                <a:spcPct val="100000"/>
              </a:lnSpc>
              <a:spcBef>
                <a:spcPts val="0"/>
              </a:spcBef>
              <a:buNone/>
            </a:pPr>
            <a:endParaRPr lang="en-US" dirty="0"/>
          </a:p>
          <a:p>
            <a:pPr>
              <a:lnSpc>
                <a:spcPct val="100000"/>
              </a:lnSpc>
              <a:spcBef>
                <a:spcPts val="0"/>
              </a:spcBef>
            </a:pPr>
            <a:r>
              <a:rPr lang="en-US" dirty="0"/>
              <a:t>1926.502(b)(2)(iii)</a:t>
            </a:r>
          </a:p>
          <a:p>
            <a:endParaRPr lang="en-US" dirty="0"/>
          </a:p>
        </p:txBody>
      </p:sp>
      <p:pic>
        <p:nvPicPr>
          <p:cNvPr id="6" name="Picture 4" descr="Openings between studs is greater than 16 inches.">
            <a:extLst>
              <a:ext uri="{FF2B5EF4-FFF2-40B4-BE49-F238E27FC236}">
                <a16:creationId xmlns:a16="http://schemas.microsoft.com/office/drawing/2014/main" id="{6DCDE49C-B259-CF0B-8AB5-C06201C9ACB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11448" y="1235666"/>
            <a:ext cx="3334539" cy="250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descr="Guardrails installed over studs.">
            <a:extLst>
              <a:ext uri="{FF2B5EF4-FFF2-40B4-BE49-F238E27FC236}">
                <a16:creationId xmlns:a16="http://schemas.microsoft.com/office/drawing/2014/main" id="{8BA414B4-233C-9E9C-5493-0894DEF0560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7711448" y="3850162"/>
            <a:ext cx="3334539" cy="2317400"/>
          </a:xfrm>
          <a:prstGeom prst="rect">
            <a:avLst/>
          </a:prstGeom>
          <a:noFill/>
        </p:spPr>
      </p:pic>
      <p:sp>
        <p:nvSpPr>
          <p:cNvPr id="8" name="Line 8">
            <a:extLst>
              <a:ext uri="{FF2B5EF4-FFF2-40B4-BE49-F238E27FC236}">
                <a16:creationId xmlns:a16="http://schemas.microsoft.com/office/drawing/2014/main" id="{AD2A3BE3-BBDF-FD56-7DA3-2183251F3B5C}"/>
              </a:ext>
              <a:ext uri="{C183D7F6-B498-43B3-948B-1728B52AA6E4}">
                <adec:decorative xmlns:adec="http://schemas.microsoft.com/office/drawing/2017/decorative" val="1"/>
              </a:ext>
            </a:extLst>
          </p:cNvPr>
          <p:cNvSpPr>
            <a:spLocks noChangeShapeType="1"/>
          </p:cNvSpPr>
          <p:nvPr/>
        </p:nvSpPr>
        <p:spPr bwMode="auto">
          <a:xfrm flipV="1">
            <a:off x="7038108" y="2532993"/>
            <a:ext cx="1212513" cy="462454"/>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 name="Content Placeholder 3">
            <a:extLst>
              <a:ext uri="{FF2B5EF4-FFF2-40B4-BE49-F238E27FC236}">
                <a16:creationId xmlns:a16="http://schemas.microsoft.com/office/drawing/2014/main" id="{594D47BA-96EE-558B-09C1-D280F14C9902}"/>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47395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8562F68-2225-7069-8613-E23267ACCD40}"/>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Other Work Methods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pic>
        <p:nvPicPr>
          <p:cNvPr id="5" name="Picture 4" descr="Temporary guardrails during construction">
            <a:extLst>
              <a:ext uri="{FF2B5EF4-FFF2-40B4-BE49-F238E27FC236}">
                <a16:creationId xmlns:a16="http://schemas.microsoft.com/office/drawing/2014/main" id="{7D1B0CE8-7F65-218E-F5DC-EA470F4E92B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43351" y="1538289"/>
            <a:ext cx="4251325" cy="3189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a:extLst>
              <a:ext uri="{FF2B5EF4-FFF2-40B4-BE49-F238E27FC236}">
                <a16:creationId xmlns:a16="http://schemas.microsoft.com/office/drawing/2014/main" id="{32E182A5-86AA-7571-5E71-6CD98E5310AC}"/>
              </a:ext>
            </a:extLst>
          </p:cNvPr>
          <p:cNvSpPr>
            <a:spLocks noGrp="1"/>
          </p:cNvSpPr>
          <p:nvPr>
            <p:ph type="body" sz="quarter" idx="10"/>
          </p:nvPr>
        </p:nvSpPr>
        <p:spPr>
          <a:xfrm>
            <a:off x="1265598" y="5004487"/>
            <a:ext cx="9660804" cy="1124464"/>
          </a:xfrm>
        </p:spPr>
        <p:txBody>
          <a:bodyPr>
            <a:normAutofit/>
          </a:bodyPr>
          <a:lstStyle/>
          <a:p>
            <a:r>
              <a:rPr lang="en-US" sz="2400" dirty="0">
                <a:latin typeface="Arial" panose="020B0604020202020204" pitchFamily="34" charset="0"/>
                <a:cs typeface="Arial" panose="020B0604020202020204" pitchFamily="34" charset="0"/>
              </a:rPr>
              <a:t>Here is a guardrail system still in place that allows installation of dry wall and painting before installing the permanent handrail and removing the guardrail.</a:t>
            </a:r>
          </a:p>
        </p:txBody>
      </p:sp>
      <p:sp>
        <p:nvSpPr>
          <p:cNvPr id="6" name="Content Placeholder 3">
            <a:extLst>
              <a:ext uri="{FF2B5EF4-FFF2-40B4-BE49-F238E27FC236}">
                <a16:creationId xmlns:a16="http://schemas.microsoft.com/office/drawing/2014/main" id="{CECBD559-7E2E-7DF8-9E48-51003E98A6FF}"/>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Wood Frame Construction</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76537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02C6942-B89F-4AE4-8870-82433E2123EF}"/>
</file>

<file path=customXml/itemProps2.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3.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0c302b92-b59a-446b-bb5d-23d5c6e9fb4f"/>
    <ds:schemaRef ds:uri="422d50a2-91e8-4738-97cd-d5a6a9b90bb7"/>
  </ds:schemaRefs>
</ds:datastoreItem>
</file>

<file path=docProps/app.xml><?xml version="1.0" encoding="utf-8"?>
<Properties xmlns="http://schemas.openxmlformats.org/officeDocument/2006/extended-properties" xmlns:vt="http://schemas.openxmlformats.org/officeDocument/2006/docPropsVTypes">
  <TotalTime>21355</TotalTime>
  <Words>2671</Words>
  <Application>Microsoft Office PowerPoint</Application>
  <PresentationFormat>Widescreen</PresentationFormat>
  <Paragraphs>193</Paragraphs>
  <Slides>31</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31</vt:i4>
      </vt:variant>
    </vt:vector>
  </HeadingPairs>
  <TitlesOfParts>
    <vt:vector size="39" baseType="lpstr">
      <vt:lpstr>Arial</vt:lpstr>
      <vt:lpstr>Calibri</vt:lpstr>
      <vt:lpstr>Nunito ExtraLight</vt:lpstr>
      <vt:lpstr>Poppins</vt:lpstr>
      <vt:lpstr>Nunito</vt:lpstr>
      <vt:lpstr>Nunito Light</vt:lpstr>
      <vt:lpstr>Office Theme</vt:lpstr>
      <vt:lpstr>1_Office Theme</vt:lpstr>
      <vt:lpstr>Operations with Fall Hazards</vt:lpstr>
      <vt:lpstr>Learning Objectives</vt:lpstr>
      <vt:lpstr>Greater Hazard</vt:lpstr>
      <vt:lpstr>Definition of Residential Construction</vt:lpstr>
      <vt:lpstr>Deck Protection</vt:lpstr>
      <vt:lpstr>Guardrail Systems</vt:lpstr>
      <vt:lpstr>Guardrails for Edges</vt:lpstr>
      <vt:lpstr>Fall Hazard</vt:lpstr>
      <vt:lpstr>Other Work Methods 1</vt:lpstr>
      <vt:lpstr>Fall Hazards</vt:lpstr>
      <vt:lpstr>Guardrail Systems 1</vt:lpstr>
      <vt:lpstr>Guardrail Systems 2</vt:lpstr>
      <vt:lpstr>Window Guard Rails</vt:lpstr>
      <vt:lpstr>Stay Off Top Plates</vt:lpstr>
      <vt:lpstr>Installing Roof Trusses</vt:lpstr>
      <vt:lpstr>Wall or Bracket Scaffolds</vt:lpstr>
      <vt:lpstr>Other Work Methods 2</vt:lpstr>
      <vt:lpstr>Climbing on Trusses</vt:lpstr>
      <vt:lpstr>Truss Collapse</vt:lpstr>
      <vt:lpstr>Use of Guardrails</vt:lpstr>
      <vt:lpstr>Fall Arrest System Anchors - Wood Frame</vt:lpstr>
      <vt:lpstr>Anchors</vt:lpstr>
      <vt:lpstr>Personal Fall Arrest System Anchor Point</vt:lpstr>
      <vt:lpstr>Roof Anchors</vt:lpstr>
      <vt:lpstr>Roof Fall Restraint</vt:lpstr>
      <vt:lpstr>Use of Retractables</vt:lpstr>
      <vt:lpstr>Shingle Demolition or Tear-off</vt:lpstr>
      <vt:lpstr>Wood Frame Fall Anchors</vt:lpstr>
      <vt:lpstr>Ladder Jack Scaffolds</vt:lpstr>
      <vt:lpstr>Pump-jack Scaffolds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Idea Translations</cp:lastModifiedBy>
  <cp:revision>61</cp:revision>
  <cp:lastPrinted>2020-03-03T16:06:55Z</cp:lastPrinted>
  <dcterms:created xsi:type="dcterms:W3CDTF">2019-05-30T18:50:33Z</dcterms:created>
  <dcterms:modified xsi:type="dcterms:W3CDTF">2023-06-06T16:12:42Z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y fmtid="{D5CDD505-2E9C-101B-9397-08002B2CF9AE}" pid="4" name="MediaServiceImageTags">
    <vt:lpwstr/>
  </property>
</Properties>
</file>