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3"/>
    <p:sldMasterId id="2147483657" r:id="rId4"/>
  </p:sldMasterIdLst>
  <p:notesMasterIdLst>
    <p:notesMasterId r:id="rId39"/>
  </p:notesMasterIdLst>
  <p:handoutMasterIdLst>
    <p:handoutMasterId r:id="rId40"/>
  </p:handoutMasterIdLst>
  <p:sldIdLst>
    <p:sldId id="290"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Lst>
  <p:sldSz cx="12192000" cy="6858000"/>
  <p:notesSz cx="7315200" cy="9601200"/>
  <p:embeddedFontLst>
    <p:embeddedFont>
      <p:font typeface="Calibri" panose="020F0502020204030204" pitchFamily="34" charset="0"/>
      <p:regular r:id="rId41"/>
      <p:bold r:id="rId42"/>
      <p:italic r:id="rId43"/>
      <p:boldItalic r:id="rId44"/>
    </p:embeddedFont>
    <p:embeddedFont>
      <p:font typeface="Nunito" panose="00000500000000000000" pitchFamily="2" charset="0"/>
      <p:regular r:id="rId45"/>
      <p:bold r:id="rId46"/>
      <p:italic r:id="rId47"/>
      <p:boldItalic r:id="rId48"/>
    </p:embeddedFont>
    <p:embeddedFont>
      <p:font typeface="Nunito ExtraLight" panose="00000300000000000000" pitchFamily="2" charset="0"/>
      <p:regular r:id="rId49"/>
      <p:italic r:id="rId50"/>
    </p:embeddedFont>
    <p:embeddedFont>
      <p:font typeface="Nunito Light" panose="00000400000000000000" pitchFamily="2" charset="0"/>
      <p:regular r:id="rId51"/>
      <p:bold r:id="rId52"/>
      <p:italic r:id="rId53"/>
      <p:boldItalic r:id="rId54"/>
    </p:embeddedFont>
    <p:embeddedFont>
      <p:font typeface="Poppins" panose="00000500000000000000" pitchFamily="50" charset="0"/>
      <p:regular r:id="rId55"/>
      <p:bold r:id="rId56"/>
      <p:italic r:id="rId57"/>
      <p:boldItalic r:id="rId5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59" roundtripDataSignature="AMtx7miW7eYyFWfXAuW2LeNJK3mKBxTArg=="/>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B3AB84D-B633-4D47-B26D-88CA7136A091}" v="30" dt="2023-05-03T02:02:44.15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9" autoAdjust="0"/>
    <p:restoredTop sz="93792" autoAdjust="0"/>
  </p:normalViewPr>
  <p:slideViewPr>
    <p:cSldViewPr snapToGrid="0">
      <p:cViewPr varScale="1">
        <p:scale>
          <a:sx n="104" d="100"/>
          <a:sy n="104" d="100"/>
        </p:scale>
        <p:origin x="756" y="96"/>
      </p:cViewPr>
      <p:guideLst/>
    </p:cSldViewPr>
  </p:slideViewPr>
  <p:outlineViewPr>
    <p:cViewPr>
      <p:scale>
        <a:sx n="33" d="100"/>
        <a:sy n="33" d="100"/>
      </p:scale>
      <p:origin x="0" y="-6852"/>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font" Target="fonts/font2.fntdata"/><Relationship Id="rId47" Type="http://schemas.openxmlformats.org/officeDocument/2006/relationships/font" Target="fonts/font7.fntdata"/><Relationship Id="rId50" Type="http://schemas.openxmlformats.org/officeDocument/2006/relationships/font" Target="fonts/font10.fntdata"/><Relationship Id="rId55" Type="http://schemas.openxmlformats.org/officeDocument/2006/relationships/font" Target="fonts/font15.fntdata"/><Relationship Id="rId63"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handoutMaster" Target="handoutMasters/handoutMaster1.xml"/><Relationship Id="rId45" Type="http://schemas.openxmlformats.org/officeDocument/2006/relationships/font" Target="fonts/font5.fntdata"/><Relationship Id="rId53" Type="http://schemas.openxmlformats.org/officeDocument/2006/relationships/font" Target="fonts/font13.fntdata"/><Relationship Id="rId58" Type="http://schemas.openxmlformats.org/officeDocument/2006/relationships/font" Target="fonts/font18.fntdata"/><Relationship Id="rId5" Type="http://schemas.openxmlformats.org/officeDocument/2006/relationships/slide" Target="slides/slide1.xml"/><Relationship Id="rId61" Type="http://schemas.openxmlformats.org/officeDocument/2006/relationships/viewProps" Target="viewProps.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font" Target="fonts/font3.fntdata"/><Relationship Id="rId48" Type="http://schemas.openxmlformats.org/officeDocument/2006/relationships/font" Target="fonts/font8.fntdata"/><Relationship Id="rId56" Type="http://schemas.openxmlformats.org/officeDocument/2006/relationships/font" Target="fonts/font16.fntdata"/><Relationship Id="rId64" Type="http://schemas.microsoft.com/office/2016/11/relationships/changesInfo" Target="changesInfos/changesInfo1.xml"/><Relationship Id="rId8" Type="http://schemas.openxmlformats.org/officeDocument/2006/relationships/slide" Target="slides/slide4.xml"/><Relationship Id="rId51" Type="http://schemas.openxmlformats.org/officeDocument/2006/relationships/font" Target="fonts/font11.fntdata"/><Relationship Id="rId3" Type="http://schemas.openxmlformats.org/officeDocument/2006/relationships/slideMaster" Target="slideMasters/slideMaster1.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font" Target="fonts/font6.fntdata"/><Relationship Id="rId59" Type="http://customschemas.google.com/relationships/presentationmetadata" Target="metadata"/><Relationship Id="rId20" Type="http://schemas.openxmlformats.org/officeDocument/2006/relationships/slide" Target="slides/slide16.xml"/><Relationship Id="rId41" Type="http://schemas.openxmlformats.org/officeDocument/2006/relationships/font" Target="fonts/font1.fntdata"/><Relationship Id="rId54" Type="http://schemas.openxmlformats.org/officeDocument/2006/relationships/font" Target="fonts/font14.fntdata"/><Relationship Id="rId62"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font" Target="fonts/font9.fntdata"/><Relationship Id="rId57" Type="http://schemas.openxmlformats.org/officeDocument/2006/relationships/font" Target="fonts/font17.fntdata"/><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font" Target="fonts/font4.fntdata"/><Relationship Id="rId52" Type="http://schemas.openxmlformats.org/officeDocument/2006/relationships/font" Target="fonts/font12.fntdata"/><Relationship Id="rId60" Type="http://schemas.openxmlformats.org/officeDocument/2006/relationships/presProps" Target="presProps.xml"/><Relationship Id="rId65" Type="http://schemas.microsoft.com/office/2015/10/relationships/revisionInfo" Target="revisionInfo.xml"/><Relationship Id="rId4" Type="http://schemas.openxmlformats.org/officeDocument/2006/relationships/slideMaster" Target="slideMasters/slideMaster2.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zia Shah" userId="834fe6aa-7260-4947-9af5-9af74eff913c" providerId="ADAL" clId="{4B3AB84D-B633-4D47-B26D-88CA7136A091}"/>
    <pc:docChg chg="undo custSel modSld">
      <pc:chgData name="Nazia Shah" userId="834fe6aa-7260-4947-9af5-9af74eff913c" providerId="ADAL" clId="{4B3AB84D-B633-4D47-B26D-88CA7136A091}" dt="2023-05-03T02:18:57.372" v="174" actId="962"/>
      <pc:docMkLst>
        <pc:docMk/>
      </pc:docMkLst>
      <pc:sldChg chg="modSp mod">
        <pc:chgData name="Nazia Shah" userId="834fe6aa-7260-4947-9af5-9af74eff913c" providerId="ADAL" clId="{4B3AB84D-B633-4D47-B26D-88CA7136A091}" dt="2023-05-03T02:04:43.541" v="76" actId="962"/>
        <pc:sldMkLst>
          <pc:docMk/>
          <pc:sldMk cId="0" sldId="257"/>
        </pc:sldMkLst>
        <pc:spChg chg="mod">
          <ac:chgData name="Nazia Shah" userId="834fe6aa-7260-4947-9af5-9af74eff913c" providerId="ADAL" clId="{4B3AB84D-B633-4D47-B26D-88CA7136A091}" dt="2023-05-03T02:04:43.541" v="76" actId="962"/>
          <ac:spMkLst>
            <pc:docMk/>
            <pc:sldMk cId="0" sldId="257"/>
            <ac:spMk id="3" creationId="{09A3E4B0-78EB-4AD1-F005-D0391504E551}"/>
          </ac:spMkLst>
        </pc:spChg>
        <pc:spChg chg="mod ord">
          <ac:chgData name="Nazia Shah" userId="834fe6aa-7260-4947-9af5-9af74eff913c" providerId="ADAL" clId="{4B3AB84D-B633-4D47-B26D-88CA7136A091}" dt="2023-05-03T02:04:40.445" v="75"/>
          <ac:spMkLst>
            <pc:docMk/>
            <pc:sldMk cId="0" sldId="257"/>
            <ac:spMk id="76" creationId="{00000000-0000-0000-0000-000000000000}"/>
          </ac:spMkLst>
        </pc:spChg>
      </pc:sldChg>
      <pc:sldChg chg="modSp mod">
        <pc:chgData name="Nazia Shah" userId="834fe6aa-7260-4947-9af5-9af74eff913c" providerId="ADAL" clId="{4B3AB84D-B633-4D47-B26D-88CA7136A091}" dt="2023-05-03T02:05:25.887" v="83"/>
        <pc:sldMkLst>
          <pc:docMk/>
          <pc:sldMk cId="0" sldId="258"/>
        </pc:sldMkLst>
        <pc:spChg chg="mod">
          <ac:chgData name="Nazia Shah" userId="834fe6aa-7260-4947-9af5-9af74eff913c" providerId="ADAL" clId="{4B3AB84D-B633-4D47-B26D-88CA7136A091}" dt="2023-05-03T02:05:15.084" v="82" actId="962"/>
          <ac:spMkLst>
            <pc:docMk/>
            <pc:sldMk cId="0" sldId="258"/>
            <ac:spMk id="2" creationId="{BC919BBA-C920-3D60-46F1-CB7B8B74C69B}"/>
          </ac:spMkLst>
        </pc:spChg>
        <pc:spChg chg="ord">
          <ac:chgData name="Nazia Shah" userId="834fe6aa-7260-4947-9af5-9af74eff913c" providerId="ADAL" clId="{4B3AB84D-B633-4D47-B26D-88CA7136A091}" dt="2023-05-03T02:05:25.887" v="83"/>
          <ac:spMkLst>
            <pc:docMk/>
            <pc:sldMk cId="0" sldId="258"/>
            <ac:spMk id="82" creationId="{00000000-0000-0000-0000-000000000000}"/>
          </ac:spMkLst>
        </pc:spChg>
        <pc:spChg chg="mod ord">
          <ac:chgData name="Nazia Shah" userId="834fe6aa-7260-4947-9af5-9af74eff913c" providerId="ADAL" clId="{4B3AB84D-B633-4D47-B26D-88CA7136A091}" dt="2023-05-03T02:04:50.790" v="77"/>
          <ac:spMkLst>
            <pc:docMk/>
            <pc:sldMk cId="0" sldId="258"/>
            <ac:spMk id="83" creationId="{00000000-0000-0000-0000-000000000000}"/>
          </ac:spMkLst>
        </pc:spChg>
        <pc:spChg chg="mod">
          <ac:chgData name="Nazia Shah" userId="834fe6aa-7260-4947-9af5-9af74eff913c" providerId="ADAL" clId="{4B3AB84D-B633-4D47-B26D-88CA7136A091}" dt="2023-05-03T02:02:23.963" v="64" actId="962"/>
          <ac:spMkLst>
            <pc:docMk/>
            <pc:sldMk cId="0" sldId="258"/>
            <ac:spMk id="100" creationId="{00000000-0000-0000-0000-000000000000}"/>
          </ac:spMkLst>
        </pc:spChg>
        <pc:grpChg chg="mod">
          <ac:chgData name="Nazia Shah" userId="834fe6aa-7260-4947-9af5-9af74eff913c" providerId="ADAL" clId="{4B3AB84D-B633-4D47-B26D-88CA7136A091}" dt="2023-04-26T21:22:36.833" v="2" actId="1076"/>
          <ac:grpSpMkLst>
            <pc:docMk/>
            <pc:sldMk cId="0" sldId="258"/>
            <ac:grpSpMk id="91" creationId="{00000000-0000-0000-0000-000000000000}"/>
          </ac:grpSpMkLst>
        </pc:grpChg>
        <pc:grpChg chg="ord">
          <ac:chgData name="Nazia Shah" userId="834fe6aa-7260-4947-9af5-9af74eff913c" providerId="ADAL" clId="{4B3AB84D-B633-4D47-B26D-88CA7136A091}" dt="2023-05-03T02:05:05.048" v="81"/>
          <ac:grpSpMkLst>
            <pc:docMk/>
            <pc:sldMk cId="0" sldId="258"/>
            <ac:grpSpMk id="94" creationId="{00000000-0000-0000-0000-000000000000}"/>
          </ac:grpSpMkLst>
        </pc:grpChg>
      </pc:sldChg>
      <pc:sldChg chg="modSp mod">
        <pc:chgData name="Nazia Shah" userId="834fe6aa-7260-4947-9af5-9af74eff913c" providerId="ADAL" clId="{4B3AB84D-B633-4D47-B26D-88CA7136A091}" dt="2023-05-03T02:05:58.982" v="86" actId="962"/>
        <pc:sldMkLst>
          <pc:docMk/>
          <pc:sldMk cId="0" sldId="259"/>
        </pc:sldMkLst>
        <pc:spChg chg="mod">
          <ac:chgData name="Nazia Shah" userId="834fe6aa-7260-4947-9af5-9af74eff913c" providerId="ADAL" clId="{4B3AB84D-B633-4D47-B26D-88CA7136A091}" dt="2023-05-03T02:05:58.982" v="86" actId="962"/>
          <ac:spMkLst>
            <pc:docMk/>
            <pc:sldMk cId="0" sldId="259"/>
            <ac:spMk id="2" creationId="{EBD878CF-2ED3-2C58-9C35-404413166461}"/>
          </ac:spMkLst>
        </pc:spChg>
        <pc:spChg chg="mod ord">
          <ac:chgData name="Nazia Shah" userId="834fe6aa-7260-4947-9af5-9af74eff913c" providerId="ADAL" clId="{4B3AB84D-B633-4D47-B26D-88CA7136A091}" dt="2023-05-03T02:05:47.408" v="84"/>
          <ac:spMkLst>
            <pc:docMk/>
            <pc:sldMk cId="0" sldId="259"/>
            <ac:spMk id="107" creationId="{00000000-0000-0000-0000-000000000000}"/>
          </ac:spMkLst>
        </pc:spChg>
        <pc:picChg chg="ord">
          <ac:chgData name="Nazia Shah" userId="834fe6aa-7260-4947-9af5-9af74eff913c" providerId="ADAL" clId="{4B3AB84D-B633-4D47-B26D-88CA7136A091}" dt="2023-05-03T02:05:55.482" v="85"/>
          <ac:picMkLst>
            <pc:docMk/>
            <pc:sldMk cId="0" sldId="259"/>
            <ac:picMk id="109" creationId="{00000000-0000-0000-0000-000000000000}"/>
          </ac:picMkLst>
        </pc:picChg>
      </pc:sldChg>
      <pc:sldChg chg="modSp mod">
        <pc:chgData name="Nazia Shah" userId="834fe6aa-7260-4947-9af5-9af74eff913c" providerId="ADAL" clId="{4B3AB84D-B633-4D47-B26D-88CA7136A091}" dt="2023-05-03T02:06:13.694" v="89" actId="962"/>
        <pc:sldMkLst>
          <pc:docMk/>
          <pc:sldMk cId="0" sldId="260"/>
        </pc:sldMkLst>
        <pc:spChg chg="mod">
          <ac:chgData name="Nazia Shah" userId="834fe6aa-7260-4947-9af5-9af74eff913c" providerId="ADAL" clId="{4B3AB84D-B633-4D47-B26D-88CA7136A091}" dt="2023-05-03T02:06:13.694" v="89" actId="962"/>
          <ac:spMkLst>
            <pc:docMk/>
            <pc:sldMk cId="0" sldId="260"/>
            <ac:spMk id="2" creationId="{2F7F954C-4B94-8361-BDC3-9DA17011B3C6}"/>
          </ac:spMkLst>
        </pc:spChg>
        <pc:spChg chg="mod ord">
          <ac:chgData name="Nazia Shah" userId="834fe6aa-7260-4947-9af5-9af74eff913c" providerId="ADAL" clId="{4B3AB84D-B633-4D47-B26D-88CA7136A091}" dt="2023-05-03T02:06:04.944" v="87"/>
          <ac:spMkLst>
            <pc:docMk/>
            <pc:sldMk cId="0" sldId="260"/>
            <ac:spMk id="116" creationId="{00000000-0000-0000-0000-000000000000}"/>
          </ac:spMkLst>
        </pc:spChg>
        <pc:picChg chg="ord">
          <ac:chgData name="Nazia Shah" userId="834fe6aa-7260-4947-9af5-9af74eff913c" providerId="ADAL" clId="{4B3AB84D-B633-4D47-B26D-88CA7136A091}" dt="2023-05-03T02:06:09.721" v="88"/>
          <ac:picMkLst>
            <pc:docMk/>
            <pc:sldMk cId="0" sldId="260"/>
            <ac:picMk id="118" creationId="{00000000-0000-0000-0000-000000000000}"/>
          </ac:picMkLst>
        </pc:picChg>
      </pc:sldChg>
      <pc:sldChg chg="modSp mod">
        <pc:chgData name="Nazia Shah" userId="834fe6aa-7260-4947-9af5-9af74eff913c" providerId="ADAL" clId="{4B3AB84D-B633-4D47-B26D-88CA7136A091}" dt="2023-05-03T02:06:34.178" v="93" actId="962"/>
        <pc:sldMkLst>
          <pc:docMk/>
          <pc:sldMk cId="0" sldId="261"/>
        </pc:sldMkLst>
        <pc:spChg chg="mod">
          <ac:chgData name="Nazia Shah" userId="834fe6aa-7260-4947-9af5-9af74eff913c" providerId="ADAL" clId="{4B3AB84D-B633-4D47-B26D-88CA7136A091}" dt="2023-05-03T02:06:34.178" v="93" actId="962"/>
          <ac:spMkLst>
            <pc:docMk/>
            <pc:sldMk cId="0" sldId="261"/>
            <ac:spMk id="2" creationId="{0F52364F-B119-C360-EF39-6018D84D544E}"/>
          </ac:spMkLst>
        </pc:spChg>
        <pc:spChg chg="mod ord">
          <ac:chgData name="Nazia Shah" userId="834fe6aa-7260-4947-9af5-9af74eff913c" providerId="ADAL" clId="{4B3AB84D-B633-4D47-B26D-88CA7136A091}" dt="2023-05-03T02:06:22.588" v="90"/>
          <ac:spMkLst>
            <pc:docMk/>
            <pc:sldMk cId="0" sldId="261"/>
            <ac:spMk id="125" creationId="{00000000-0000-0000-0000-000000000000}"/>
          </ac:spMkLst>
        </pc:spChg>
        <pc:grpChg chg="ord">
          <ac:chgData name="Nazia Shah" userId="834fe6aa-7260-4947-9af5-9af74eff913c" providerId="ADAL" clId="{4B3AB84D-B633-4D47-B26D-88CA7136A091}" dt="2023-05-03T02:06:30.807" v="92"/>
          <ac:grpSpMkLst>
            <pc:docMk/>
            <pc:sldMk cId="0" sldId="261"/>
            <ac:grpSpMk id="127" creationId="{00000000-0000-0000-0000-000000000000}"/>
          </ac:grpSpMkLst>
        </pc:grpChg>
        <pc:picChg chg="ord">
          <ac:chgData name="Nazia Shah" userId="834fe6aa-7260-4947-9af5-9af74eff913c" providerId="ADAL" clId="{4B3AB84D-B633-4D47-B26D-88CA7136A091}" dt="2023-05-03T02:06:27.119" v="91"/>
          <ac:picMkLst>
            <pc:docMk/>
            <pc:sldMk cId="0" sldId="261"/>
            <ac:picMk id="126" creationId="{00000000-0000-0000-0000-000000000000}"/>
          </ac:picMkLst>
        </pc:picChg>
      </pc:sldChg>
      <pc:sldChg chg="modSp mod">
        <pc:chgData name="Nazia Shah" userId="834fe6aa-7260-4947-9af5-9af74eff913c" providerId="ADAL" clId="{4B3AB84D-B633-4D47-B26D-88CA7136A091}" dt="2023-05-03T02:06:48.694" v="96" actId="962"/>
        <pc:sldMkLst>
          <pc:docMk/>
          <pc:sldMk cId="0" sldId="262"/>
        </pc:sldMkLst>
        <pc:spChg chg="mod">
          <ac:chgData name="Nazia Shah" userId="834fe6aa-7260-4947-9af5-9af74eff913c" providerId="ADAL" clId="{4B3AB84D-B633-4D47-B26D-88CA7136A091}" dt="2023-05-03T02:06:48.694" v="96" actId="962"/>
          <ac:spMkLst>
            <pc:docMk/>
            <pc:sldMk cId="0" sldId="262"/>
            <ac:spMk id="2" creationId="{A83D1979-6EBC-3A62-E31B-474512FDEE3D}"/>
          </ac:spMkLst>
        </pc:spChg>
        <pc:spChg chg="mod ord">
          <ac:chgData name="Nazia Shah" userId="834fe6aa-7260-4947-9af5-9af74eff913c" providerId="ADAL" clId="{4B3AB84D-B633-4D47-B26D-88CA7136A091}" dt="2023-05-03T02:06:40.412" v="94"/>
          <ac:spMkLst>
            <pc:docMk/>
            <pc:sldMk cId="0" sldId="262"/>
            <ac:spMk id="137" creationId="{00000000-0000-0000-0000-000000000000}"/>
          </ac:spMkLst>
        </pc:spChg>
        <pc:grpChg chg="ord">
          <ac:chgData name="Nazia Shah" userId="834fe6aa-7260-4947-9af5-9af74eff913c" providerId="ADAL" clId="{4B3AB84D-B633-4D47-B26D-88CA7136A091}" dt="2023-05-03T02:06:46.830" v="95"/>
          <ac:grpSpMkLst>
            <pc:docMk/>
            <pc:sldMk cId="0" sldId="262"/>
            <ac:grpSpMk id="139" creationId="{00000000-0000-0000-0000-000000000000}"/>
          </ac:grpSpMkLst>
        </pc:grpChg>
      </pc:sldChg>
      <pc:sldChg chg="modSp mod">
        <pc:chgData name="Nazia Shah" userId="834fe6aa-7260-4947-9af5-9af74eff913c" providerId="ADAL" clId="{4B3AB84D-B633-4D47-B26D-88CA7136A091}" dt="2023-05-03T02:07:38.126" v="99" actId="962"/>
        <pc:sldMkLst>
          <pc:docMk/>
          <pc:sldMk cId="0" sldId="263"/>
        </pc:sldMkLst>
        <pc:spChg chg="mod">
          <ac:chgData name="Nazia Shah" userId="834fe6aa-7260-4947-9af5-9af74eff913c" providerId="ADAL" clId="{4B3AB84D-B633-4D47-B26D-88CA7136A091}" dt="2023-05-03T02:07:38.126" v="99" actId="962"/>
          <ac:spMkLst>
            <pc:docMk/>
            <pc:sldMk cId="0" sldId="263"/>
            <ac:spMk id="2" creationId="{68A2BA6D-4434-3588-CC49-64DCAA1AF159}"/>
          </ac:spMkLst>
        </pc:spChg>
        <pc:spChg chg="mod ord">
          <ac:chgData name="Nazia Shah" userId="834fe6aa-7260-4947-9af5-9af74eff913c" providerId="ADAL" clId="{4B3AB84D-B633-4D47-B26D-88CA7136A091}" dt="2023-05-03T02:06:59.078" v="97"/>
          <ac:spMkLst>
            <pc:docMk/>
            <pc:sldMk cId="0" sldId="263"/>
            <ac:spMk id="150" creationId="{00000000-0000-0000-0000-000000000000}"/>
          </ac:spMkLst>
        </pc:spChg>
        <pc:picChg chg="ord">
          <ac:chgData name="Nazia Shah" userId="834fe6aa-7260-4947-9af5-9af74eff913c" providerId="ADAL" clId="{4B3AB84D-B633-4D47-B26D-88CA7136A091}" dt="2023-05-03T02:07:36.671" v="98"/>
          <ac:picMkLst>
            <pc:docMk/>
            <pc:sldMk cId="0" sldId="263"/>
            <ac:picMk id="151" creationId="{00000000-0000-0000-0000-000000000000}"/>
          </ac:picMkLst>
        </pc:picChg>
      </pc:sldChg>
      <pc:sldChg chg="modSp mod">
        <pc:chgData name="Nazia Shah" userId="834fe6aa-7260-4947-9af5-9af74eff913c" providerId="ADAL" clId="{4B3AB84D-B633-4D47-B26D-88CA7136A091}" dt="2023-05-03T02:07:54.295" v="101" actId="962"/>
        <pc:sldMkLst>
          <pc:docMk/>
          <pc:sldMk cId="0" sldId="264"/>
        </pc:sldMkLst>
        <pc:spChg chg="mod">
          <ac:chgData name="Nazia Shah" userId="834fe6aa-7260-4947-9af5-9af74eff913c" providerId="ADAL" clId="{4B3AB84D-B633-4D47-B26D-88CA7136A091}" dt="2023-05-03T02:07:54.295" v="101" actId="962"/>
          <ac:spMkLst>
            <pc:docMk/>
            <pc:sldMk cId="0" sldId="264"/>
            <ac:spMk id="2" creationId="{3F43123C-A0FD-449D-D694-219918EAE264}"/>
          </ac:spMkLst>
        </pc:spChg>
        <pc:spChg chg="mod ord">
          <ac:chgData name="Nazia Shah" userId="834fe6aa-7260-4947-9af5-9af74eff913c" providerId="ADAL" clId="{4B3AB84D-B633-4D47-B26D-88CA7136A091}" dt="2023-05-03T02:07:49.869" v="100"/>
          <ac:spMkLst>
            <pc:docMk/>
            <pc:sldMk cId="0" sldId="264"/>
            <ac:spMk id="158" creationId="{00000000-0000-0000-0000-000000000000}"/>
          </ac:spMkLst>
        </pc:spChg>
      </pc:sldChg>
      <pc:sldChg chg="modSp mod">
        <pc:chgData name="Nazia Shah" userId="834fe6aa-7260-4947-9af5-9af74eff913c" providerId="ADAL" clId="{4B3AB84D-B633-4D47-B26D-88CA7136A091}" dt="2023-05-03T02:09:08.456" v="108"/>
        <pc:sldMkLst>
          <pc:docMk/>
          <pc:sldMk cId="0" sldId="265"/>
        </pc:sldMkLst>
        <pc:spChg chg="mod">
          <ac:chgData name="Nazia Shah" userId="834fe6aa-7260-4947-9af5-9af74eff913c" providerId="ADAL" clId="{4B3AB84D-B633-4D47-B26D-88CA7136A091}" dt="2023-05-03T02:08:37.031" v="103" actId="962"/>
          <ac:spMkLst>
            <pc:docMk/>
            <pc:sldMk cId="0" sldId="265"/>
            <ac:spMk id="2" creationId="{6C00D5A7-6B63-F907-B2D2-1532877E02DF}"/>
          </ac:spMkLst>
        </pc:spChg>
        <pc:spChg chg="ord">
          <ac:chgData name="Nazia Shah" userId="834fe6aa-7260-4947-9af5-9af74eff913c" providerId="ADAL" clId="{4B3AB84D-B633-4D47-B26D-88CA7136A091}" dt="2023-05-03T02:08:45.269" v="106"/>
          <ac:spMkLst>
            <pc:docMk/>
            <pc:sldMk cId="0" sldId="265"/>
            <ac:spMk id="165" creationId="{00000000-0000-0000-0000-000000000000}"/>
          </ac:spMkLst>
        </pc:spChg>
        <pc:spChg chg="mod ord">
          <ac:chgData name="Nazia Shah" userId="834fe6aa-7260-4947-9af5-9af74eff913c" providerId="ADAL" clId="{4B3AB84D-B633-4D47-B26D-88CA7136A091}" dt="2023-05-03T02:08:25.418" v="102"/>
          <ac:spMkLst>
            <pc:docMk/>
            <pc:sldMk cId="0" sldId="265"/>
            <ac:spMk id="167" creationId="{00000000-0000-0000-0000-000000000000}"/>
          </ac:spMkLst>
        </pc:spChg>
        <pc:picChg chg="mod">
          <ac:chgData name="Nazia Shah" userId="834fe6aa-7260-4947-9af5-9af74eff913c" providerId="ADAL" clId="{4B3AB84D-B633-4D47-B26D-88CA7136A091}" dt="2023-05-03T02:08:57.589" v="107" actId="962"/>
          <ac:picMkLst>
            <pc:docMk/>
            <pc:sldMk cId="0" sldId="265"/>
            <ac:picMk id="169" creationId="{00000000-0000-0000-0000-000000000000}"/>
          </ac:picMkLst>
        </pc:picChg>
        <pc:picChg chg="ord">
          <ac:chgData name="Nazia Shah" userId="834fe6aa-7260-4947-9af5-9af74eff913c" providerId="ADAL" clId="{4B3AB84D-B633-4D47-B26D-88CA7136A091}" dt="2023-05-03T02:09:08.456" v="108"/>
          <ac:picMkLst>
            <pc:docMk/>
            <pc:sldMk cId="0" sldId="265"/>
            <ac:picMk id="170" creationId="{00000000-0000-0000-0000-000000000000}"/>
          </ac:picMkLst>
        </pc:picChg>
      </pc:sldChg>
      <pc:sldChg chg="modSp mod">
        <pc:chgData name="Nazia Shah" userId="834fe6aa-7260-4947-9af5-9af74eff913c" providerId="ADAL" clId="{4B3AB84D-B633-4D47-B26D-88CA7136A091}" dt="2023-05-03T02:09:28.939" v="110"/>
        <pc:sldMkLst>
          <pc:docMk/>
          <pc:sldMk cId="0" sldId="266"/>
        </pc:sldMkLst>
        <pc:spChg chg="mod">
          <ac:chgData name="Nazia Shah" userId="834fe6aa-7260-4947-9af5-9af74eff913c" providerId="ADAL" clId="{4B3AB84D-B633-4D47-B26D-88CA7136A091}" dt="2023-05-03T02:09:23.468" v="109" actId="962"/>
          <ac:spMkLst>
            <pc:docMk/>
            <pc:sldMk cId="0" sldId="266"/>
            <ac:spMk id="2" creationId="{F9371697-05A2-E701-F40C-33605362668D}"/>
          </ac:spMkLst>
        </pc:spChg>
        <pc:spChg chg="mod ord">
          <ac:chgData name="Nazia Shah" userId="834fe6aa-7260-4947-9af5-9af74eff913c" providerId="ADAL" clId="{4B3AB84D-B633-4D47-B26D-88CA7136A091}" dt="2023-05-03T02:09:28.939" v="110"/>
          <ac:spMkLst>
            <pc:docMk/>
            <pc:sldMk cId="0" sldId="266"/>
            <ac:spMk id="177" creationId="{00000000-0000-0000-0000-000000000000}"/>
          </ac:spMkLst>
        </pc:spChg>
      </pc:sldChg>
      <pc:sldChg chg="modSp mod">
        <pc:chgData name="Nazia Shah" userId="834fe6aa-7260-4947-9af5-9af74eff913c" providerId="ADAL" clId="{4B3AB84D-B633-4D47-B26D-88CA7136A091}" dt="2023-05-03T02:09:54.786" v="112" actId="962"/>
        <pc:sldMkLst>
          <pc:docMk/>
          <pc:sldMk cId="0" sldId="267"/>
        </pc:sldMkLst>
        <pc:spChg chg="mod">
          <ac:chgData name="Nazia Shah" userId="834fe6aa-7260-4947-9af5-9af74eff913c" providerId="ADAL" clId="{4B3AB84D-B633-4D47-B26D-88CA7136A091}" dt="2023-05-03T02:09:54.786" v="112" actId="962"/>
          <ac:spMkLst>
            <pc:docMk/>
            <pc:sldMk cId="0" sldId="267"/>
            <ac:spMk id="2" creationId="{F6DD1347-F89F-A4EE-5397-BA26324E9712}"/>
          </ac:spMkLst>
        </pc:spChg>
        <pc:spChg chg="mod ord">
          <ac:chgData name="Nazia Shah" userId="834fe6aa-7260-4947-9af5-9af74eff913c" providerId="ADAL" clId="{4B3AB84D-B633-4D47-B26D-88CA7136A091}" dt="2023-05-03T02:09:46.698" v="111"/>
          <ac:spMkLst>
            <pc:docMk/>
            <pc:sldMk cId="0" sldId="267"/>
            <ac:spMk id="185" creationId="{00000000-0000-0000-0000-000000000000}"/>
          </ac:spMkLst>
        </pc:spChg>
        <pc:cxnChg chg="mod">
          <ac:chgData name="Nazia Shah" userId="834fe6aa-7260-4947-9af5-9af74eff913c" providerId="ADAL" clId="{4B3AB84D-B633-4D47-B26D-88CA7136A091}" dt="2023-05-03T02:02:27.758" v="65" actId="962"/>
          <ac:cxnSpMkLst>
            <pc:docMk/>
            <pc:sldMk cId="0" sldId="267"/>
            <ac:cxnSpMk id="187" creationId="{00000000-0000-0000-0000-000000000000}"/>
          </ac:cxnSpMkLst>
        </pc:cxnChg>
      </pc:sldChg>
      <pc:sldChg chg="modSp mod">
        <pc:chgData name="Nazia Shah" userId="834fe6aa-7260-4947-9af5-9af74eff913c" providerId="ADAL" clId="{4B3AB84D-B633-4D47-B26D-88CA7136A091}" dt="2023-05-03T02:10:15.563" v="114" actId="962"/>
        <pc:sldMkLst>
          <pc:docMk/>
          <pc:sldMk cId="0" sldId="268"/>
        </pc:sldMkLst>
        <pc:spChg chg="mod">
          <ac:chgData name="Nazia Shah" userId="834fe6aa-7260-4947-9af5-9af74eff913c" providerId="ADAL" clId="{4B3AB84D-B633-4D47-B26D-88CA7136A091}" dt="2023-05-03T01:58:49.904" v="15" actId="33553"/>
          <ac:spMkLst>
            <pc:docMk/>
            <pc:sldMk cId="0" sldId="268"/>
            <ac:spMk id="194" creationId="{00000000-0000-0000-0000-000000000000}"/>
          </ac:spMkLst>
        </pc:spChg>
        <pc:picChg chg="mod">
          <ac:chgData name="Nazia Shah" userId="834fe6aa-7260-4947-9af5-9af74eff913c" providerId="ADAL" clId="{4B3AB84D-B633-4D47-B26D-88CA7136A091}" dt="2023-05-03T02:10:14.615" v="113" actId="962"/>
          <ac:picMkLst>
            <pc:docMk/>
            <pc:sldMk cId="0" sldId="268"/>
            <ac:picMk id="195" creationId="{00000000-0000-0000-0000-000000000000}"/>
          </ac:picMkLst>
        </pc:picChg>
        <pc:picChg chg="mod">
          <ac:chgData name="Nazia Shah" userId="834fe6aa-7260-4947-9af5-9af74eff913c" providerId="ADAL" clId="{4B3AB84D-B633-4D47-B26D-88CA7136A091}" dt="2023-05-03T02:10:15.563" v="114" actId="962"/>
          <ac:picMkLst>
            <pc:docMk/>
            <pc:sldMk cId="0" sldId="268"/>
            <ac:picMk id="196" creationId="{00000000-0000-0000-0000-000000000000}"/>
          </ac:picMkLst>
        </pc:picChg>
      </pc:sldChg>
      <pc:sldChg chg="modSp mod">
        <pc:chgData name="Nazia Shah" userId="834fe6aa-7260-4947-9af5-9af74eff913c" providerId="ADAL" clId="{4B3AB84D-B633-4D47-B26D-88CA7136A091}" dt="2023-05-03T02:11:03.103" v="116"/>
        <pc:sldMkLst>
          <pc:docMk/>
          <pc:sldMk cId="0" sldId="269"/>
        </pc:sldMkLst>
        <pc:spChg chg="mod">
          <ac:chgData name="Nazia Shah" userId="834fe6aa-7260-4947-9af5-9af74eff913c" providerId="ADAL" clId="{4B3AB84D-B633-4D47-B26D-88CA7136A091}" dt="2023-05-03T02:10:22.840" v="115" actId="962"/>
          <ac:spMkLst>
            <pc:docMk/>
            <pc:sldMk cId="0" sldId="269"/>
            <ac:spMk id="2" creationId="{489A3064-8BC4-3D3A-E858-937705541CC6}"/>
          </ac:spMkLst>
        </pc:spChg>
        <pc:spChg chg="mod ord">
          <ac:chgData name="Nazia Shah" userId="834fe6aa-7260-4947-9af5-9af74eff913c" providerId="ADAL" clId="{4B3AB84D-B633-4D47-B26D-88CA7136A091}" dt="2023-05-03T02:11:03.103" v="116"/>
          <ac:spMkLst>
            <pc:docMk/>
            <pc:sldMk cId="0" sldId="269"/>
            <ac:spMk id="203" creationId="{00000000-0000-0000-0000-000000000000}"/>
          </ac:spMkLst>
        </pc:spChg>
        <pc:cxnChg chg="mod">
          <ac:chgData name="Nazia Shah" userId="834fe6aa-7260-4947-9af5-9af74eff913c" providerId="ADAL" clId="{4B3AB84D-B633-4D47-B26D-88CA7136A091}" dt="2023-05-03T02:02:30.823" v="66" actId="962"/>
          <ac:cxnSpMkLst>
            <pc:docMk/>
            <pc:sldMk cId="0" sldId="269"/>
            <ac:cxnSpMk id="205" creationId="{00000000-0000-0000-0000-000000000000}"/>
          </ac:cxnSpMkLst>
        </pc:cxnChg>
        <pc:cxnChg chg="mod">
          <ac:chgData name="Nazia Shah" userId="834fe6aa-7260-4947-9af5-9af74eff913c" providerId="ADAL" clId="{4B3AB84D-B633-4D47-B26D-88CA7136A091}" dt="2023-05-03T02:02:33.488" v="67" actId="962"/>
          <ac:cxnSpMkLst>
            <pc:docMk/>
            <pc:sldMk cId="0" sldId="269"/>
            <ac:cxnSpMk id="207" creationId="{00000000-0000-0000-0000-000000000000}"/>
          </ac:cxnSpMkLst>
        </pc:cxnChg>
      </pc:sldChg>
      <pc:sldChg chg="modSp mod">
        <pc:chgData name="Nazia Shah" userId="834fe6aa-7260-4947-9af5-9af74eff913c" providerId="ADAL" clId="{4B3AB84D-B633-4D47-B26D-88CA7136A091}" dt="2023-05-03T02:11:24.359" v="119" actId="962"/>
        <pc:sldMkLst>
          <pc:docMk/>
          <pc:sldMk cId="0" sldId="270"/>
        </pc:sldMkLst>
        <pc:spChg chg="mod">
          <ac:chgData name="Nazia Shah" userId="834fe6aa-7260-4947-9af5-9af74eff913c" providerId="ADAL" clId="{4B3AB84D-B633-4D47-B26D-88CA7136A091}" dt="2023-05-03T02:11:24.359" v="119" actId="962"/>
          <ac:spMkLst>
            <pc:docMk/>
            <pc:sldMk cId="0" sldId="270"/>
            <ac:spMk id="2" creationId="{44C5C8B1-45D4-E24D-24D0-FAE671CC3FFC}"/>
          </ac:spMkLst>
        </pc:spChg>
        <pc:spChg chg="mod ord">
          <ac:chgData name="Nazia Shah" userId="834fe6aa-7260-4947-9af5-9af74eff913c" providerId="ADAL" clId="{4B3AB84D-B633-4D47-B26D-88CA7136A091}" dt="2023-05-03T02:11:18.456" v="117"/>
          <ac:spMkLst>
            <pc:docMk/>
            <pc:sldMk cId="0" sldId="270"/>
            <ac:spMk id="214" creationId="{00000000-0000-0000-0000-000000000000}"/>
          </ac:spMkLst>
        </pc:spChg>
        <pc:spChg chg="mod">
          <ac:chgData name="Nazia Shah" userId="834fe6aa-7260-4947-9af5-9af74eff913c" providerId="ADAL" clId="{4B3AB84D-B633-4D47-B26D-88CA7136A091}" dt="2023-05-03T02:02:37.047" v="68" actId="962"/>
          <ac:spMkLst>
            <pc:docMk/>
            <pc:sldMk cId="0" sldId="270"/>
            <ac:spMk id="216" creationId="{00000000-0000-0000-0000-000000000000}"/>
          </ac:spMkLst>
        </pc:spChg>
        <pc:picChg chg="ord">
          <ac:chgData name="Nazia Shah" userId="834fe6aa-7260-4947-9af5-9af74eff913c" providerId="ADAL" clId="{4B3AB84D-B633-4D47-B26D-88CA7136A091}" dt="2023-05-03T02:11:21.309" v="118"/>
          <ac:picMkLst>
            <pc:docMk/>
            <pc:sldMk cId="0" sldId="270"/>
            <ac:picMk id="215" creationId="{00000000-0000-0000-0000-000000000000}"/>
          </ac:picMkLst>
        </pc:picChg>
      </pc:sldChg>
      <pc:sldChg chg="modSp mod">
        <pc:chgData name="Nazia Shah" userId="834fe6aa-7260-4947-9af5-9af74eff913c" providerId="ADAL" clId="{4B3AB84D-B633-4D47-B26D-88CA7136A091}" dt="2023-05-03T02:12:13.735" v="123"/>
        <pc:sldMkLst>
          <pc:docMk/>
          <pc:sldMk cId="0" sldId="271"/>
        </pc:sldMkLst>
        <pc:spChg chg="mod">
          <ac:chgData name="Nazia Shah" userId="834fe6aa-7260-4947-9af5-9af74eff913c" providerId="ADAL" clId="{4B3AB84D-B633-4D47-B26D-88CA7136A091}" dt="2023-05-03T02:12:08.939" v="122" actId="962"/>
          <ac:spMkLst>
            <pc:docMk/>
            <pc:sldMk cId="0" sldId="271"/>
            <ac:spMk id="2" creationId="{96103A55-2D7D-DF9F-6DDD-C11D1C029457}"/>
          </ac:spMkLst>
        </pc:spChg>
        <pc:spChg chg="mod ord">
          <ac:chgData name="Nazia Shah" userId="834fe6aa-7260-4947-9af5-9af74eff913c" providerId="ADAL" clId="{4B3AB84D-B633-4D47-B26D-88CA7136A091}" dt="2023-05-03T02:12:03.863" v="121" actId="404"/>
          <ac:spMkLst>
            <pc:docMk/>
            <pc:sldMk cId="0" sldId="271"/>
            <ac:spMk id="222" creationId="{00000000-0000-0000-0000-000000000000}"/>
          </ac:spMkLst>
        </pc:spChg>
        <pc:picChg chg="ord">
          <ac:chgData name="Nazia Shah" userId="834fe6aa-7260-4947-9af5-9af74eff913c" providerId="ADAL" clId="{4B3AB84D-B633-4D47-B26D-88CA7136A091}" dt="2023-05-03T02:12:13.735" v="123"/>
          <ac:picMkLst>
            <pc:docMk/>
            <pc:sldMk cId="0" sldId="271"/>
            <ac:picMk id="224" creationId="{00000000-0000-0000-0000-000000000000}"/>
          </ac:picMkLst>
        </pc:picChg>
      </pc:sldChg>
      <pc:sldChg chg="modSp mod">
        <pc:chgData name="Nazia Shah" userId="834fe6aa-7260-4947-9af5-9af74eff913c" providerId="ADAL" clId="{4B3AB84D-B633-4D47-B26D-88CA7136A091}" dt="2023-05-03T02:13:03.284" v="126" actId="962"/>
        <pc:sldMkLst>
          <pc:docMk/>
          <pc:sldMk cId="0" sldId="272"/>
        </pc:sldMkLst>
        <pc:spChg chg="mod">
          <ac:chgData name="Nazia Shah" userId="834fe6aa-7260-4947-9af5-9af74eff913c" providerId="ADAL" clId="{4B3AB84D-B633-4D47-B26D-88CA7136A091}" dt="2023-05-03T02:13:03.284" v="126" actId="962"/>
          <ac:spMkLst>
            <pc:docMk/>
            <pc:sldMk cId="0" sldId="272"/>
            <ac:spMk id="2" creationId="{268ECA4C-522F-F6D5-DF97-3CC32C35F219}"/>
          </ac:spMkLst>
        </pc:spChg>
        <pc:spChg chg="mod ord">
          <ac:chgData name="Nazia Shah" userId="834fe6aa-7260-4947-9af5-9af74eff913c" providerId="ADAL" clId="{4B3AB84D-B633-4D47-B26D-88CA7136A091}" dt="2023-05-03T02:12:35.754" v="124"/>
          <ac:spMkLst>
            <pc:docMk/>
            <pc:sldMk cId="0" sldId="272"/>
            <ac:spMk id="231" creationId="{00000000-0000-0000-0000-000000000000}"/>
          </ac:spMkLst>
        </pc:spChg>
        <pc:picChg chg="ord">
          <ac:chgData name="Nazia Shah" userId="834fe6aa-7260-4947-9af5-9af74eff913c" providerId="ADAL" clId="{4B3AB84D-B633-4D47-B26D-88CA7136A091}" dt="2023-05-03T02:12:59.665" v="125"/>
          <ac:picMkLst>
            <pc:docMk/>
            <pc:sldMk cId="0" sldId="272"/>
            <ac:picMk id="232" creationId="{00000000-0000-0000-0000-000000000000}"/>
          </ac:picMkLst>
        </pc:picChg>
      </pc:sldChg>
      <pc:sldChg chg="modSp mod">
        <pc:chgData name="Nazia Shah" userId="834fe6aa-7260-4947-9af5-9af74eff913c" providerId="ADAL" clId="{4B3AB84D-B633-4D47-B26D-88CA7136A091}" dt="2023-05-03T02:13:15.236" v="129" actId="962"/>
        <pc:sldMkLst>
          <pc:docMk/>
          <pc:sldMk cId="0" sldId="273"/>
        </pc:sldMkLst>
        <pc:spChg chg="mod">
          <ac:chgData name="Nazia Shah" userId="834fe6aa-7260-4947-9af5-9af74eff913c" providerId="ADAL" clId="{4B3AB84D-B633-4D47-B26D-88CA7136A091}" dt="2023-05-03T02:13:15.236" v="129" actId="962"/>
          <ac:spMkLst>
            <pc:docMk/>
            <pc:sldMk cId="0" sldId="273"/>
            <ac:spMk id="2" creationId="{9BC3DB92-6961-8738-F408-DFBB03FFBDCF}"/>
          </ac:spMkLst>
        </pc:spChg>
        <pc:spChg chg="mod ord">
          <ac:chgData name="Nazia Shah" userId="834fe6aa-7260-4947-9af5-9af74eff913c" providerId="ADAL" clId="{4B3AB84D-B633-4D47-B26D-88CA7136A091}" dt="2023-05-03T02:13:13.517" v="128"/>
          <ac:spMkLst>
            <pc:docMk/>
            <pc:sldMk cId="0" sldId="273"/>
            <ac:spMk id="240" creationId="{00000000-0000-0000-0000-000000000000}"/>
          </ac:spMkLst>
        </pc:spChg>
      </pc:sldChg>
      <pc:sldChg chg="modSp mod">
        <pc:chgData name="Nazia Shah" userId="834fe6aa-7260-4947-9af5-9af74eff913c" providerId="ADAL" clId="{4B3AB84D-B633-4D47-B26D-88CA7136A091}" dt="2023-05-03T02:13:32.460" v="131" actId="962"/>
        <pc:sldMkLst>
          <pc:docMk/>
          <pc:sldMk cId="0" sldId="274"/>
        </pc:sldMkLst>
        <pc:spChg chg="mod">
          <ac:chgData name="Nazia Shah" userId="834fe6aa-7260-4947-9af5-9af74eff913c" providerId="ADAL" clId="{4B3AB84D-B633-4D47-B26D-88CA7136A091}" dt="2023-05-03T02:13:32.460" v="131" actId="962"/>
          <ac:spMkLst>
            <pc:docMk/>
            <pc:sldMk cId="0" sldId="274"/>
            <ac:spMk id="2" creationId="{F713187B-8EF9-9074-F593-071B728D49A8}"/>
          </ac:spMkLst>
        </pc:spChg>
        <pc:spChg chg="mod ord">
          <ac:chgData name="Nazia Shah" userId="834fe6aa-7260-4947-9af5-9af74eff913c" providerId="ADAL" clId="{4B3AB84D-B633-4D47-B26D-88CA7136A091}" dt="2023-05-03T02:13:23.046" v="130"/>
          <ac:spMkLst>
            <pc:docMk/>
            <pc:sldMk cId="0" sldId="274"/>
            <ac:spMk id="246" creationId="{00000000-0000-0000-0000-000000000000}"/>
          </ac:spMkLst>
        </pc:spChg>
        <pc:spChg chg="mod">
          <ac:chgData name="Nazia Shah" userId="834fe6aa-7260-4947-9af5-9af74eff913c" providerId="ADAL" clId="{4B3AB84D-B633-4D47-B26D-88CA7136A091}" dt="2023-05-03T02:02:41.019" v="69" actId="962"/>
          <ac:spMkLst>
            <pc:docMk/>
            <pc:sldMk cId="0" sldId="274"/>
            <ac:spMk id="249" creationId="{00000000-0000-0000-0000-000000000000}"/>
          </ac:spMkLst>
        </pc:spChg>
      </pc:sldChg>
      <pc:sldChg chg="modSp mod">
        <pc:chgData name="Nazia Shah" userId="834fe6aa-7260-4947-9af5-9af74eff913c" providerId="ADAL" clId="{4B3AB84D-B633-4D47-B26D-88CA7136A091}" dt="2023-05-03T02:13:43.730" v="133"/>
        <pc:sldMkLst>
          <pc:docMk/>
          <pc:sldMk cId="0" sldId="275"/>
        </pc:sldMkLst>
        <pc:spChg chg="mod">
          <ac:chgData name="Nazia Shah" userId="834fe6aa-7260-4947-9af5-9af74eff913c" providerId="ADAL" clId="{4B3AB84D-B633-4D47-B26D-88CA7136A091}" dt="2023-05-03T02:13:38.117" v="132" actId="962"/>
          <ac:spMkLst>
            <pc:docMk/>
            <pc:sldMk cId="0" sldId="275"/>
            <ac:spMk id="2" creationId="{BED5B6E9-F313-9A8D-C50C-CD1F6A827248}"/>
          </ac:spMkLst>
        </pc:spChg>
        <pc:spChg chg="mod ord">
          <ac:chgData name="Nazia Shah" userId="834fe6aa-7260-4947-9af5-9af74eff913c" providerId="ADAL" clId="{4B3AB84D-B633-4D47-B26D-88CA7136A091}" dt="2023-05-03T02:13:43.730" v="133"/>
          <ac:spMkLst>
            <pc:docMk/>
            <pc:sldMk cId="0" sldId="275"/>
            <ac:spMk id="256" creationId="{00000000-0000-0000-0000-000000000000}"/>
          </ac:spMkLst>
        </pc:spChg>
      </pc:sldChg>
      <pc:sldChg chg="modSp mod">
        <pc:chgData name="Nazia Shah" userId="834fe6aa-7260-4947-9af5-9af74eff913c" providerId="ADAL" clId="{4B3AB84D-B633-4D47-B26D-88CA7136A091}" dt="2023-05-03T02:13:57.084" v="137"/>
        <pc:sldMkLst>
          <pc:docMk/>
          <pc:sldMk cId="0" sldId="276"/>
        </pc:sldMkLst>
        <pc:spChg chg="mod">
          <ac:chgData name="Nazia Shah" userId="834fe6aa-7260-4947-9af5-9af74eff913c" providerId="ADAL" clId="{4B3AB84D-B633-4D47-B26D-88CA7136A091}" dt="2023-05-03T02:13:50.288" v="134" actId="962"/>
          <ac:spMkLst>
            <pc:docMk/>
            <pc:sldMk cId="0" sldId="276"/>
            <ac:spMk id="2" creationId="{68A977F6-D5D7-EE59-4B9B-EE44A84844F9}"/>
          </ac:spMkLst>
        </pc:spChg>
        <pc:spChg chg="mod ord">
          <ac:chgData name="Nazia Shah" userId="834fe6aa-7260-4947-9af5-9af74eff913c" providerId="ADAL" clId="{4B3AB84D-B633-4D47-B26D-88CA7136A091}" dt="2023-05-03T02:13:53.505" v="136"/>
          <ac:spMkLst>
            <pc:docMk/>
            <pc:sldMk cId="0" sldId="276"/>
            <ac:spMk id="266" creationId="{00000000-0000-0000-0000-000000000000}"/>
          </ac:spMkLst>
        </pc:spChg>
        <pc:picChg chg="ord">
          <ac:chgData name="Nazia Shah" userId="834fe6aa-7260-4947-9af5-9af74eff913c" providerId="ADAL" clId="{4B3AB84D-B633-4D47-B26D-88CA7136A091}" dt="2023-05-03T02:13:57.084" v="137"/>
          <ac:picMkLst>
            <pc:docMk/>
            <pc:sldMk cId="0" sldId="276"/>
            <ac:picMk id="264" creationId="{00000000-0000-0000-0000-000000000000}"/>
          </ac:picMkLst>
        </pc:picChg>
      </pc:sldChg>
      <pc:sldChg chg="modSp mod">
        <pc:chgData name="Nazia Shah" userId="834fe6aa-7260-4947-9af5-9af74eff913c" providerId="ADAL" clId="{4B3AB84D-B633-4D47-B26D-88CA7136A091}" dt="2023-05-03T02:14:25.337" v="140" actId="962"/>
        <pc:sldMkLst>
          <pc:docMk/>
          <pc:sldMk cId="0" sldId="277"/>
        </pc:sldMkLst>
        <pc:spChg chg="mod">
          <ac:chgData name="Nazia Shah" userId="834fe6aa-7260-4947-9af5-9af74eff913c" providerId="ADAL" clId="{4B3AB84D-B633-4D47-B26D-88CA7136A091}" dt="2023-05-03T02:03:10.803" v="72" actId="962"/>
          <ac:spMkLst>
            <pc:docMk/>
            <pc:sldMk cId="0" sldId="277"/>
            <ac:spMk id="2" creationId="{B7400D94-E924-3BD4-5B50-A3046F63D5FF}"/>
          </ac:spMkLst>
        </pc:spChg>
        <pc:spChg chg="mod ord">
          <ac:chgData name="Nazia Shah" userId="834fe6aa-7260-4947-9af5-9af74eff913c" providerId="ADAL" clId="{4B3AB84D-B633-4D47-B26D-88CA7136A091}" dt="2023-05-03T02:03:06.725" v="71"/>
          <ac:spMkLst>
            <pc:docMk/>
            <pc:sldMk cId="0" sldId="277"/>
            <ac:spMk id="272" creationId="{00000000-0000-0000-0000-000000000000}"/>
          </ac:spMkLst>
        </pc:spChg>
        <pc:picChg chg="mod">
          <ac:chgData name="Nazia Shah" userId="834fe6aa-7260-4947-9af5-9af74eff913c" providerId="ADAL" clId="{4B3AB84D-B633-4D47-B26D-88CA7136A091}" dt="2023-05-03T02:14:25.337" v="140" actId="962"/>
          <ac:picMkLst>
            <pc:docMk/>
            <pc:sldMk cId="0" sldId="277"/>
            <ac:picMk id="274" creationId="{00000000-0000-0000-0000-000000000000}"/>
          </ac:picMkLst>
        </pc:picChg>
      </pc:sldChg>
      <pc:sldChg chg="modSp mod">
        <pc:chgData name="Nazia Shah" userId="834fe6aa-7260-4947-9af5-9af74eff913c" providerId="ADAL" clId="{4B3AB84D-B633-4D47-B26D-88CA7136A091}" dt="2023-05-03T02:15:48.639" v="142"/>
        <pc:sldMkLst>
          <pc:docMk/>
          <pc:sldMk cId="0" sldId="278"/>
        </pc:sldMkLst>
        <pc:spChg chg="mod">
          <ac:chgData name="Nazia Shah" userId="834fe6aa-7260-4947-9af5-9af74eff913c" providerId="ADAL" clId="{4B3AB84D-B633-4D47-B26D-88CA7136A091}" dt="2023-05-03T02:15:46.602" v="141" actId="962"/>
          <ac:spMkLst>
            <pc:docMk/>
            <pc:sldMk cId="0" sldId="278"/>
            <ac:spMk id="2" creationId="{C3D30B21-D27B-0937-0295-6402CE8EC385}"/>
          </ac:spMkLst>
        </pc:spChg>
        <pc:spChg chg="mod ord">
          <ac:chgData name="Nazia Shah" userId="834fe6aa-7260-4947-9af5-9af74eff913c" providerId="ADAL" clId="{4B3AB84D-B633-4D47-B26D-88CA7136A091}" dt="2023-05-03T02:15:48.639" v="142"/>
          <ac:spMkLst>
            <pc:docMk/>
            <pc:sldMk cId="0" sldId="278"/>
            <ac:spMk id="280" creationId="{00000000-0000-0000-0000-000000000000}"/>
          </ac:spMkLst>
        </pc:spChg>
      </pc:sldChg>
      <pc:sldChg chg="modSp mod">
        <pc:chgData name="Nazia Shah" userId="834fe6aa-7260-4947-9af5-9af74eff913c" providerId="ADAL" clId="{4B3AB84D-B633-4D47-B26D-88CA7136A091}" dt="2023-05-03T02:15:57.649" v="144"/>
        <pc:sldMkLst>
          <pc:docMk/>
          <pc:sldMk cId="0" sldId="279"/>
        </pc:sldMkLst>
        <pc:spChg chg="mod">
          <ac:chgData name="Nazia Shah" userId="834fe6aa-7260-4947-9af5-9af74eff913c" providerId="ADAL" clId="{4B3AB84D-B633-4D47-B26D-88CA7136A091}" dt="2023-05-03T02:15:55.020" v="143" actId="962"/>
          <ac:spMkLst>
            <pc:docMk/>
            <pc:sldMk cId="0" sldId="279"/>
            <ac:spMk id="2" creationId="{07F0076E-E583-E85A-1829-C0B515BF394C}"/>
          </ac:spMkLst>
        </pc:spChg>
        <pc:spChg chg="mod ord">
          <ac:chgData name="Nazia Shah" userId="834fe6aa-7260-4947-9af5-9af74eff913c" providerId="ADAL" clId="{4B3AB84D-B633-4D47-B26D-88CA7136A091}" dt="2023-05-03T02:15:57.649" v="144"/>
          <ac:spMkLst>
            <pc:docMk/>
            <pc:sldMk cId="0" sldId="279"/>
            <ac:spMk id="287" creationId="{00000000-0000-0000-0000-000000000000}"/>
          </ac:spMkLst>
        </pc:spChg>
      </pc:sldChg>
      <pc:sldChg chg="modSp mod">
        <pc:chgData name="Nazia Shah" userId="834fe6aa-7260-4947-9af5-9af74eff913c" providerId="ADAL" clId="{4B3AB84D-B633-4D47-B26D-88CA7136A091}" dt="2023-05-03T02:16:08.223" v="147"/>
        <pc:sldMkLst>
          <pc:docMk/>
          <pc:sldMk cId="0" sldId="280"/>
        </pc:sldMkLst>
        <pc:spChg chg="mod">
          <ac:chgData name="Nazia Shah" userId="834fe6aa-7260-4947-9af5-9af74eff913c" providerId="ADAL" clId="{4B3AB84D-B633-4D47-B26D-88CA7136A091}" dt="2023-05-03T02:16:03.596" v="145" actId="962"/>
          <ac:spMkLst>
            <pc:docMk/>
            <pc:sldMk cId="0" sldId="280"/>
            <ac:spMk id="2" creationId="{63B1A256-4C18-6275-F2D8-9B77B20ED642}"/>
          </ac:spMkLst>
        </pc:spChg>
        <pc:spChg chg="mod ord">
          <ac:chgData name="Nazia Shah" userId="834fe6aa-7260-4947-9af5-9af74eff913c" providerId="ADAL" clId="{4B3AB84D-B633-4D47-B26D-88CA7136A091}" dt="2023-05-03T02:16:08.223" v="147"/>
          <ac:spMkLst>
            <pc:docMk/>
            <pc:sldMk cId="0" sldId="280"/>
            <ac:spMk id="296" creationId="{00000000-0000-0000-0000-000000000000}"/>
          </ac:spMkLst>
        </pc:spChg>
      </pc:sldChg>
      <pc:sldChg chg="modSp mod">
        <pc:chgData name="Nazia Shah" userId="834fe6aa-7260-4947-9af5-9af74eff913c" providerId="ADAL" clId="{4B3AB84D-B633-4D47-B26D-88CA7136A091}" dt="2023-05-03T02:16:19.749" v="149"/>
        <pc:sldMkLst>
          <pc:docMk/>
          <pc:sldMk cId="0" sldId="281"/>
        </pc:sldMkLst>
        <pc:spChg chg="mod">
          <ac:chgData name="Nazia Shah" userId="834fe6aa-7260-4947-9af5-9af74eff913c" providerId="ADAL" clId="{4B3AB84D-B633-4D47-B26D-88CA7136A091}" dt="2023-05-03T02:16:17.134" v="148" actId="962"/>
          <ac:spMkLst>
            <pc:docMk/>
            <pc:sldMk cId="0" sldId="281"/>
            <ac:spMk id="2" creationId="{951EB445-31C9-3664-2504-D827FF01E0A7}"/>
          </ac:spMkLst>
        </pc:spChg>
        <pc:spChg chg="mod ord">
          <ac:chgData name="Nazia Shah" userId="834fe6aa-7260-4947-9af5-9af74eff913c" providerId="ADAL" clId="{4B3AB84D-B633-4D47-B26D-88CA7136A091}" dt="2023-05-03T02:16:19.749" v="149"/>
          <ac:spMkLst>
            <pc:docMk/>
            <pc:sldMk cId="0" sldId="281"/>
            <ac:spMk id="302" creationId="{00000000-0000-0000-0000-000000000000}"/>
          </ac:spMkLst>
        </pc:spChg>
      </pc:sldChg>
      <pc:sldChg chg="modSp mod">
        <pc:chgData name="Nazia Shah" userId="834fe6aa-7260-4947-9af5-9af74eff913c" providerId="ADAL" clId="{4B3AB84D-B633-4D47-B26D-88CA7136A091}" dt="2023-05-03T02:16:27.005" v="152"/>
        <pc:sldMkLst>
          <pc:docMk/>
          <pc:sldMk cId="0" sldId="282"/>
        </pc:sldMkLst>
        <pc:spChg chg="mod">
          <ac:chgData name="Nazia Shah" userId="834fe6aa-7260-4947-9af5-9af74eff913c" providerId="ADAL" clId="{4B3AB84D-B633-4D47-B26D-88CA7136A091}" dt="2023-05-03T02:16:24.017" v="150" actId="962"/>
          <ac:spMkLst>
            <pc:docMk/>
            <pc:sldMk cId="0" sldId="282"/>
            <ac:spMk id="2" creationId="{C0933AC4-5215-8513-32BC-175A2E3C4E53}"/>
          </ac:spMkLst>
        </pc:spChg>
        <pc:spChg chg="mod ord">
          <ac:chgData name="Nazia Shah" userId="834fe6aa-7260-4947-9af5-9af74eff913c" providerId="ADAL" clId="{4B3AB84D-B633-4D47-B26D-88CA7136A091}" dt="2023-05-03T02:16:27.005" v="152"/>
          <ac:spMkLst>
            <pc:docMk/>
            <pc:sldMk cId="0" sldId="282"/>
            <ac:spMk id="311" creationId="{00000000-0000-0000-0000-000000000000}"/>
          </ac:spMkLst>
        </pc:spChg>
      </pc:sldChg>
      <pc:sldChg chg="modSp mod">
        <pc:chgData name="Nazia Shah" userId="834fe6aa-7260-4947-9af5-9af74eff913c" providerId="ADAL" clId="{4B3AB84D-B633-4D47-B26D-88CA7136A091}" dt="2023-05-03T02:16:49.638" v="156"/>
        <pc:sldMkLst>
          <pc:docMk/>
          <pc:sldMk cId="0" sldId="283"/>
        </pc:sldMkLst>
        <pc:spChg chg="mod">
          <ac:chgData name="Nazia Shah" userId="834fe6aa-7260-4947-9af5-9af74eff913c" providerId="ADAL" clId="{4B3AB84D-B633-4D47-B26D-88CA7136A091}" dt="2023-05-03T02:16:38.487" v="153" actId="962"/>
          <ac:spMkLst>
            <pc:docMk/>
            <pc:sldMk cId="0" sldId="283"/>
            <ac:spMk id="2" creationId="{2A1799E9-4CAE-F7E9-AD2B-821D1F7226D8}"/>
          </ac:spMkLst>
        </pc:spChg>
        <pc:spChg chg="mod ord">
          <ac:chgData name="Nazia Shah" userId="834fe6aa-7260-4947-9af5-9af74eff913c" providerId="ADAL" clId="{4B3AB84D-B633-4D47-B26D-88CA7136A091}" dt="2023-05-03T02:16:44.863" v="155"/>
          <ac:spMkLst>
            <pc:docMk/>
            <pc:sldMk cId="0" sldId="283"/>
            <ac:spMk id="319" creationId="{00000000-0000-0000-0000-000000000000}"/>
          </ac:spMkLst>
        </pc:spChg>
        <pc:picChg chg="ord">
          <ac:chgData name="Nazia Shah" userId="834fe6aa-7260-4947-9af5-9af74eff913c" providerId="ADAL" clId="{4B3AB84D-B633-4D47-B26D-88CA7136A091}" dt="2023-05-03T02:16:49.638" v="156"/>
          <ac:picMkLst>
            <pc:docMk/>
            <pc:sldMk cId="0" sldId="283"/>
            <ac:picMk id="317" creationId="{00000000-0000-0000-0000-000000000000}"/>
          </ac:picMkLst>
        </pc:picChg>
      </pc:sldChg>
      <pc:sldChg chg="modSp mod">
        <pc:chgData name="Nazia Shah" userId="834fe6aa-7260-4947-9af5-9af74eff913c" providerId="ADAL" clId="{4B3AB84D-B633-4D47-B26D-88CA7136A091}" dt="2023-05-03T02:17:04.024" v="159" actId="962"/>
        <pc:sldMkLst>
          <pc:docMk/>
          <pc:sldMk cId="0" sldId="284"/>
        </pc:sldMkLst>
        <pc:spChg chg="mod">
          <ac:chgData name="Nazia Shah" userId="834fe6aa-7260-4947-9af5-9af74eff913c" providerId="ADAL" clId="{4B3AB84D-B633-4D47-B26D-88CA7136A091}" dt="2023-05-03T02:17:04.024" v="159" actId="962"/>
          <ac:spMkLst>
            <pc:docMk/>
            <pc:sldMk cId="0" sldId="284"/>
            <ac:spMk id="2" creationId="{4C67DAA8-971A-5D30-3803-B5D08440444F}"/>
          </ac:spMkLst>
        </pc:spChg>
        <pc:spChg chg="mod ord">
          <ac:chgData name="Nazia Shah" userId="834fe6aa-7260-4947-9af5-9af74eff913c" providerId="ADAL" clId="{4B3AB84D-B633-4D47-B26D-88CA7136A091}" dt="2023-05-03T02:17:02.371" v="158"/>
          <ac:spMkLst>
            <pc:docMk/>
            <pc:sldMk cId="0" sldId="284"/>
            <ac:spMk id="328" creationId="{00000000-0000-0000-0000-000000000000}"/>
          </ac:spMkLst>
        </pc:spChg>
      </pc:sldChg>
      <pc:sldChg chg="modSp mod">
        <pc:chgData name="Nazia Shah" userId="834fe6aa-7260-4947-9af5-9af74eff913c" providerId="ADAL" clId="{4B3AB84D-B633-4D47-B26D-88CA7136A091}" dt="2023-05-03T02:17:43.641" v="163"/>
        <pc:sldMkLst>
          <pc:docMk/>
          <pc:sldMk cId="0" sldId="285"/>
        </pc:sldMkLst>
        <pc:spChg chg="mod">
          <ac:chgData name="Nazia Shah" userId="834fe6aa-7260-4947-9af5-9af74eff913c" providerId="ADAL" clId="{4B3AB84D-B633-4D47-B26D-88CA7136A091}" dt="2023-05-03T02:17:09.134" v="160" actId="962"/>
          <ac:spMkLst>
            <pc:docMk/>
            <pc:sldMk cId="0" sldId="285"/>
            <ac:spMk id="2" creationId="{28BE8172-2E9B-D48B-004E-ED1001565424}"/>
          </ac:spMkLst>
        </pc:spChg>
        <pc:spChg chg="mod ord">
          <ac:chgData name="Nazia Shah" userId="834fe6aa-7260-4947-9af5-9af74eff913c" providerId="ADAL" clId="{4B3AB84D-B633-4D47-B26D-88CA7136A091}" dt="2023-05-03T02:17:13.723" v="161"/>
          <ac:spMkLst>
            <pc:docMk/>
            <pc:sldMk cId="0" sldId="285"/>
            <ac:spMk id="335" creationId="{00000000-0000-0000-0000-000000000000}"/>
          </ac:spMkLst>
        </pc:spChg>
        <pc:picChg chg="mod">
          <ac:chgData name="Nazia Shah" userId="834fe6aa-7260-4947-9af5-9af74eff913c" providerId="ADAL" clId="{4B3AB84D-B633-4D47-B26D-88CA7136A091}" dt="2023-05-03T02:17:40" v="162" actId="962"/>
          <ac:picMkLst>
            <pc:docMk/>
            <pc:sldMk cId="0" sldId="285"/>
            <ac:picMk id="336" creationId="{00000000-0000-0000-0000-000000000000}"/>
          </ac:picMkLst>
        </pc:picChg>
        <pc:picChg chg="ord">
          <ac:chgData name="Nazia Shah" userId="834fe6aa-7260-4947-9af5-9af74eff913c" providerId="ADAL" clId="{4B3AB84D-B633-4D47-B26D-88CA7136A091}" dt="2023-05-03T02:17:43.641" v="163"/>
          <ac:picMkLst>
            <pc:docMk/>
            <pc:sldMk cId="0" sldId="285"/>
            <ac:picMk id="337" creationId="{00000000-0000-0000-0000-000000000000}"/>
          </ac:picMkLst>
        </pc:picChg>
      </pc:sldChg>
      <pc:sldChg chg="modSp mod">
        <pc:chgData name="Nazia Shah" userId="834fe6aa-7260-4947-9af5-9af74eff913c" providerId="ADAL" clId="{4B3AB84D-B633-4D47-B26D-88CA7136A091}" dt="2023-05-03T02:18:00.393" v="166"/>
        <pc:sldMkLst>
          <pc:docMk/>
          <pc:sldMk cId="0" sldId="286"/>
        </pc:sldMkLst>
        <pc:spChg chg="mod">
          <ac:chgData name="Nazia Shah" userId="834fe6aa-7260-4947-9af5-9af74eff913c" providerId="ADAL" clId="{4B3AB84D-B633-4D47-B26D-88CA7136A091}" dt="2023-05-03T02:17:53.086" v="164" actId="962"/>
          <ac:spMkLst>
            <pc:docMk/>
            <pc:sldMk cId="0" sldId="286"/>
            <ac:spMk id="2" creationId="{40DE09BC-FC4C-88EB-18A0-15C26F8D7573}"/>
          </ac:spMkLst>
        </pc:spChg>
        <pc:spChg chg="mod ord">
          <ac:chgData name="Nazia Shah" userId="834fe6aa-7260-4947-9af5-9af74eff913c" providerId="ADAL" clId="{4B3AB84D-B633-4D47-B26D-88CA7136A091}" dt="2023-05-03T02:17:57.850" v="165"/>
          <ac:spMkLst>
            <pc:docMk/>
            <pc:sldMk cId="0" sldId="286"/>
            <ac:spMk id="343" creationId="{00000000-0000-0000-0000-000000000000}"/>
          </ac:spMkLst>
        </pc:spChg>
        <pc:picChg chg="ord">
          <ac:chgData name="Nazia Shah" userId="834fe6aa-7260-4947-9af5-9af74eff913c" providerId="ADAL" clId="{4B3AB84D-B633-4D47-B26D-88CA7136A091}" dt="2023-05-03T02:18:00.393" v="166"/>
          <ac:picMkLst>
            <pc:docMk/>
            <pc:sldMk cId="0" sldId="286"/>
            <ac:picMk id="345" creationId="{00000000-0000-0000-0000-000000000000}"/>
          </ac:picMkLst>
        </pc:picChg>
      </pc:sldChg>
      <pc:sldChg chg="modSp mod">
        <pc:chgData name="Nazia Shah" userId="834fe6aa-7260-4947-9af5-9af74eff913c" providerId="ADAL" clId="{4B3AB84D-B633-4D47-B26D-88CA7136A091}" dt="2023-05-03T02:18:46.479" v="173"/>
        <pc:sldMkLst>
          <pc:docMk/>
          <pc:sldMk cId="0" sldId="287"/>
        </pc:sldMkLst>
        <pc:spChg chg="mod">
          <ac:chgData name="Nazia Shah" userId="834fe6aa-7260-4947-9af5-9af74eff913c" providerId="ADAL" clId="{4B3AB84D-B633-4D47-B26D-88CA7136A091}" dt="2023-05-03T02:18:04.783" v="167" actId="962"/>
          <ac:spMkLst>
            <pc:docMk/>
            <pc:sldMk cId="0" sldId="287"/>
            <ac:spMk id="2" creationId="{69B46B52-28B8-DF8B-2F9E-FE132F25576D}"/>
          </ac:spMkLst>
        </pc:spChg>
        <pc:spChg chg="mod ord">
          <ac:chgData name="Nazia Shah" userId="834fe6aa-7260-4947-9af5-9af74eff913c" providerId="ADAL" clId="{4B3AB84D-B633-4D47-B26D-88CA7136A091}" dt="2023-05-03T02:18:09.367" v="168"/>
          <ac:spMkLst>
            <pc:docMk/>
            <pc:sldMk cId="0" sldId="287"/>
            <ac:spMk id="352" creationId="{00000000-0000-0000-0000-000000000000}"/>
          </ac:spMkLst>
        </pc:spChg>
        <pc:spChg chg="mod ord">
          <ac:chgData name="Nazia Shah" userId="834fe6aa-7260-4947-9af5-9af74eff913c" providerId="ADAL" clId="{4B3AB84D-B633-4D47-B26D-88CA7136A091}" dt="2023-05-03T02:18:46.479" v="173"/>
          <ac:spMkLst>
            <pc:docMk/>
            <pc:sldMk cId="0" sldId="287"/>
            <ac:spMk id="355" creationId="{00000000-0000-0000-0000-000000000000}"/>
          </ac:spMkLst>
        </pc:spChg>
      </pc:sldChg>
      <pc:sldChg chg="modSp mod">
        <pc:chgData name="Nazia Shah" userId="834fe6aa-7260-4947-9af5-9af74eff913c" providerId="ADAL" clId="{4B3AB84D-B633-4D47-B26D-88CA7136A091}" dt="2023-05-03T02:18:31.836" v="172"/>
        <pc:sldMkLst>
          <pc:docMk/>
          <pc:sldMk cId="0" sldId="288"/>
        </pc:sldMkLst>
        <pc:spChg chg="mod">
          <ac:chgData name="Nazia Shah" userId="834fe6aa-7260-4947-9af5-9af74eff913c" providerId="ADAL" clId="{4B3AB84D-B633-4D47-B26D-88CA7136A091}" dt="2023-05-03T02:18:22.095" v="169" actId="962"/>
          <ac:spMkLst>
            <pc:docMk/>
            <pc:sldMk cId="0" sldId="288"/>
            <ac:spMk id="2" creationId="{1EFC2966-BCA3-C5E3-347A-E48FBD5D5901}"/>
          </ac:spMkLst>
        </pc:spChg>
        <pc:spChg chg="mod ord">
          <ac:chgData name="Nazia Shah" userId="834fe6aa-7260-4947-9af5-9af74eff913c" providerId="ADAL" clId="{4B3AB84D-B633-4D47-B26D-88CA7136A091}" dt="2023-05-03T02:18:28.766" v="171"/>
          <ac:spMkLst>
            <pc:docMk/>
            <pc:sldMk cId="0" sldId="288"/>
            <ac:spMk id="363" creationId="{00000000-0000-0000-0000-000000000000}"/>
          </ac:spMkLst>
        </pc:spChg>
        <pc:picChg chg="ord">
          <ac:chgData name="Nazia Shah" userId="834fe6aa-7260-4947-9af5-9af74eff913c" providerId="ADAL" clId="{4B3AB84D-B633-4D47-B26D-88CA7136A091}" dt="2023-05-03T02:18:31.836" v="172"/>
          <ac:picMkLst>
            <pc:docMk/>
            <pc:sldMk cId="0" sldId="288"/>
            <ac:picMk id="361" creationId="{00000000-0000-0000-0000-000000000000}"/>
          </ac:picMkLst>
        </pc:picChg>
      </pc:sldChg>
      <pc:sldChg chg="modSp mod">
        <pc:chgData name="Nazia Shah" userId="834fe6aa-7260-4947-9af5-9af74eff913c" providerId="ADAL" clId="{4B3AB84D-B633-4D47-B26D-88CA7136A091}" dt="2023-05-03T02:18:57.372" v="174" actId="962"/>
        <pc:sldMkLst>
          <pc:docMk/>
          <pc:sldMk cId="0" sldId="289"/>
        </pc:sldMkLst>
        <pc:spChg chg="mod">
          <ac:chgData name="Nazia Shah" userId="834fe6aa-7260-4947-9af5-9af74eff913c" providerId="ADAL" clId="{4B3AB84D-B633-4D47-B26D-88CA7136A091}" dt="2023-05-03T02:18:57.372" v="174" actId="962"/>
          <ac:spMkLst>
            <pc:docMk/>
            <pc:sldMk cId="0" sldId="289"/>
            <ac:spMk id="5" creationId="{6E221FB1-6335-B90D-241A-D68789C7E4C1}"/>
          </ac:spMkLst>
        </pc:spChg>
        <pc:spChg chg="mod">
          <ac:chgData name="Nazia Shah" userId="834fe6aa-7260-4947-9af5-9af74eff913c" providerId="ADAL" clId="{4B3AB84D-B633-4D47-B26D-88CA7136A091}" dt="2023-05-03T02:02:18.318" v="63" actId="33553"/>
          <ac:spMkLst>
            <pc:docMk/>
            <pc:sldMk cId="0" sldId="289"/>
            <ac:spMk id="368" creationId="{00000000-0000-0000-0000-000000000000}"/>
          </ac:spMkLst>
        </pc:spChg>
      </pc:sldChg>
      <pc:sldChg chg="modSp mod">
        <pc:chgData name="Nazia Shah" userId="834fe6aa-7260-4947-9af5-9af74eff913c" providerId="ADAL" clId="{4B3AB84D-B633-4D47-B26D-88CA7136A091}" dt="2023-05-03T02:04:32.039" v="74"/>
        <pc:sldMkLst>
          <pc:docMk/>
          <pc:sldMk cId="3301438562" sldId="290"/>
        </pc:sldMkLst>
        <pc:spChg chg="mod">
          <ac:chgData name="Nazia Shah" userId="834fe6aa-7260-4947-9af5-9af74eff913c" providerId="ADAL" clId="{4B3AB84D-B633-4D47-B26D-88CA7136A091}" dt="2023-05-03T01:57:22.653" v="3" actId="33553"/>
          <ac:spMkLst>
            <pc:docMk/>
            <pc:sldMk cId="3301438562" sldId="290"/>
            <ac:spMk id="4" creationId="{25464C09-28DB-654A-9CBE-A18E47989EE6}"/>
          </ac:spMkLst>
        </pc:spChg>
        <pc:spChg chg="mod ord">
          <ac:chgData name="Nazia Shah" userId="834fe6aa-7260-4947-9af5-9af74eff913c" providerId="ADAL" clId="{4B3AB84D-B633-4D47-B26D-88CA7136A091}" dt="2023-05-03T02:04:32.039" v="74"/>
          <ac:spMkLst>
            <pc:docMk/>
            <pc:sldMk cId="3301438562" sldId="290"/>
            <ac:spMk id="5" creationId="{BD2F0370-A462-EA47-A926-2777BBA4F2A5}"/>
          </ac:spMkLst>
        </pc:spChg>
        <pc:picChg chg="mod">
          <ac:chgData name="Nazia Shah" userId="834fe6aa-7260-4947-9af5-9af74eff913c" providerId="ADAL" clId="{4B3AB84D-B633-4D47-B26D-88CA7136A091}" dt="2023-04-26T21:22:18.920" v="0" actId="962"/>
          <ac:picMkLst>
            <pc:docMk/>
            <pc:sldMk cId="3301438562" sldId="290"/>
            <ac:picMk id="3" creationId="{F3BD5649-3EDC-191B-2D73-B5A182D9E85D}"/>
          </ac:picMkLst>
        </pc:picChg>
        <pc:picChg chg="mod">
          <ac:chgData name="Nazia Shah" userId="834fe6aa-7260-4947-9af5-9af74eff913c" providerId="ADAL" clId="{4B3AB84D-B633-4D47-B26D-88CA7136A091}" dt="2023-04-26T21:22:24.577" v="1" actId="962"/>
          <ac:picMkLst>
            <pc:docMk/>
            <pc:sldMk cId="3301438562" sldId="290"/>
            <ac:picMk id="6" creationId="{1459DF23-2CFE-DFF3-DACE-6ADFB5EB0988}"/>
          </ac:picMkLst>
        </pc:picChg>
      </pc:sldChg>
    </pc:docChg>
  </pc:docChgLst>
  <pc:docChgLst>
    <pc:chgData name="Mersal Zaman" userId="f7dbc6cb-78f0-4d6e-8369-a8b9e421e308" providerId="ADAL" clId="{83982BA3-EBAB-4FB5-A2E5-A458A51B85A3}"/>
    <pc:docChg chg="modSld">
      <pc:chgData name="Mersal Zaman" userId="f7dbc6cb-78f0-4d6e-8369-a8b9e421e308" providerId="ADAL" clId="{83982BA3-EBAB-4FB5-A2E5-A458A51B85A3}" dt="2023-04-25T18:00:33.006" v="187" actId="962"/>
      <pc:docMkLst>
        <pc:docMk/>
      </pc:docMkLst>
      <pc:sldChg chg="modSp mod">
        <pc:chgData name="Mersal Zaman" userId="f7dbc6cb-78f0-4d6e-8369-a8b9e421e308" providerId="ADAL" clId="{83982BA3-EBAB-4FB5-A2E5-A458A51B85A3}" dt="2023-04-25T17:45:48.263" v="1" actId="962"/>
        <pc:sldMkLst>
          <pc:docMk/>
          <pc:sldMk cId="0" sldId="258"/>
        </pc:sldMkLst>
        <pc:grpChg chg="mod">
          <ac:chgData name="Mersal Zaman" userId="f7dbc6cb-78f0-4d6e-8369-a8b9e421e308" providerId="ADAL" clId="{83982BA3-EBAB-4FB5-A2E5-A458A51B85A3}" dt="2023-04-25T17:45:48.263" v="1" actId="962"/>
          <ac:grpSpMkLst>
            <pc:docMk/>
            <pc:sldMk cId="0" sldId="258"/>
            <ac:grpSpMk id="94" creationId="{00000000-0000-0000-0000-000000000000}"/>
          </ac:grpSpMkLst>
        </pc:grpChg>
      </pc:sldChg>
      <pc:sldChg chg="modSp mod">
        <pc:chgData name="Mersal Zaman" userId="f7dbc6cb-78f0-4d6e-8369-a8b9e421e308" providerId="ADAL" clId="{83982BA3-EBAB-4FB5-A2E5-A458A51B85A3}" dt="2023-04-25T17:46:34.759" v="13" actId="962"/>
        <pc:sldMkLst>
          <pc:docMk/>
          <pc:sldMk cId="0" sldId="259"/>
        </pc:sldMkLst>
        <pc:picChg chg="mod">
          <ac:chgData name="Mersal Zaman" userId="f7dbc6cb-78f0-4d6e-8369-a8b9e421e308" providerId="ADAL" clId="{83982BA3-EBAB-4FB5-A2E5-A458A51B85A3}" dt="2023-04-25T17:46:34.759" v="13" actId="962"/>
          <ac:picMkLst>
            <pc:docMk/>
            <pc:sldMk cId="0" sldId="259"/>
            <ac:picMk id="108" creationId="{00000000-0000-0000-0000-000000000000}"/>
          </ac:picMkLst>
        </pc:picChg>
        <pc:picChg chg="mod">
          <ac:chgData name="Mersal Zaman" userId="f7dbc6cb-78f0-4d6e-8369-a8b9e421e308" providerId="ADAL" clId="{83982BA3-EBAB-4FB5-A2E5-A458A51B85A3}" dt="2023-04-25T17:46:27.540" v="7" actId="962"/>
          <ac:picMkLst>
            <pc:docMk/>
            <pc:sldMk cId="0" sldId="259"/>
            <ac:picMk id="109" creationId="{00000000-0000-0000-0000-000000000000}"/>
          </ac:picMkLst>
        </pc:picChg>
      </pc:sldChg>
      <pc:sldChg chg="modSp mod">
        <pc:chgData name="Mersal Zaman" userId="f7dbc6cb-78f0-4d6e-8369-a8b9e421e308" providerId="ADAL" clId="{83982BA3-EBAB-4FB5-A2E5-A458A51B85A3}" dt="2023-04-25T17:46:47.833" v="27" actId="962"/>
        <pc:sldMkLst>
          <pc:docMk/>
          <pc:sldMk cId="0" sldId="260"/>
        </pc:sldMkLst>
        <pc:picChg chg="mod">
          <ac:chgData name="Mersal Zaman" userId="f7dbc6cb-78f0-4d6e-8369-a8b9e421e308" providerId="ADAL" clId="{83982BA3-EBAB-4FB5-A2E5-A458A51B85A3}" dt="2023-04-25T17:46:47.833" v="27" actId="962"/>
          <ac:picMkLst>
            <pc:docMk/>
            <pc:sldMk cId="0" sldId="260"/>
            <ac:picMk id="117" creationId="{00000000-0000-0000-0000-000000000000}"/>
          </ac:picMkLst>
        </pc:picChg>
        <pc:picChg chg="mod">
          <ac:chgData name="Mersal Zaman" userId="f7dbc6cb-78f0-4d6e-8369-a8b9e421e308" providerId="ADAL" clId="{83982BA3-EBAB-4FB5-A2E5-A458A51B85A3}" dt="2023-04-25T17:46:42.268" v="19" actId="962"/>
          <ac:picMkLst>
            <pc:docMk/>
            <pc:sldMk cId="0" sldId="260"/>
            <ac:picMk id="118" creationId="{00000000-0000-0000-0000-000000000000}"/>
          </ac:picMkLst>
        </pc:picChg>
      </pc:sldChg>
      <pc:sldChg chg="modSp mod">
        <pc:chgData name="Mersal Zaman" userId="f7dbc6cb-78f0-4d6e-8369-a8b9e421e308" providerId="ADAL" clId="{83982BA3-EBAB-4FB5-A2E5-A458A51B85A3}" dt="2023-04-25T17:47:00.479" v="37" actId="962"/>
        <pc:sldMkLst>
          <pc:docMk/>
          <pc:sldMk cId="0" sldId="261"/>
        </pc:sldMkLst>
        <pc:picChg chg="mod">
          <ac:chgData name="Mersal Zaman" userId="f7dbc6cb-78f0-4d6e-8369-a8b9e421e308" providerId="ADAL" clId="{83982BA3-EBAB-4FB5-A2E5-A458A51B85A3}" dt="2023-04-25T17:46:53.948" v="35" actId="962"/>
          <ac:picMkLst>
            <pc:docMk/>
            <pc:sldMk cId="0" sldId="261"/>
            <ac:picMk id="126" creationId="{00000000-0000-0000-0000-000000000000}"/>
          </ac:picMkLst>
        </pc:picChg>
        <pc:picChg chg="mod">
          <ac:chgData name="Mersal Zaman" userId="f7dbc6cb-78f0-4d6e-8369-a8b9e421e308" providerId="ADAL" clId="{83982BA3-EBAB-4FB5-A2E5-A458A51B85A3}" dt="2023-04-25T17:47:00.479" v="37" actId="962"/>
          <ac:picMkLst>
            <pc:docMk/>
            <pc:sldMk cId="0" sldId="261"/>
            <ac:picMk id="128" creationId="{00000000-0000-0000-0000-000000000000}"/>
          </ac:picMkLst>
        </pc:picChg>
      </pc:sldChg>
      <pc:sldChg chg="modSp mod">
        <pc:chgData name="Mersal Zaman" userId="f7dbc6cb-78f0-4d6e-8369-a8b9e421e308" providerId="ADAL" clId="{83982BA3-EBAB-4FB5-A2E5-A458A51B85A3}" dt="2023-04-25T17:48:15.187" v="47" actId="962"/>
        <pc:sldMkLst>
          <pc:docMk/>
          <pc:sldMk cId="0" sldId="262"/>
        </pc:sldMkLst>
        <pc:grpChg chg="mod">
          <ac:chgData name="Mersal Zaman" userId="f7dbc6cb-78f0-4d6e-8369-a8b9e421e308" providerId="ADAL" clId="{83982BA3-EBAB-4FB5-A2E5-A458A51B85A3}" dt="2023-04-25T17:47:50.489" v="45" actId="962"/>
          <ac:grpSpMkLst>
            <pc:docMk/>
            <pc:sldMk cId="0" sldId="262"/>
            <ac:grpSpMk id="139" creationId="{00000000-0000-0000-0000-000000000000}"/>
          </ac:grpSpMkLst>
        </pc:grpChg>
        <pc:picChg chg="mod">
          <ac:chgData name="Mersal Zaman" userId="f7dbc6cb-78f0-4d6e-8369-a8b9e421e308" providerId="ADAL" clId="{83982BA3-EBAB-4FB5-A2E5-A458A51B85A3}" dt="2023-04-25T17:48:15.187" v="47" actId="962"/>
          <ac:picMkLst>
            <pc:docMk/>
            <pc:sldMk cId="0" sldId="262"/>
            <ac:picMk id="138" creationId="{00000000-0000-0000-0000-000000000000}"/>
          </ac:picMkLst>
        </pc:picChg>
      </pc:sldChg>
      <pc:sldChg chg="modSp mod">
        <pc:chgData name="Mersal Zaman" userId="f7dbc6cb-78f0-4d6e-8369-a8b9e421e308" providerId="ADAL" clId="{83982BA3-EBAB-4FB5-A2E5-A458A51B85A3}" dt="2023-04-25T17:48:53.775" v="53" actId="962"/>
        <pc:sldMkLst>
          <pc:docMk/>
          <pc:sldMk cId="0" sldId="263"/>
        </pc:sldMkLst>
        <pc:picChg chg="mod">
          <ac:chgData name="Mersal Zaman" userId="f7dbc6cb-78f0-4d6e-8369-a8b9e421e308" providerId="ADAL" clId="{83982BA3-EBAB-4FB5-A2E5-A458A51B85A3}" dt="2023-04-25T17:48:53.775" v="53" actId="962"/>
          <ac:picMkLst>
            <pc:docMk/>
            <pc:sldMk cId="0" sldId="263"/>
            <ac:picMk id="151" creationId="{00000000-0000-0000-0000-000000000000}"/>
          </ac:picMkLst>
        </pc:picChg>
      </pc:sldChg>
      <pc:sldChg chg="modSp mod">
        <pc:chgData name="Mersal Zaman" userId="f7dbc6cb-78f0-4d6e-8369-a8b9e421e308" providerId="ADAL" clId="{83982BA3-EBAB-4FB5-A2E5-A458A51B85A3}" dt="2023-04-25T17:50:15.464" v="61" actId="962"/>
        <pc:sldMkLst>
          <pc:docMk/>
          <pc:sldMk cId="0" sldId="264"/>
        </pc:sldMkLst>
        <pc:picChg chg="mod">
          <ac:chgData name="Mersal Zaman" userId="f7dbc6cb-78f0-4d6e-8369-a8b9e421e308" providerId="ADAL" clId="{83982BA3-EBAB-4FB5-A2E5-A458A51B85A3}" dt="2023-04-25T17:49:47.780" v="59" actId="962"/>
          <ac:picMkLst>
            <pc:docMk/>
            <pc:sldMk cId="0" sldId="264"/>
            <ac:picMk id="159" creationId="{00000000-0000-0000-0000-000000000000}"/>
          </ac:picMkLst>
        </pc:picChg>
        <pc:picChg chg="mod">
          <ac:chgData name="Mersal Zaman" userId="f7dbc6cb-78f0-4d6e-8369-a8b9e421e308" providerId="ADAL" clId="{83982BA3-EBAB-4FB5-A2E5-A458A51B85A3}" dt="2023-04-25T17:50:15.464" v="61" actId="962"/>
          <ac:picMkLst>
            <pc:docMk/>
            <pc:sldMk cId="0" sldId="264"/>
            <ac:picMk id="160" creationId="{00000000-0000-0000-0000-000000000000}"/>
          </ac:picMkLst>
        </pc:picChg>
      </pc:sldChg>
      <pc:sldChg chg="modSp mod">
        <pc:chgData name="Mersal Zaman" userId="f7dbc6cb-78f0-4d6e-8369-a8b9e421e308" providerId="ADAL" clId="{83982BA3-EBAB-4FB5-A2E5-A458A51B85A3}" dt="2023-04-25T17:50:27.965" v="63" actId="962"/>
        <pc:sldMkLst>
          <pc:docMk/>
          <pc:sldMk cId="0" sldId="265"/>
        </pc:sldMkLst>
        <pc:picChg chg="mod">
          <ac:chgData name="Mersal Zaman" userId="f7dbc6cb-78f0-4d6e-8369-a8b9e421e308" providerId="ADAL" clId="{83982BA3-EBAB-4FB5-A2E5-A458A51B85A3}" dt="2023-04-25T17:50:27.965" v="63" actId="962"/>
          <ac:picMkLst>
            <pc:docMk/>
            <pc:sldMk cId="0" sldId="265"/>
            <ac:picMk id="170" creationId="{00000000-0000-0000-0000-000000000000}"/>
          </ac:picMkLst>
        </pc:picChg>
      </pc:sldChg>
      <pc:sldChg chg="modSp mod">
        <pc:chgData name="Mersal Zaman" userId="f7dbc6cb-78f0-4d6e-8369-a8b9e421e308" providerId="ADAL" clId="{83982BA3-EBAB-4FB5-A2E5-A458A51B85A3}" dt="2023-04-25T17:50:55.865" v="65" actId="962"/>
        <pc:sldMkLst>
          <pc:docMk/>
          <pc:sldMk cId="0" sldId="266"/>
        </pc:sldMkLst>
        <pc:picChg chg="mod">
          <ac:chgData name="Mersal Zaman" userId="f7dbc6cb-78f0-4d6e-8369-a8b9e421e308" providerId="ADAL" clId="{83982BA3-EBAB-4FB5-A2E5-A458A51B85A3}" dt="2023-04-25T17:50:55.865" v="65" actId="962"/>
          <ac:picMkLst>
            <pc:docMk/>
            <pc:sldMk cId="0" sldId="266"/>
            <ac:picMk id="178" creationId="{00000000-0000-0000-0000-000000000000}"/>
          </ac:picMkLst>
        </pc:picChg>
      </pc:sldChg>
      <pc:sldChg chg="modSp mod">
        <pc:chgData name="Mersal Zaman" userId="f7dbc6cb-78f0-4d6e-8369-a8b9e421e308" providerId="ADAL" clId="{83982BA3-EBAB-4FB5-A2E5-A458A51B85A3}" dt="2023-04-25T17:51:04.943" v="67" actId="962"/>
        <pc:sldMkLst>
          <pc:docMk/>
          <pc:sldMk cId="0" sldId="267"/>
        </pc:sldMkLst>
        <pc:picChg chg="mod">
          <ac:chgData name="Mersal Zaman" userId="f7dbc6cb-78f0-4d6e-8369-a8b9e421e308" providerId="ADAL" clId="{83982BA3-EBAB-4FB5-A2E5-A458A51B85A3}" dt="2023-04-25T17:51:04.943" v="67" actId="962"/>
          <ac:picMkLst>
            <pc:docMk/>
            <pc:sldMk cId="0" sldId="267"/>
            <ac:picMk id="186" creationId="{00000000-0000-0000-0000-000000000000}"/>
          </ac:picMkLst>
        </pc:picChg>
      </pc:sldChg>
      <pc:sldChg chg="modSp mod">
        <pc:chgData name="Mersal Zaman" userId="f7dbc6cb-78f0-4d6e-8369-a8b9e421e308" providerId="ADAL" clId="{83982BA3-EBAB-4FB5-A2E5-A458A51B85A3}" dt="2023-04-25T17:51:44.780" v="81" actId="962"/>
        <pc:sldMkLst>
          <pc:docMk/>
          <pc:sldMk cId="0" sldId="268"/>
        </pc:sldMkLst>
        <pc:picChg chg="mod">
          <ac:chgData name="Mersal Zaman" userId="f7dbc6cb-78f0-4d6e-8369-a8b9e421e308" providerId="ADAL" clId="{83982BA3-EBAB-4FB5-A2E5-A458A51B85A3}" dt="2023-04-25T17:51:44.780" v="81" actId="962"/>
          <ac:picMkLst>
            <pc:docMk/>
            <pc:sldMk cId="0" sldId="268"/>
            <ac:picMk id="196" creationId="{00000000-0000-0000-0000-000000000000}"/>
          </ac:picMkLst>
        </pc:picChg>
      </pc:sldChg>
      <pc:sldChg chg="modSp mod">
        <pc:chgData name="Mersal Zaman" userId="f7dbc6cb-78f0-4d6e-8369-a8b9e421e308" providerId="ADAL" clId="{83982BA3-EBAB-4FB5-A2E5-A458A51B85A3}" dt="2023-04-25T17:52:01.507" v="87" actId="962"/>
        <pc:sldMkLst>
          <pc:docMk/>
          <pc:sldMk cId="0" sldId="269"/>
        </pc:sldMkLst>
        <pc:picChg chg="mod">
          <ac:chgData name="Mersal Zaman" userId="f7dbc6cb-78f0-4d6e-8369-a8b9e421e308" providerId="ADAL" clId="{83982BA3-EBAB-4FB5-A2E5-A458A51B85A3}" dt="2023-04-25T17:52:01.507" v="87" actId="962"/>
          <ac:picMkLst>
            <pc:docMk/>
            <pc:sldMk cId="0" sldId="269"/>
            <ac:picMk id="204" creationId="{00000000-0000-0000-0000-000000000000}"/>
          </ac:picMkLst>
        </pc:picChg>
      </pc:sldChg>
      <pc:sldChg chg="modSp mod">
        <pc:chgData name="Mersal Zaman" userId="f7dbc6cb-78f0-4d6e-8369-a8b9e421e308" providerId="ADAL" clId="{83982BA3-EBAB-4FB5-A2E5-A458A51B85A3}" dt="2023-04-25T17:52:38.665" v="89" actId="962"/>
        <pc:sldMkLst>
          <pc:docMk/>
          <pc:sldMk cId="0" sldId="270"/>
        </pc:sldMkLst>
        <pc:picChg chg="mod">
          <ac:chgData name="Mersal Zaman" userId="f7dbc6cb-78f0-4d6e-8369-a8b9e421e308" providerId="ADAL" clId="{83982BA3-EBAB-4FB5-A2E5-A458A51B85A3}" dt="2023-04-25T17:52:38.665" v="89" actId="962"/>
          <ac:picMkLst>
            <pc:docMk/>
            <pc:sldMk cId="0" sldId="270"/>
            <ac:picMk id="215" creationId="{00000000-0000-0000-0000-000000000000}"/>
          </ac:picMkLst>
        </pc:picChg>
      </pc:sldChg>
      <pc:sldChg chg="modSp mod">
        <pc:chgData name="Mersal Zaman" userId="f7dbc6cb-78f0-4d6e-8369-a8b9e421e308" providerId="ADAL" clId="{83982BA3-EBAB-4FB5-A2E5-A458A51B85A3}" dt="2023-04-25T17:52:48.793" v="91" actId="962"/>
        <pc:sldMkLst>
          <pc:docMk/>
          <pc:sldMk cId="0" sldId="271"/>
        </pc:sldMkLst>
        <pc:picChg chg="mod">
          <ac:chgData name="Mersal Zaman" userId="f7dbc6cb-78f0-4d6e-8369-a8b9e421e308" providerId="ADAL" clId="{83982BA3-EBAB-4FB5-A2E5-A458A51B85A3}" dt="2023-04-25T17:52:48.793" v="91" actId="962"/>
          <ac:picMkLst>
            <pc:docMk/>
            <pc:sldMk cId="0" sldId="271"/>
            <ac:picMk id="224" creationId="{00000000-0000-0000-0000-000000000000}"/>
          </ac:picMkLst>
        </pc:picChg>
      </pc:sldChg>
      <pc:sldChg chg="modSp mod">
        <pc:chgData name="Mersal Zaman" userId="f7dbc6cb-78f0-4d6e-8369-a8b9e421e308" providerId="ADAL" clId="{83982BA3-EBAB-4FB5-A2E5-A458A51B85A3}" dt="2023-04-25T17:53:30.361" v="105" actId="962"/>
        <pc:sldMkLst>
          <pc:docMk/>
          <pc:sldMk cId="0" sldId="272"/>
        </pc:sldMkLst>
        <pc:picChg chg="mod">
          <ac:chgData name="Mersal Zaman" userId="f7dbc6cb-78f0-4d6e-8369-a8b9e421e308" providerId="ADAL" clId="{83982BA3-EBAB-4FB5-A2E5-A458A51B85A3}" dt="2023-04-25T17:53:30.361" v="105" actId="962"/>
          <ac:picMkLst>
            <pc:docMk/>
            <pc:sldMk cId="0" sldId="272"/>
            <ac:picMk id="232" creationId="{00000000-0000-0000-0000-000000000000}"/>
          </ac:picMkLst>
        </pc:picChg>
      </pc:sldChg>
      <pc:sldChg chg="modSp mod">
        <pc:chgData name="Mersal Zaman" userId="f7dbc6cb-78f0-4d6e-8369-a8b9e421e308" providerId="ADAL" clId="{83982BA3-EBAB-4FB5-A2E5-A458A51B85A3}" dt="2023-04-25T17:53:39.512" v="107" actId="962"/>
        <pc:sldMkLst>
          <pc:docMk/>
          <pc:sldMk cId="0" sldId="273"/>
        </pc:sldMkLst>
        <pc:picChg chg="mod">
          <ac:chgData name="Mersal Zaman" userId="f7dbc6cb-78f0-4d6e-8369-a8b9e421e308" providerId="ADAL" clId="{83982BA3-EBAB-4FB5-A2E5-A458A51B85A3}" dt="2023-04-25T17:53:39.512" v="107" actId="962"/>
          <ac:picMkLst>
            <pc:docMk/>
            <pc:sldMk cId="0" sldId="273"/>
            <ac:picMk id="238" creationId="{00000000-0000-0000-0000-000000000000}"/>
          </ac:picMkLst>
        </pc:picChg>
      </pc:sldChg>
      <pc:sldChg chg="modSp mod">
        <pc:chgData name="Mersal Zaman" userId="f7dbc6cb-78f0-4d6e-8369-a8b9e421e308" providerId="ADAL" clId="{83982BA3-EBAB-4FB5-A2E5-A458A51B85A3}" dt="2023-04-25T17:54:34.607" v="115" actId="962"/>
        <pc:sldMkLst>
          <pc:docMk/>
          <pc:sldMk cId="0" sldId="274"/>
        </pc:sldMkLst>
        <pc:picChg chg="mod">
          <ac:chgData name="Mersal Zaman" userId="f7dbc6cb-78f0-4d6e-8369-a8b9e421e308" providerId="ADAL" clId="{83982BA3-EBAB-4FB5-A2E5-A458A51B85A3}" dt="2023-04-25T17:54:34.607" v="115" actId="962"/>
          <ac:picMkLst>
            <pc:docMk/>
            <pc:sldMk cId="0" sldId="274"/>
            <ac:picMk id="248" creationId="{00000000-0000-0000-0000-000000000000}"/>
          </ac:picMkLst>
        </pc:picChg>
      </pc:sldChg>
      <pc:sldChg chg="modSp mod">
        <pc:chgData name="Mersal Zaman" userId="f7dbc6cb-78f0-4d6e-8369-a8b9e421e308" providerId="ADAL" clId="{83982BA3-EBAB-4FB5-A2E5-A458A51B85A3}" dt="2023-04-25T17:54:49.065" v="117" actId="962"/>
        <pc:sldMkLst>
          <pc:docMk/>
          <pc:sldMk cId="0" sldId="276"/>
        </pc:sldMkLst>
        <pc:picChg chg="mod">
          <ac:chgData name="Mersal Zaman" userId="f7dbc6cb-78f0-4d6e-8369-a8b9e421e308" providerId="ADAL" clId="{83982BA3-EBAB-4FB5-A2E5-A458A51B85A3}" dt="2023-04-25T17:54:49.065" v="117" actId="962"/>
          <ac:picMkLst>
            <pc:docMk/>
            <pc:sldMk cId="0" sldId="276"/>
            <ac:picMk id="264" creationId="{00000000-0000-0000-0000-000000000000}"/>
          </ac:picMkLst>
        </pc:picChg>
      </pc:sldChg>
      <pc:sldChg chg="modSp mod">
        <pc:chgData name="Mersal Zaman" userId="f7dbc6cb-78f0-4d6e-8369-a8b9e421e308" providerId="ADAL" clId="{83982BA3-EBAB-4FB5-A2E5-A458A51B85A3}" dt="2023-04-25T17:55:28.593" v="119" actId="962"/>
        <pc:sldMkLst>
          <pc:docMk/>
          <pc:sldMk cId="0" sldId="280"/>
        </pc:sldMkLst>
        <pc:picChg chg="mod">
          <ac:chgData name="Mersal Zaman" userId="f7dbc6cb-78f0-4d6e-8369-a8b9e421e308" providerId="ADAL" clId="{83982BA3-EBAB-4FB5-A2E5-A458A51B85A3}" dt="2023-04-25T17:55:28.593" v="119" actId="962"/>
          <ac:picMkLst>
            <pc:docMk/>
            <pc:sldMk cId="0" sldId="280"/>
            <ac:picMk id="294" creationId="{00000000-0000-0000-0000-000000000000}"/>
          </ac:picMkLst>
        </pc:picChg>
      </pc:sldChg>
      <pc:sldChg chg="modSp mod">
        <pc:chgData name="Mersal Zaman" userId="f7dbc6cb-78f0-4d6e-8369-a8b9e421e308" providerId="ADAL" clId="{83982BA3-EBAB-4FB5-A2E5-A458A51B85A3}" dt="2023-04-25T17:55:50.663" v="121" actId="962"/>
        <pc:sldMkLst>
          <pc:docMk/>
          <pc:sldMk cId="0" sldId="282"/>
        </pc:sldMkLst>
        <pc:picChg chg="mod">
          <ac:chgData name="Mersal Zaman" userId="f7dbc6cb-78f0-4d6e-8369-a8b9e421e308" providerId="ADAL" clId="{83982BA3-EBAB-4FB5-A2E5-A458A51B85A3}" dt="2023-04-25T17:55:50.663" v="121" actId="962"/>
          <ac:picMkLst>
            <pc:docMk/>
            <pc:sldMk cId="0" sldId="282"/>
            <ac:picMk id="309" creationId="{00000000-0000-0000-0000-000000000000}"/>
          </ac:picMkLst>
        </pc:picChg>
      </pc:sldChg>
      <pc:sldChg chg="modSp mod">
        <pc:chgData name="Mersal Zaman" userId="f7dbc6cb-78f0-4d6e-8369-a8b9e421e308" providerId="ADAL" clId="{83982BA3-EBAB-4FB5-A2E5-A458A51B85A3}" dt="2023-04-25T17:56:12.913" v="123" actId="962"/>
        <pc:sldMkLst>
          <pc:docMk/>
          <pc:sldMk cId="0" sldId="284"/>
        </pc:sldMkLst>
        <pc:picChg chg="mod">
          <ac:chgData name="Mersal Zaman" userId="f7dbc6cb-78f0-4d6e-8369-a8b9e421e308" providerId="ADAL" clId="{83982BA3-EBAB-4FB5-A2E5-A458A51B85A3}" dt="2023-04-25T17:56:12.913" v="123" actId="962"/>
          <ac:picMkLst>
            <pc:docMk/>
            <pc:sldMk cId="0" sldId="284"/>
            <ac:picMk id="326" creationId="{00000000-0000-0000-0000-000000000000}"/>
          </ac:picMkLst>
        </pc:picChg>
      </pc:sldChg>
      <pc:sldChg chg="modSp mod">
        <pc:chgData name="Mersal Zaman" userId="f7dbc6cb-78f0-4d6e-8369-a8b9e421e308" providerId="ADAL" clId="{83982BA3-EBAB-4FB5-A2E5-A458A51B85A3}" dt="2023-04-25T17:59:06.115" v="173" actId="962"/>
        <pc:sldMkLst>
          <pc:docMk/>
          <pc:sldMk cId="0" sldId="285"/>
        </pc:sldMkLst>
        <pc:picChg chg="mod">
          <ac:chgData name="Mersal Zaman" userId="f7dbc6cb-78f0-4d6e-8369-a8b9e421e308" providerId="ADAL" clId="{83982BA3-EBAB-4FB5-A2E5-A458A51B85A3}" dt="2023-04-25T17:59:06.115" v="173" actId="962"/>
          <ac:picMkLst>
            <pc:docMk/>
            <pc:sldMk cId="0" sldId="285"/>
            <ac:picMk id="336" creationId="{00000000-0000-0000-0000-000000000000}"/>
          </ac:picMkLst>
        </pc:picChg>
        <pc:picChg chg="mod">
          <ac:chgData name="Mersal Zaman" userId="f7dbc6cb-78f0-4d6e-8369-a8b9e421e308" providerId="ADAL" clId="{83982BA3-EBAB-4FB5-A2E5-A458A51B85A3}" dt="2023-04-25T17:56:20.704" v="125" actId="962"/>
          <ac:picMkLst>
            <pc:docMk/>
            <pc:sldMk cId="0" sldId="285"/>
            <ac:picMk id="337" creationId="{00000000-0000-0000-0000-000000000000}"/>
          </ac:picMkLst>
        </pc:picChg>
      </pc:sldChg>
      <pc:sldChg chg="modSp mod">
        <pc:chgData name="Mersal Zaman" userId="f7dbc6cb-78f0-4d6e-8369-a8b9e421e308" providerId="ADAL" clId="{83982BA3-EBAB-4FB5-A2E5-A458A51B85A3}" dt="2023-04-25T17:59:46.999" v="175" actId="962"/>
        <pc:sldMkLst>
          <pc:docMk/>
          <pc:sldMk cId="0" sldId="286"/>
        </pc:sldMkLst>
        <pc:picChg chg="mod">
          <ac:chgData name="Mersal Zaman" userId="f7dbc6cb-78f0-4d6e-8369-a8b9e421e308" providerId="ADAL" clId="{83982BA3-EBAB-4FB5-A2E5-A458A51B85A3}" dt="2023-04-25T17:59:46.999" v="175" actId="962"/>
          <ac:picMkLst>
            <pc:docMk/>
            <pc:sldMk cId="0" sldId="286"/>
            <ac:picMk id="345" creationId="{00000000-0000-0000-0000-000000000000}"/>
          </ac:picMkLst>
        </pc:picChg>
      </pc:sldChg>
      <pc:sldChg chg="modSp mod">
        <pc:chgData name="Mersal Zaman" userId="f7dbc6cb-78f0-4d6e-8369-a8b9e421e308" providerId="ADAL" clId="{83982BA3-EBAB-4FB5-A2E5-A458A51B85A3}" dt="2023-04-25T18:00:33.006" v="187" actId="962"/>
        <pc:sldMkLst>
          <pc:docMk/>
          <pc:sldMk cId="0" sldId="288"/>
        </pc:sldMkLst>
        <pc:picChg chg="mod">
          <ac:chgData name="Mersal Zaman" userId="f7dbc6cb-78f0-4d6e-8369-a8b9e421e308" providerId="ADAL" clId="{83982BA3-EBAB-4FB5-A2E5-A458A51B85A3}" dt="2023-04-25T18:00:33.006" v="187" actId="962"/>
          <ac:picMkLst>
            <pc:docMk/>
            <pc:sldMk cId="0" sldId="288"/>
            <ac:picMk id="361" creationId="{00000000-0000-0000-0000-000000000000}"/>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8D9DCAC-37E8-5611-8741-770480BCA6BA}"/>
              </a:ext>
            </a:extLst>
          </p:cNvPr>
          <p:cNvSpPr>
            <a:spLocks noGrp="1"/>
          </p:cNvSpPr>
          <p:nvPr>
            <p:ph type="hdr" sz="quarter"/>
          </p:nvPr>
        </p:nvSpPr>
        <p:spPr>
          <a:xfrm>
            <a:off x="0" y="0"/>
            <a:ext cx="3170238" cy="481013"/>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77C26AF7-9FA0-AAC9-4A11-5744F79F5A86}"/>
              </a:ext>
            </a:extLst>
          </p:cNvPr>
          <p:cNvSpPr>
            <a:spLocks noGrp="1"/>
          </p:cNvSpPr>
          <p:nvPr>
            <p:ph type="dt" sz="quarter" idx="1"/>
          </p:nvPr>
        </p:nvSpPr>
        <p:spPr>
          <a:xfrm>
            <a:off x="4143375" y="0"/>
            <a:ext cx="3170238" cy="481013"/>
          </a:xfrm>
          <a:prstGeom prst="rect">
            <a:avLst/>
          </a:prstGeom>
        </p:spPr>
        <p:txBody>
          <a:bodyPr vert="horz" lIns="91440" tIns="45720" rIns="91440" bIns="45720" rtlCol="0"/>
          <a:lstStyle>
            <a:lvl1pPr algn="r">
              <a:defRPr sz="1200"/>
            </a:lvl1pPr>
          </a:lstStyle>
          <a:p>
            <a:endParaRPr lang="en-US"/>
          </a:p>
        </p:txBody>
      </p:sp>
      <p:sp>
        <p:nvSpPr>
          <p:cNvPr id="4" name="Footer Placeholder 3">
            <a:extLst>
              <a:ext uri="{FF2B5EF4-FFF2-40B4-BE49-F238E27FC236}">
                <a16:creationId xmlns:a16="http://schemas.microsoft.com/office/drawing/2014/main" id="{B46E6CF6-D9DF-EBCB-45D9-8135025D0691}"/>
              </a:ext>
            </a:extLst>
          </p:cNvPr>
          <p:cNvSpPr>
            <a:spLocks noGrp="1"/>
          </p:cNvSpPr>
          <p:nvPr>
            <p:ph type="ftr" sz="quarter" idx="2"/>
          </p:nvPr>
        </p:nvSpPr>
        <p:spPr>
          <a:xfrm>
            <a:off x="0" y="9120188"/>
            <a:ext cx="3170238" cy="481012"/>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A360AAC6-D360-DDCB-D69D-451D9F0CDDF8}"/>
              </a:ext>
            </a:extLst>
          </p:cNvPr>
          <p:cNvSpPr>
            <a:spLocks noGrp="1"/>
          </p:cNvSpPr>
          <p:nvPr>
            <p:ph type="sldNum" sz="quarter" idx="3"/>
          </p:nvPr>
        </p:nvSpPr>
        <p:spPr>
          <a:xfrm>
            <a:off x="4143375" y="9120188"/>
            <a:ext cx="3170238" cy="481012"/>
          </a:xfrm>
          <a:prstGeom prst="rect">
            <a:avLst/>
          </a:prstGeom>
        </p:spPr>
        <p:txBody>
          <a:bodyPr vert="horz" lIns="91440" tIns="45720" rIns="91440" bIns="45720" rtlCol="0" anchor="b"/>
          <a:lstStyle>
            <a:lvl1pPr algn="r">
              <a:defRPr sz="1200"/>
            </a:lvl1pPr>
          </a:lstStyle>
          <a:p>
            <a:fld id="{77729C6D-7C15-40E0-AFBA-BF8A957FF9B2}" type="slidenum">
              <a:rPr lang="en-US" smtClean="0"/>
              <a:t>‹#›</a:t>
            </a:fld>
            <a:endParaRPr lang="en-US"/>
          </a:p>
        </p:txBody>
      </p:sp>
    </p:spTree>
    <p:extLst>
      <p:ext uri="{BB962C8B-B14F-4D97-AF65-F5344CB8AC3E}">
        <p14:creationId xmlns:p14="http://schemas.microsoft.com/office/powerpoint/2010/main" val="496294003"/>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3169920" cy="481727"/>
          </a:xfrm>
          <a:prstGeom prst="rect">
            <a:avLst/>
          </a:prstGeom>
          <a:noFill/>
          <a:ln>
            <a:noFill/>
          </a:ln>
        </p:spPr>
        <p:txBody>
          <a:bodyPr spcFirstLastPara="1" wrap="square" lIns="96650" tIns="48325" rIns="96650" bIns="48325"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4143587" y="0"/>
            <a:ext cx="3169920" cy="481727"/>
          </a:xfrm>
          <a:prstGeom prst="rect">
            <a:avLst/>
          </a:prstGeom>
          <a:noFill/>
          <a:ln>
            <a:noFill/>
          </a:ln>
        </p:spPr>
        <p:txBody>
          <a:bodyPr spcFirstLastPara="1" wrap="square" lIns="96650" tIns="48325" rIns="96650" bIns="48325"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731520" y="4620577"/>
            <a:ext cx="5852160" cy="3780473"/>
          </a:xfrm>
          <a:prstGeom prst="rect">
            <a:avLst/>
          </a:prstGeom>
          <a:noFill/>
          <a:ln>
            <a:noFill/>
          </a:ln>
        </p:spPr>
        <p:txBody>
          <a:bodyPr spcFirstLastPara="1" wrap="square" lIns="96650" tIns="48325" rIns="96650" bIns="48325"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9119475"/>
            <a:ext cx="3169920" cy="481726"/>
          </a:xfrm>
          <a:prstGeom prst="rect">
            <a:avLst/>
          </a:prstGeom>
          <a:noFill/>
          <a:ln>
            <a:noFill/>
          </a:ln>
        </p:spPr>
        <p:txBody>
          <a:bodyPr spcFirstLastPara="1" wrap="square" lIns="96650" tIns="48325" rIns="96650" bIns="48325"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4143587" y="9119475"/>
            <a:ext cx="3169920" cy="481726"/>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hf hdr="0" ftr="0"/>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osha.gov/pls/oshaweb/owalink.query_links?src_doc_type=STANDARDS&amp;src_unique_file=1926_0501&amp;src_anchor_name=1926.501(b)(12)"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
        <p:cNvGrpSpPr/>
        <p:nvPr/>
      </p:nvGrpSpPr>
      <p:grpSpPr>
        <a:xfrm>
          <a:off x="0" y="0"/>
          <a:ext cx="0" cy="0"/>
          <a:chOff x="0" y="0"/>
          <a:chExt cx="0" cy="0"/>
        </a:xfrm>
      </p:grpSpPr>
      <p:sp>
        <p:nvSpPr>
          <p:cNvPr id="72" name="Google Shape;72;p2:notes"/>
          <p:cNvSpPr txBox="1">
            <a:spLocks noGrp="1"/>
          </p:cNvSpPr>
          <p:nvPr>
            <p:ph type="body" idx="1"/>
          </p:nvPr>
        </p:nvSpPr>
        <p:spPr>
          <a:xfrm>
            <a:off x="731520" y="4620577"/>
            <a:ext cx="5852160" cy="3780473"/>
          </a:xfrm>
          <a:prstGeom prst="rect">
            <a:avLst/>
          </a:prstGeom>
        </p:spPr>
        <p:txBody>
          <a:bodyPr spcFirstLastPara="1" wrap="square" lIns="96650" tIns="48325" rIns="96650" bIns="48325" anchor="t" anchorCtr="0">
            <a:noAutofit/>
          </a:bodyPr>
          <a:lstStyle/>
          <a:p>
            <a:pPr marL="0" lvl="0" indent="0" algn="l" rtl="0">
              <a:spcBef>
                <a:spcPts val="0"/>
              </a:spcBef>
              <a:spcAft>
                <a:spcPts val="0"/>
              </a:spcAft>
              <a:buNone/>
            </a:pPr>
            <a:endParaRPr/>
          </a:p>
        </p:txBody>
      </p:sp>
      <p:sp>
        <p:nvSpPr>
          <p:cNvPr id="73" name="Google Shape;73;p2: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 name="Date Placeholder 1">
            <a:extLst>
              <a:ext uri="{FF2B5EF4-FFF2-40B4-BE49-F238E27FC236}">
                <a16:creationId xmlns:a16="http://schemas.microsoft.com/office/drawing/2014/main" id="{13196B5E-9A89-9AC6-6402-7A9C430F0BAE}"/>
              </a:ext>
            </a:extLst>
          </p:cNvPr>
          <p:cNvSpPr>
            <a:spLocks noGrp="1"/>
          </p:cNvSpPr>
          <p:nvPr>
            <p:ph type="dt" idx="10"/>
          </p:nvPr>
        </p:nvSpPr>
        <p:spPr/>
        <p:txBody>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Google Shape;172;p11: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3" name="Google Shape;173;p11:notes"/>
          <p:cNvSpPr txBox="1">
            <a:spLocks noGrp="1"/>
          </p:cNvSpPr>
          <p:nvPr>
            <p:ph type="body" idx="1"/>
          </p:nvPr>
        </p:nvSpPr>
        <p:spPr>
          <a:xfrm>
            <a:off x="731520" y="4620577"/>
            <a:ext cx="5852160" cy="3780473"/>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r>
              <a:rPr lang="en-US" b="1" u="sng">
                <a:solidFill>
                  <a:schemeClr val="hlink"/>
                </a:solidFill>
                <a:latin typeface="Arial"/>
                <a:ea typeface="Arial"/>
                <a:cs typeface="Arial"/>
                <a:sym typeface="Arial"/>
                <a:hlinkClick r:id="rId3"/>
              </a:rPr>
              <a:t>1926.501(b)(12)</a:t>
            </a:r>
            <a:r>
              <a:rPr lang="en-US">
                <a:latin typeface="Arial"/>
                <a:ea typeface="Arial"/>
                <a:cs typeface="Arial"/>
                <a:sym typeface="Arial"/>
              </a:rPr>
              <a:t> </a:t>
            </a:r>
            <a:endParaRPr/>
          </a:p>
          <a:p>
            <a:pPr marL="0" lvl="0" indent="0" algn="l" rtl="0">
              <a:spcBef>
                <a:spcPts val="0"/>
              </a:spcBef>
              <a:spcAft>
                <a:spcPts val="0"/>
              </a:spcAft>
              <a:buNone/>
            </a:pPr>
            <a:r>
              <a:rPr lang="en-US">
                <a:latin typeface="Arial"/>
                <a:ea typeface="Arial"/>
                <a:cs typeface="Arial"/>
                <a:sym typeface="Arial"/>
              </a:rPr>
              <a:t>"Precast concrete erection." Each employee engaged in the erection of precast concrete members (including, but not limited to the erection of wall panels, columns, beams, and floor and roof "tees") and related operations such as grouting of precast concrete members, who is 6 feet (1.8 m) or more above lower levels shall be protected from falling by guardrail systems, safety net systems, or personal fall arrest systems, unless another provision in paragraph (b) of this section provides for an alternative fall protection measure. Exception: When the employer can demonstrate that it is infeasible or creates a greater hazard to use these systems, the employer shall develop and implement a fall protection plan which meets the requirements of paragraph (k) of 1926.502.</a:t>
            </a:r>
            <a:endParaRPr/>
          </a:p>
          <a:p>
            <a:pPr marL="0" lvl="0" indent="0" algn="l" rtl="0">
              <a:spcBef>
                <a:spcPts val="0"/>
              </a:spcBef>
              <a:spcAft>
                <a:spcPts val="0"/>
              </a:spcAft>
              <a:buNone/>
            </a:pPr>
            <a:endParaRPr>
              <a:latin typeface="Arial"/>
              <a:ea typeface="Arial"/>
              <a:cs typeface="Arial"/>
              <a:sym typeface="Arial"/>
            </a:endParaRPr>
          </a:p>
          <a:p>
            <a:pPr marL="0" lvl="0" indent="0" algn="l" rtl="0">
              <a:spcBef>
                <a:spcPts val="0"/>
              </a:spcBef>
              <a:spcAft>
                <a:spcPts val="0"/>
              </a:spcAft>
              <a:buNone/>
            </a:pPr>
            <a:r>
              <a:rPr lang="en-US">
                <a:latin typeface="Arial"/>
                <a:ea typeface="Arial"/>
                <a:cs typeface="Arial"/>
                <a:sym typeface="Arial"/>
              </a:rPr>
              <a:t>Note: There is a presumption that it is feasible and will not create a greater hazard to implement at least one of the above-listed fall protection systems. Accordingly, the employer has the burden of establishing that it is appropriate to implement a fall protection plan which complies with 1926.502(k) for a particular workplace situation, in lieu of implementing any of those systems.</a:t>
            </a:r>
            <a:endParaRPr/>
          </a:p>
        </p:txBody>
      </p:sp>
      <p:sp>
        <p:nvSpPr>
          <p:cNvPr id="2" name="Date Placeholder 1">
            <a:extLst>
              <a:ext uri="{FF2B5EF4-FFF2-40B4-BE49-F238E27FC236}">
                <a16:creationId xmlns:a16="http://schemas.microsoft.com/office/drawing/2014/main" id="{C9985441-2E79-2E68-E7C9-A6F23CBFE61E}"/>
              </a:ext>
            </a:extLst>
          </p:cNvPr>
          <p:cNvSpPr>
            <a:spLocks noGrp="1"/>
          </p:cNvSpPr>
          <p:nvPr>
            <p:ph type="dt" idx="10"/>
          </p:nvPr>
        </p:nvSpPr>
        <p:spPr/>
        <p:txBody>
          <a:bodyPr/>
          <a:lstStyle/>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Google Shape;180;p12:notes"/>
          <p:cNvSpPr txBox="1">
            <a:spLocks noGrp="1"/>
          </p:cNvSpPr>
          <p:nvPr>
            <p:ph type="body" idx="1"/>
          </p:nvPr>
        </p:nvSpPr>
        <p:spPr>
          <a:xfrm>
            <a:off x="731520" y="4620577"/>
            <a:ext cx="5852160" cy="3780473"/>
          </a:xfrm>
          <a:prstGeom prst="rect">
            <a:avLst/>
          </a:prstGeom>
        </p:spPr>
        <p:txBody>
          <a:bodyPr spcFirstLastPara="1" wrap="square" lIns="96650" tIns="48325" rIns="96650" bIns="48325" anchor="t" anchorCtr="0">
            <a:noAutofit/>
          </a:bodyPr>
          <a:lstStyle/>
          <a:p>
            <a:pPr marL="0" lvl="0" indent="0" algn="l" rtl="0">
              <a:spcBef>
                <a:spcPts val="0"/>
              </a:spcBef>
              <a:spcAft>
                <a:spcPts val="0"/>
              </a:spcAft>
              <a:buNone/>
            </a:pPr>
            <a:endParaRPr/>
          </a:p>
        </p:txBody>
      </p:sp>
      <p:sp>
        <p:nvSpPr>
          <p:cNvPr id="181" name="Google Shape;181;p12: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 name="Date Placeholder 1">
            <a:extLst>
              <a:ext uri="{FF2B5EF4-FFF2-40B4-BE49-F238E27FC236}">
                <a16:creationId xmlns:a16="http://schemas.microsoft.com/office/drawing/2014/main" id="{282C6A33-2515-DB73-04BD-F7D4872EF6DA}"/>
              </a:ext>
            </a:extLst>
          </p:cNvPr>
          <p:cNvSpPr>
            <a:spLocks noGrp="1"/>
          </p:cNvSpPr>
          <p:nvPr>
            <p:ph type="dt" idx="10"/>
          </p:nvPr>
        </p:nvSpPr>
        <p:spPr/>
        <p:txBody>
          <a:bodyPr/>
          <a:lstStyle/>
          <a:p>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Google Shape;190;p13:notes"/>
          <p:cNvSpPr txBox="1">
            <a:spLocks noGrp="1"/>
          </p:cNvSpPr>
          <p:nvPr>
            <p:ph type="body" idx="1"/>
          </p:nvPr>
        </p:nvSpPr>
        <p:spPr>
          <a:xfrm>
            <a:off x="731520" y="4620577"/>
            <a:ext cx="5852160" cy="3780473"/>
          </a:xfrm>
          <a:prstGeom prst="rect">
            <a:avLst/>
          </a:prstGeom>
        </p:spPr>
        <p:txBody>
          <a:bodyPr spcFirstLastPara="1" wrap="square" lIns="96650" tIns="48325" rIns="96650" bIns="48325" anchor="t" anchorCtr="0">
            <a:noAutofit/>
          </a:bodyPr>
          <a:lstStyle/>
          <a:p>
            <a:pPr marL="0" lvl="0" indent="0" algn="l" rtl="0">
              <a:spcBef>
                <a:spcPts val="0"/>
              </a:spcBef>
              <a:spcAft>
                <a:spcPts val="0"/>
              </a:spcAft>
              <a:buNone/>
            </a:pPr>
            <a:endParaRPr/>
          </a:p>
        </p:txBody>
      </p:sp>
      <p:sp>
        <p:nvSpPr>
          <p:cNvPr id="191" name="Google Shape;191;p13: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 name="Date Placeholder 1">
            <a:extLst>
              <a:ext uri="{FF2B5EF4-FFF2-40B4-BE49-F238E27FC236}">
                <a16:creationId xmlns:a16="http://schemas.microsoft.com/office/drawing/2014/main" id="{CC16F429-26B6-4664-D490-7CE573DB06C7}"/>
              </a:ext>
            </a:extLst>
          </p:cNvPr>
          <p:cNvSpPr>
            <a:spLocks noGrp="1"/>
          </p:cNvSpPr>
          <p:nvPr>
            <p:ph type="dt" idx="10"/>
          </p:nvPr>
        </p:nvSpPr>
        <p:spPr/>
        <p:txBody>
          <a:bodyPr/>
          <a:lstStyle/>
          <a:p>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
        <p:cNvGrpSpPr/>
        <p:nvPr/>
      </p:nvGrpSpPr>
      <p:grpSpPr>
        <a:xfrm>
          <a:off x="0" y="0"/>
          <a:ext cx="0" cy="0"/>
          <a:chOff x="0" y="0"/>
          <a:chExt cx="0" cy="0"/>
        </a:xfrm>
      </p:grpSpPr>
      <p:sp>
        <p:nvSpPr>
          <p:cNvPr id="198" name="Google Shape;198;p14: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9" name="Google Shape;199;p14:notes"/>
          <p:cNvSpPr txBox="1">
            <a:spLocks noGrp="1"/>
          </p:cNvSpPr>
          <p:nvPr>
            <p:ph type="body" idx="1"/>
          </p:nvPr>
        </p:nvSpPr>
        <p:spPr>
          <a:xfrm>
            <a:off x="731520" y="4620577"/>
            <a:ext cx="5852160" cy="3780473"/>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r>
              <a:rPr lang="en-US">
                <a:latin typeface="Arial"/>
                <a:ea typeface="Arial"/>
                <a:cs typeface="Arial"/>
                <a:sym typeface="Arial"/>
              </a:rPr>
              <a:t>Discuss that shear studs are very common in bridge construction.  In many parts of the country it is common that these studs be installed at the fabricator.</a:t>
            </a:r>
            <a:endParaRPr/>
          </a:p>
          <a:p>
            <a:pPr marL="0" lvl="0" indent="0" algn="l" rtl="0">
              <a:spcBef>
                <a:spcPts val="0"/>
              </a:spcBef>
              <a:spcAft>
                <a:spcPts val="0"/>
              </a:spcAft>
              <a:buNone/>
            </a:pPr>
            <a:endParaRPr>
              <a:latin typeface="Arial"/>
              <a:ea typeface="Arial"/>
              <a:cs typeface="Arial"/>
              <a:sym typeface="Arial"/>
            </a:endParaRPr>
          </a:p>
          <a:p>
            <a:pPr marL="0" lvl="0" indent="0" algn="l" rtl="0">
              <a:spcBef>
                <a:spcPts val="0"/>
              </a:spcBef>
              <a:spcAft>
                <a:spcPts val="0"/>
              </a:spcAft>
              <a:buNone/>
            </a:pPr>
            <a:r>
              <a:rPr lang="en-US">
                <a:latin typeface="Arial"/>
                <a:ea typeface="Arial"/>
                <a:cs typeface="Arial"/>
                <a:sym typeface="Arial"/>
              </a:rPr>
              <a:t>OSHA has rescinded a previous interpretation that called the installation De minimus </a:t>
            </a:r>
            <a:endParaRPr/>
          </a:p>
          <a:p>
            <a:pPr marL="0" lvl="0" indent="0" algn="l" rtl="0">
              <a:spcBef>
                <a:spcPts val="0"/>
              </a:spcBef>
              <a:spcAft>
                <a:spcPts val="0"/>
              </a:spcAft>
              <a:buNone/>
            </a:pPr>
            <a:r>
              <a:rPr lang="en-US">
                <a:latin typeface="Arial"/>
                <a:ea typeface="Arial"/>
                <a:cs typeface="Arial"/>
                <a:sym typeface="Arial"/>
              </a:rPr>
              <a:t>This Instruction does not alter any other provisions of OSHA Instruction CPL 02-01-034 (formerly CPL 2-1.34),</a:t>
            </a:r>
            <a:endParaRPr/>
          </a:p>
          <a:p>
            <a:pPr marL="0" lvl="0" indent="0" algn="l" rtl="0">
              <a:spcBef>
                <a:spcPts val="0"/>
              </a:spcBef>
              <a:spcAft>
                <a:spcPts val="0"/>
              </a:spcAft>
              <a:buNone/>
            </a:pPr>
            <a:r>
              <a:rPr lang="en-US">
                <a:latin typeface="Arial"/>
                <a:ea typeface="Arial"/>
                <a:cs typeface="Arial"/>
                <a:sym typeface="Arial"/>
              </a:rPr>
              <a:t>which remains in full force and effect. The revision to Question and Answer #23 is effective as of April 30, 2010.</a:t>
            </a:r>
            <a:endParaRPr/>
          </a:p>
          <a:p>
            <a:pPr marL="0" lvl="0" indent="0" algn="l" rtl="0">
              <a:spcBef>
                <a:spcPts val="0"/>
              </a:spcBef>
              <a:spcAft>
                <a:spcPts val="0"/>
              </a:spcAft>
              <a:buNone/>
            </a:pPr>
            <a:r>
              <a:rPr lang="en-US">
                <a:latin typeface="Arial"/>
                <a:ea typeface="Arial"/>
                <a:cs typeface="Arial"/>
                <a:sym typeface="Arial"/>
              </a:rPr>
              <a:t>The de minimis policy described in the original version of Question and Answer #25 will continue to apply where</a:t>
            </a:r>
            <a:endParaRPr/>
          </a:p>
          <a:p>
            <a:pPr marL="0" lvl="0" indent="0" algn="l" rtl="0">
              <a:spcBef>
                <a:spcPts val="0"/>
              </a:spcBef>
              <a:spcAft>
                <a:spcPts val="0"/>
              </a:spcAft>
              <a:buNone/>
            </a:pPr>
            <a:r>
              <a:rPr lang="en-US">
                <a:latin typeface="Arial"/>
                <a:ea typeface="Arial"/>
                <a:cs typeface="Arial"/>
                <a:sym typeface="Arial"/>
              </a:rPr>
              <a:t>the component was fabricated with shear connectors or other similar devices prior to April 30, 2011, or where</a:t>
            </a:r>
            <a:endParaRPr/>
          </a:p>
          <a:p>
            <a:pPr marL="0" lvl="0" indent="0" algn="l" rtl="0">
              <a:spcBef>
                <a:spcPts val="0"/>
              </a:spcBef>
              <a:spcAft>
                <a:spcPts val="0"/>
              </a:spcAft>
              <a:buNone/>
            </a:pPr>
            <a:r>
              <a:rPr lang="en-US">
                <a:latin typeface="Arial"/>
                <a:ea typeface="Arial"/>
                <a:cs typeface="Arial"/>
                <a:sym typeface="Arial"/>
              </a:rPr>
              <a:t>the contract date for fabrication of the component with factory-installed shear connectors or other similar</a:t>
            </a:r>
            <a:endParaRPr/>
          </a:p>
          <a:p>
            <a:pPr marL="0" lvl="0" indent="0" algn="l" rtl="0">
              <a:spcBef>
                <a:spcPts val="0"/>
              </a:spcBef>
              <a:spcAft>
                <a:spcPts val="0"/>
              </a:spcAft>
              <a:buNone/>
            </a:pPr>
            <a:r>
              <a:rPr lang="en-US">
                <a:latin typeface="Arial"/>
                <a:ea typeface="Arial"/>
                <a:cs typeface="Arial"/>
                <a:sym typeface="Arial"/>
              </a:rPr>
              <a:t>devices was prior to April 30, 2011. In all other instances the revised version of Question and Answer #25 is</a:t>
            </a:r>
            <a:endParaRPr/>
          </a:p>
          <a:p>
            <a:pPr marL="0" lvl="0" indent="0" algn="l" rtl="0">
              <a:spcBef>
                <a:spcPts val="0"/>
              </a:spcBef>
              <a:spcAft>
                <a:spcPts val="0"/>
              </a:spcAft>
              <a:buNone/>
            </a:pPr>
            <a:r>
              <a:rPr lang="en-US">
                <a:latin typeface="Arial"/>
                <a:ea typeface="Arial"/>
                <a:cs typeface="Arial"/>
                <a:sym typeface="Arial"/>
              </a:rPr>
              <a:t>effective as of April 30, 2010. The text of the OSHA Instruction CPL 02-01-034 (formerly CPL 2-1.34) on the web</a:t>
            </a:r>
            <a:endParaRPr/>
          </a:p>
          <a:p>
            <a:pPr marL="0" lvl="0" indent="0" algn="l" rtl="0">
              <a:spcBef>
                <a:spcPts val="0"/>
              </a:spcBef>
              <a:spcAft>
                <a:spcPts val="0"/>
              </a:spcAft>
              <a:buNone/>
            </a:pPr>
            <a:r>
              <a:rPr lang="en-US">
                <a:latin typeface="Arial"/>
                <a:ea typeface="Arial"/>
                <a:cs typeface="Arial"/>
                <a:sym typeface="Arial"/>
              </a:rPr>
              <a:t>will be amended accordingly within two weeks of the issuance date. In addition, OSHA Instruction CPL 02-01-</a:t>
            </a:r>
            <a:endParaRPr/>
          </a:p>
          <a:p>
            <a:pPr marL="0" lvl="0" indent="0" algn="l" rtl="0">
              <a:spcBef>
                <a:spcPts val="0"/>
              </a:spcBef>
              <a:spcAft>
                <a:spcPts val="0"/>
              </a:spcAft>
              <a:buNone/>
            </a:pPr>
            <a:r>
              <a:rPr lang="en-US">
                <a:latin typeface="Arial"/>
                <a:ea typeface="Arial"/>
                <a:cs typeface="Arial"/>
                <a:sym typeface="Arial"/>
              </a:rPr>
              <a:t>046 (Sept. 30, 2009) is cancelled, effective as of April 30, 2010.</a:t>
            </a:r>
            <a:endParaRPr/>
          </a:p>
          <a:p>
            <a:pPr marL="0" lvl="0" indent="0" algn="l" rtl="0">
              <a:spcBef>
                <a:spcPts val="0"/>
              </a:spcBef>
              <a:spcAft>
                <a:spcPts val="0"/>
              </a:spcAft>
              <a:buNone/>
            </a:pPr>
            <a:endParaRPr>
              <a:latin typeface="Arial"/>
              <a:ea typeface="Arial"/>
              <a:cs typeface="Arial"/>
              <a:sym typeface="Arial"/>
            </a:endParaRPr>
          </a:p>
          <a:p>
            <a:pPr marL="0" lvl="0" indent="0" algn="l" rtl="0">
              <a:spcBef>
                <a:spcPts val="0"/>
              </a:spcBef>
              <a:spcAft>
                <a:spcPts val="0"/>
              </a:spcAft>
              <a:buNone/>
            </a:pPr>
            <a:r>
              <a:rPr lang="en-US">
                <a:latin typeface="Arial"/>
                <a:ea typeface="Arial"/>
                <a:cs typeface="Arial"/>
                <a:sym typeface="Arial"/>
              </a:rPr>
              <a:t>While OSHA encourages employers to exceed the fall protection requirements of the standard and have</a:t>
            </a:r>
            <a:endParaRPr/>
          </a:p>
          <a:p>
            <a:pPr marL="0" lvl="0" indent="0" algn="l" rtl="0">
              <a:spcBef>
                <a:spcPts val="0"/>
              </a:spcBef>
              <a:spcAft>
                <a:spcPts val="0"/>
              </a:spcAft>
              <a:buNone/>
            </a:pPr>
            <a:r>
              <a:rPr lang="en-US">
                <a:latin typeface="Arial"/>
                <a:ea typeface="Arial"/>
                <a:cs typeface="Arial"/>
                <a:sym typeface="Arial"/>
              </a:rPr>
              <a:t>all workers use fall protection, section 1926.754(c)(1) is an engineering control that helps prevent tripping,</a:t>
            </a:r>
            <a:endParaRPr/>
          </a:p>
          <a:p>
            <a:pPr marL="0" lvl="0" indent="0" algn="l" rtl="0">
              <a:spcBef>
                <a:spcPts val="0"/>
              </a:spcBef>
              <a:spcAft>
                <a:spcPts val="0"/>
              </a:spcAft>
              <a:buNone/>
            </a:pPr>
            <a:r>
              <a:rPr lang="en-US">
                <a:latin typeface="Arial"/>
                <a:ea typeface="Arial"/>
                <a:cs typeface="Arial"/>
                <a:sym typeface="Arial"/>
              </a:rPr>
              <a:t>which helps to prevent injury from falling on a shear connector and helps to prevent falls. Therefore, such an</a:t>
            </a:r>
            <a:endParaRPr/>
          </a:p>
          <a:p>
            <a:pPr marL="0" lvl="0" indent="0" algn="l" rtl="0">
              <a:spcBef>
                <a:spcPts val="0"/>
              </a:spcBef>
              <a:spcAft>
                <a:spcPts val="0"/>
              </a:spcAft>
              <a:buNone/>
            </a:pPr>
            <a:r>
              <a:rPr lang="en-US">
                <a:latin typeface="Arial"/>
                <a:ea typeface="Arial"/>
                <a:cs typeface="Arial"/>
                <a:sym typeface="Arial"/>
              </a:rPr>
              <a:t>employer would be required to comply with section 1926.754(c)(1). </a:t>
            </a:r>
            <a:endParaRPr/>
          </a:p>
          <a:p>
            <a:pPr marL="0" lvl="0" indent="0" algn="l" rtl="0">
              <a:spcBef>
                <a:spcPts val="0"/>
              </a:spcBef>
              <a:spcAft>
                <a:spcPts val="0"/>
              </a:spcAft>
              <a:buNone/>
            </a:pPr>
            <a:endParaRPr/>
          </a:p>
        </p:txBody>
      </p:sp>
      <p:sp>
        <p:nvSpPr>
          <p:cNvPr id="2" name="Date Placeholder 1">
            <a:extLst>
              <a:ext uri="{FF2B5EF4-FFF2-40B4-BE49-F238E27FC236}">
                <a16:creationId xmlns:a16="http://schemas.microsoft.com/office/drawing/2014/main" id="{20357B11-F569-4A9B-F547-41EAEF03F879}"/>
              </a:ext>
            </a:extLst>
          </p:cNvPr>
          <p:cNvSpPr>
            <a:spLocks noGrp="1"/>
          </p:cNvSpPr>
          <p:nvPr>
            <p:ph type="dt" idx="10"/>
          </p:nvPr>
        </p:nvSpPr>
        <p:spPr/>
        <p:txBody>
          <a:bodyPr/>
          <a:lstStyle/>
          <a:p>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p15: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0" name="Google Shape;210;p15:notes"/>
          <p:cNvSpPr txBox="1">
            <a:spLocks noGrp="1"/>
          </p:cNvSpPr>
          <p:nvPr>
            <p:ph type="body" idx="1"/>
          </p:nvPr>
        </p:nvSpPr>
        <p:spPr>
          <a:xfrm>
            <a:off x="731520" y="4620577"/>
            <a:ext cx="5852160" cy="3780473"/>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r>
              <a:rPr lang="en-US"/>
              <a:t>1926.757(a)(9) The joist may not be stable enough to support a 5,000 lb. Load.  The top chord angles of the joist may also not hold a beam clamp or other device.</a:t>
            </a:r>
            <a:endParaRPr/>
          </a:p>
          <a:p>
            <a:pPr marL="0" lvl="0" indent="0" algn="l" rtl="0">
              <a:spcBef>
                <a:spcPts val="0"/>
              </a:spcBef>
              <a:spcAft>
                <a:spcPts val="0"/>
              </a:spcAft>
              <a:buNone/>
            </a:pPr>
            <a:endParaRPr/>
          </a:p>
        </p:txBody>
      </p:sp>
      <p:sp>
        <p:nvSpPr>
          <p:cNvPr id="2" name="Date Placeholder 1">
            <a:extLst>
              <a:ext uri="{FF2B5EF4-FFF2-40B4-BE49-F238E27FC236}">
                <a16:creationId xmlns:a16="http://schemas.microsoft.com/office/drawing/2014/main" id="{3A551274-9651-561E-BF3F-52D71568AF0F}"/>
              </a:ext>
            </a:extLst>
          </p:cNvPr>
          <p:cNvSpPr>
            <a:spLocks noGrp="1"/>
          </p:cNvSpPr>
          <p:nvPr>
            <p:ph type="dt" idx="10"/>
          </p:nvPr>
        </p:nvSpPr>
        <p:spPr/>
        <p:txBody>
          <a:bodyPr/>
          <a:lstStyle/>
          <a:p>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Google Shape;218;p16:notes"/>
          <p:cNvSpPr txBox="1">
            <a:spLocks noGrp="1"/>
          </p:cNvSpPr>
          <p:nvPr>
            <p:ph type="body" idx="1"/>
          </p:nvPr>
        </p:nvSpPr>
        <p:spPr>
          <a:xfrm>
            <a:off x="731520" y="4620577"/>
            <a:ext cx="5852160" cy="3780473"/>
          </a:xfrm>
          <a:prstGeom prst="rect">
            <a:avLst/>
          </a:prstGeom>
        </p:spPr>
        <p:txBody>
          <a:bodyPr spcFirstLastPara="1" wrap="square" lIns="96650" tIns="48325" rIns="96650" bIns="48325" anchor="t" anchorCtr="0">
            <a:noAutofit/>
          </a:bodyPr>
          <a:lstStyle/>
          <a:p>
            <a:pPr marL="0" lvl="0" indent="0" algn="l" rtl="0">
              <a:spcBef>
                <a:spcPts val="0"/>
              </a:spcBef>
              <a:spcAft>
                <a:spcPts val="0"/>
              </a:spcAft>
              <a:buNone/>
            </a:pPr>
            <a:endParaRPr/>
          </a:p>
        </p:txBody>
      </p:sp>
      <p:sp>
        <p:nvSpPr>
          <p:cNvPr id="219" name="Google Shape;219;p16: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 name="Date Placeholder 1">
            <a:extLst>
              <a:ext uri="{FF2B5EF4-FFF2-40B4-BE49-F238E27FC236}">
                <a16:creationId xmlns:a16="http://schemas.microsoft.com/office/drawing/2014/main" id="{4F219748-D644-8F8B-3C20-0BFC029C83C6}"/>
              </a:ext>
            </a:extLst>
          </p:cNvPr>
          <p:cNvSpPr>
            <a:spLocks noGrp="1"/>
          </p:cNvSpPr>
          <p:nvPr>
            <p:ph type="dt" idx="10"/>
          </p:nvPr>
        </p:nvSpPr>
        <p:spPr/>
        <p:txBody>
          <a:bodyPr/>
          <a:lstStyle/>
          <a:p>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Google Shape;226;p17: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7" name="Google Shape;227;p17:notes"/>
          <p:cNvSpPr txBox="1">
            <a:spLocks noGrp="1"/>
          </p:cNvSpPr>
          <p:nvPr>
            <p:ph type="body" idx="1"/>
          </p:nvPr>
        </p:nvSpPr>
        <p:spPr>
          <a:xfrm>
            <a:off x="731520" y="4620577"/>
            <a:ext cx="5852160" cy="3780473"/>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r>
              <a:rPr lang="en-US"/>
              <a:t>1926.760 Initial connecting is setting main support frame members such as columns, beams, joists, etc.</a:t>
            </a:r>
            <a:endParaRPr/>
          </a:p>
          <a:p>
            <a:pPr marL="0" lvl="0" indent="0" algn="l" rtl="0">
              <a:spcBef>
                <a:spcPts val="0"/>
              </a:spcBef>
              <a:spcAft>
                <a:spcPts val="0"/>
              </a:spcAft>
              <a:buNone/>
            </a:pPr>
            <a:endParaRPr/>
          </a:p>
        </p:txBody>
      </p:sp>
      <p:sp>
        <p:nvSpPr>
          <p:cNvPr id="2" name="Date Placeholder 1">
            <a:extLst>
              <a:ext uri="{FF2B5EF4-FFF2-40B4-BE49-F238E27FC236}">
                <a16:creationId xmlns:a16="http://schemas.microsoft.com/office/drawing/2014/main" id="{10DF5B69-CBFC-56B5-2466-1227D9605E5B}"/>
              </a:ext>
            </a:extLst>
          </p:cNvPr>
          <p:cNvSpPr>
            <a:spLocks noGrp="1"/>
          </p:cNvSpPr>
          <p:nvPr>
            <p:ph type="dt" idx="10"/>
          </p:nvPr>
        </p:nvSpPr>
        <p:spPr/>
        <p:txBody>
          <a:bodyPr/>
          <a:lstStyle/>
          <a:p>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p18: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5" name="Google Shape;235;p18:notes"/>
          <p:cNvSpPr txBox="1">
            <a:spLocks noGrp="1"/>
          </p:cNvSpPr>
          <p:nvPr>
            <p:ph type="body" idx="1"/>
          </p:nvPr>
        </p:nvSpPr>
        <p:spPr>
          <a:xfrm>
            <a:off x="731520" y="4620577"/>
            <a:ext cx="5852160" cy="3780473"/>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r>
              <a:rPr lang="en-US">
                <a:latin typeface="Arial"/>
                <a:ea typeface="Arial"/>
                <a:cs typeface="Arial"/>
                <a:sym typeface="Arial"/>
              </a:rPr>
              <a:t>Connectors are defined by work activity not by title.  They are only a connector while actually doing connecting work under definition of the standard.</a:t>
            </a:r>
            <a:endParaRPr/>
          </a:p>
          <a:p>
            <a:pPr marL="0" lvl="0" indent="0" algn="l" rtl="0">
              <a:spcBef>
                <a:spcPts val="0"/>
              </a:spcBef>
              <a:spcAft>
                <a:spcPts val="0"/>
              </a:spcAft>
              <a:buNone/>
            </a:pPr>
            <a:endParaRPr>
              <a:latin typeface="Arial"/>
              <a:ea typeface="Arial"/>
              <a:cs typeface="Arial"/>
              <a:sym typeface="Arial"/>
            </a:endParaRPr>
          </a:p>
          <a:p>
            <a:pPr marL="0" lvl="0" indent="0" algn="l" rtl="0">
              <a:spcBef>
                <a:spcPts val="0"/>
              </a:spcBef>
              <a:spcAft>
                <a:spcPts val="0"/>
              </a:spcAft>
              <a:buNone/>
            </a:pPr>
            <a:r>
              <a:rPr lang="en-US" b="1">
                <a:latin typeface="Arial"/>
                <a:ea typeface="Arial"/>
                <a:cs typeface="Arial"/>
                <a:sym typeface="Arial"/>
              </a:rPr>
              <a:t>Connectors. </a:t>
            </a:r>
            <a:r>
              <a:rPr lang="en-US">
                <a:latin typeface="Arial"/>
                <a:ea typeface="Arial"/>
                <a:cs typeface="Arial"/>
                <a:sym typeface="Arial"/>
              </a:rPr>
              <a:t>Each connector shall:</a:t>
            </a:r>
            <a:endParaRPr/>
          </a:p>
          <a:p>
            <a:pPr marL="0" lvl="0" indent="0" algn="l" rtl="0">
              <a:spcBef>
                <a:spcPts val="0"/>
              </a:spcBef>
              <a:spcAft>
                <a:spcPts val="0"/>
              </a:spcAft>
              <a:buNone/>
            </a:pPr>
            <a:r>
              <a:rPr lang="en-US" b="1">
                <a:latin typeface="Arial"/>
                <a:ea typeface="Arial"/>
                <a:cs typeface="Arial"/>
                <a:sym typeface="Arial"/>
              </a:rPr>
              <a:t>1926.760(b)(1)</a:t>
            </a:r>
            <a:endParaRPr/>
          </a:p>
          <a:p>
            <a:pPr marL="0" lvl="0" indent="0" algn="l" rtl="0">
              <a:spcBef>
                <a:spcPts val="0"/>
              </a:spcBef>
              <a:spcAft>
                <a:spcPts val="0"/>
              </a:spcAft>
              <a:buNone/>
            </a:pPr>
            <a:r>
              <a:rPr lang="en-US">
                <a:latin typeface="Arial"/>
                <a:ea typeface="Arial"/>
                <a:cs typeface="Arial"/>
                <a:sym typeface="Arial"/>
              </a:rPr>
              <a:t>Be protected in accordance with paragraph (a)(1) of this section from fall hazards of more</a:t>
            </a:r>
            <a:endParaRPr/>
          </a:p>
          <a:p>
            <a:pPr marL="0" lvl="0" indent="0" algn="l" rtl="0">
              <a:spcBef>
                <a:spcPts val="0"/>
              </a:spcBef>
              <a:spcAft>
                <a:spcPts val="0"/>
              </a:spcAft>
              <a:buNone/>
            </a:pPr>
            <a:r>
              <a:rPr lang="en-US">
                <a:latin typeface="Arial"/>
                <a:ea typeface="Arial"/>
                <a:cs typeface="Arial"/>
                <a:sym typeface="Arial"/>
              </a:rPr>
              <a:t>than two stories or 30 feet (9.1 m) above a lower level, whichever is less;</a:t>
            </a:r>
            <a:endParaRPr/>
          </a:p>
          <a:p>
            <a:pPr marL="0" lvl="0" indent="0" algn="l" rtl="0">
              <a:spcBef>
                <a:spcPts val="0"/>
              </a:spcBef>
              <a:spcAft>
                <a:spcPts val="0"/>
              </a:spcAft>
              <a:buNone/>
            </a:pPr>
            <a:r>
              <a:rPr lang="en-US" b="1">
                <a:latin typeface="Arial"/>
                <a:ea typeface="Arial"/>
                <a:cs typeface="Arial"/>
                <a:sym typeface="Arial"/>
              </a:rPr>
              <a:t>1926.760(b)(2)</a:t>
            </a:r>
            <a:endParaRPr/>
          </a:p>
          <a:p>
            <a:pPr marL="0" lvl="0" indent="0" algn="l" rtl="0">
              <a:spcBef>
                <a:spcPts val="0"/>
              </a:spcBef>
              <a:spcAft>
                <a:spcPts val="0"/>
              </a:spcAft>
              <a:buNone/>
            </a:pPr>
            <a:r>
              <a:rPr lang="en-US">
                <a:latin typeface="Arial"/>
                <a:ea typeface="Arial"/>
                <a:cs typeface="Arial"/>
                <a:sym typeface="Arial"/>
              </a:rPr>
              <a:t>Have completed connector training in accordance with § 1926.761; and</a:t>
            </a:r>
            <a:endParaRPr/>
          </a:p>
          <a:p>
            <a:pPr marL="0" lvl="0" indent="0" algn="l" rtl="0">
              <a:spcBef>
                <a:spcPts val="0"/>
              </a:spcBef>
              <a:spcAft>
                <a:spcPts val="0"/>
              </a:spcAft>
              <a:buNone/>
            </a:pPr>
            <a:r>
              <a:rPr lang="en-US" b="1">
                <a:latin typeface="Arial"/>
                <a:ea typeface="Arial"/>
                <a:cs typeface="Arial"/>
                <a:sym typeface="Arial"/>
              </a:rPr>
              <a:t>1926.760(b)(3)</a:t>
            </a:r>
            <a:endParaRPr/>
          </a:p>
          <a:p>
            <a:pPr marL="0" lvl="0" indent="0" algn="l" rtl="0">
              <a:spcBef>
                <a:spcPts val="0"/>
              </a:spcBef>
              <a:spcAft>
                <a:spcPts val="0"/>
              </a:spcAft>
              <a:buNone/>
            </a:pPr>
            <a:r>
              <a:rPr lang="en-US">
                <a:latin typeface="Arial"/>
                <a:ea typeface="Arial"/>
                <a:cs typeface="Arial"/>
                <a:sym typeface="Arial"/>
              </a:rPr>
              <a:t>Be provided, at heights over 15 and up to 30 feet above a lower level, with a personal fall</a:t>
            </a:r>
            <a:endParaRPr/>
          </a:p>
          <a:p>
            <a:pPr marL="0" lvl="0" indent="0" algn="l" rtl="0">
              <a:spcBef>
                <a:spcPts val="0"/>
              </a:spcBef>
              <a:spcAft>
                <a:spcPts val="0"/>
              </a:spcAft>
              <a:buNone/>
            </a:pPr>
            <a:r>
              <a:rPr lang="en-US">
                <a:latin typeface="Arial"/>
                <a:ea typeface="Arial"/>
                <a:cs typeface="Arial"/>
                <a:sym typeface="Arial"/>
              </a:rPr>
              <a:t>arrest system, positioning device system or fall restraint system and wear the equipment</a:t>
            </a:r>
            <a:endParaRPr/>
          </a:p>
          <a:p>
            <a:pPr marL="0" lvl="0" indent="0" algn="l" rtl="0">
              <a:spcBef>
                <a:spcPts val="0"/>
              </a:spcBef>
              <a:spcAft>
                <a:spcPts val="0"/>
              </a:spcAft>
              <a:buNone/>
            </a:pPr>
            <a:r>
              <a:rPr lang="en-US">
                <a:latin typeface="Arial"/>
                <a:ea typeface="Arial"/>
                <a:cs typeface="Arial"/>
                <a:sym typeface="Arial"/>
              </a:rPr>
              <a:t>necessary to be able to be tied off; or be provided with other means of protection from</a:t>
            </a:r>
            <a:endParaRPr/>
          </a:p>
          <a:p>
            <a:pPr marL="0" lvl="0" indent="0" algn="l" rtl="0">
              <a:spcBef>
                <a:spcPts val="0"/>
              </a:spcBef>
              <a:spcAft>
                <a:spcPts val="0"/>
              </a:spcAft>
              <a:buNone/>
            </a:pPr>
            <a:r>
              <a:rPr lang="en-US">
                <a:latin typeface="Arial"/>
                <a:ea typeface="Arial"/>
                <a:cs typeface="Arial"/>
                <a:sym typeface="Arial"/>
              </a:rPr>
              <a:t>fall hazards in accordance with paragraph (a)(1) of this section.</a:t>
            </a:r>
            <a:endParaRPr/>
          </a:p>
        </p:txBody>
      </p:sp>
      <p:sp>
        <p:nvSpPr>
          <p:cNvPr id="2" name="Date Placeholder 1">
            <a:extLst>
              <a:ext uri="{FF2B5EF4-FFF2-40B4-BE49-F238E27FC236}">
                <a16:creationId xmlns:a16="http://schemas.microsoft.com/office/drawing/2014/main" id="{F1695AF6-88D2-B214-B87B-8FC3DE4AD3FC}"/>
              </a:ext>
            </a:extLst>
          </p:cNvPr>
          <p:cNvSpPr>
            <a:spLocks noGrp="1"/>
          </p:cNvSpPr>
          <p:nvPr>
            <p:ph type="dt" idx="10"/>
          </p:nvPr>
        </p:nvSpPr>
        <p:spPr/>
        <p:txBody>
          <a:bodyPr/>
          <a:lstStyle/>
          <a:p>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Google Shape;242;p19: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3" name="Google Shape;243;p19:notes"/>
          <p:cNvSpPr txBox="1">
            <a:spLocks noGrp="1"/>
          </p:cNvSpPr>
          <p:nvPr>
            <p:ph type="body" idx="1"/>
          </p:nvPr>
        </p:nvSpPr>
        <p:spPr>
          <a:xfrm>
            <a:off x="731520" y="4620577"/>
            <a:ext cx="5852160" cy="3780473"/>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r>
              <a:rPr lang="en-US" sz="800">
                <a:latin typeface="Arial"/>
                <a:ea typeface="Arial"/>
                <a:cs typeface="Arial"/>
                <a:sym typeface="Arial"/>
              </a:rPr>
              <a:t>1926.760(b)</a:t>
            </a:r>
            <a:r>
              <a:rPr lang="en-US">
                <a:latin typeface="Arial"/>
                <a:ea typeface="Arial"/>
                <a:cs typeface="Arial"/>
                <a:sym typeface="Arial"/>
              </a:rPr>
              <a:t> Read the text.  Note that basically fall systems must be installed at 15 feet.  So, there is no reason to allow the connector to work higher.</a:t>
            </a:r>
            <a:endParaRPr/>
          </a:p>
          <a:p>
            <a:pPr marL="0" lvl="0" indent="0" algn="l" rtl="0">
              <a:spcBef>
                <a:spcPts val="0"/>
              </a:spcBef>
              <a:spcAft>
                <a:spcPts val="0"/>
              </a:spcAft>
              <a:buNone/>
            </a:pPr>
            <a:r>
              <a:rPr lang="en-US" b="1">
                <a:latin typeface="Arial"/>
                <a:ea typeface="Arial"/>
                <a:cs typeface="Arial"/>
                <a:sym typeface="Arial"/>
              </a:rPr>
              <a:t>Connectors. </a:t>
            </a:r>
            <a:r>
              <a:rPr lang="en-US">
                <a:latin typeface="Arial"/>
                <a:ea typeface="Arial"/>
                <a:cs typeface="Arial"/>
                <a:sym typeface="Arial"/>
              </a:rPr>
              <a:t>Each connector shall:</a:t>
            </a:r>
            <a:endParaRPr/>
          </a:p>
          <a:p>
            <a:pPr marL="0" lvl="0" indent="0" algn="l" rtl="0">
              <a:spcBef>
                <a:spcPts val="0"/>
              </a:spcBef>
              <a:spcAft>
                <a:spcPts val="0"/>
              </a:spcAft>
              <a:buNone/>
            </a:pPr>
            <a:r>
              <a:rPr lang="en-US" b="1">
                <a:latin typeface="Arial"/>
                <a:ea typeface="Arial"/>
                <a:cs typeface="Arial"/>
                <a:sym typeface="Arial"/>
              </a:rPr>
              <a:t>1926.760(b)(1)</a:t>
            </a:r>
            <a:endParaRPr/>
          </a:p>
          <a:p>
            <a:pPr marL="0" lvl="0" indent="0" algn="l" rtl="0">
              <a:spcBef>
                <a:spcPts val="0"/>
              </a:spcBef>
              <a:spcAft>
                <a:spcPts val="0"/>
              </a:spcAft>
              <a:buNone/>
            </a:pPr>
            <a:r>
              <a:rPr lang="en-US">
                <a:latin typeface="Arial"/>
                <a:ea typeface="Arial"/>
                <a:cs typeface="Arial"/>
                <a:sym typeface="Arial"/>
              </a:rPr>
              <a:t>Be protected in accordance with paragraph (a)(1) of this section from fall hazards of more</a:t>
            </a:r>
            <a:endParaRPr/>
          </a:p>
          <a:p>
            <a:pPr marL="0" lvl="0" indent="0" algn="l" rtl="0">
              <a:spcBef>
                <a:spcPts val="0"/>
              </a:spcBef>
              <a:spcAft>
                <a:spcPts val="0"/>
              </a:spcAft>
              <a:buNone/>
            </a:pPr>
            <a:r>
              <a:rPr lang="en-US">
                <a:latin typeface="Arial"/>
                <a:ea typeface="Arial"/>
                <a:cs typeface="Arial"/>
                <a:sym typeface="Arial"/>
              </a:rPr>
              <a:t>than two stories or 30 feet (9.1 m) above a lower level, whichever is less;</a:t>
            </a:r>
            <a:endParaRPr/>
          </a:p>
          <a:p>
            <a:pPr marL="0" lvl="0" indent="0" algn="l" rtl="0">
              <a:spcBef>
                <a:spcPts val="0"/>
              </a:spcBef>
              <a:spcAft>
                <a:spcPts val="0"/>
              </a:spcAft>
              <a:buNone/>
            </a:pPr>
            <a:r>
              <a:rPr lang="en-US" b="1">
                <a:latin typeface="Arial"/>
                <a:ea typeface="Arial"/>
                <a:cs typeface="Arial"/>
                <a:sym typeface="Arial"/>
              </a:rPr>
              <a:t>1926.760(b)(2)</a:t>
            </a:r>
            <a:endParaRPr/>
          </a:p>
          <a:p>
            <a:pPr marL="0" lvl="0" indent="0" algn="l" rtl="0">
              <a:spcBef>
                <a:spcPts val="0"/>
              </a:spcBef>
              <a:spcAft>
                <a:spcPts val="0"/>
              </a:spcAft>
              <a:buNone/>
            </a:pPr>
            <a:r>
              <a:rPr lang="en-US">
                <a:latin typeface="Arial"/>
                <a:ea typeface="Arial"/>
                <a:cs typeface="Arial"/>
                <a:sym typeface="Arial"/>
              </a:rPr>
              <a:t>Have completed connector training in accordance with § 1926.761; and</a:t>
            </a:r>
            <a:endParaRPr/>
          </a:p>
          <a:p>
            <a:pPr marL="0" lvl="0" indent="0" algn="l" rtl="0">
              <a:spcBef>
                <a:spcPts val="0"/>
              </a:spcBef>
              <a:spcAft>
                <a:spcPts val="0"/>
              </a:spcAft>
              <a:buNone/>
            </a:pPr>
            <a:r>
              <a:rPr lang="en-US" b="1">
                <a:latin typeface="Arial"/>
                <a:ea typeface="Arial"/>
                <a:cs typeface="Arial"/>
                <a:sym typeface="Arial"/>
              </a:rPr>
              <a:t>1926.760(b)(3)</a:t>
            </a:r>
            <a:endParaRPr/>
          </a:p>
          <a:p>
            <a:pPr marL="0" lvl="0" indent="0" algn="l" rtl="0">
              <a:spcBef>
                <a:spcPts val="0"/>
              </a:spcBef>
              <a:spcAft>
                <a:spcPts val="0"/>
              </a:spcAft>
              <a:buNone/>
            </a:pPr>
            <a:r>
              <a:rPr lang="en-US">
                <a:latin typeface="Arial"/>
                <a:ea typeface="Arial"/>
                <a:cs typeface="Arial"/>
                <a:sym typeface="Arial"/>
              </a:rPr>
              <a:t>Be provided, at heights over 15 and up to 30 feet above a lower level, with a personal fall</a:t>
            </a:r>
            <a:endParaRPr/>
          </a:p>
          <a:p>
            <a:pPr marL="0" lvl="0" indent="0" algn="l" rtl="0">
              <a:spcBef>
                <a:spcPts val="0"/>
              </a:spcBef>
              <a:spcAft>
                <a:spcPts val="0"/>
              </a:spcAft>
              <a:buNone/>
            </a:pPr>
            <a:r>
              <a:rPr lang="en-US">
                <a:latin typeface="Arial"/>
                <a:ea typeface="Arial"/>
                <a:cs typeface="Arial"/>
                <a:sym typeface="Arial"/>
              </a:rPr>
              <a:t>arrest system, positioning device system or fall restraint system and wear the equipment</a:t>
            </a:r>
            <a:endParaRPr/>
          </a:p>
          <a:p>
            <a:pPr marL="0" lvl="0" indent="0" algn="l" rtl="0">
              <a:spcBef>
                <a:spcPts val="0"/>
              </a:spcBef>
              <a:spcAft>
                <a:spcPts val="0"/>
              </a:spcAft>
              <a:buNone/>
            </a:pPr>
            <a:r>
              <a:rPr lang="en-US">
                <a:latin typeface="Arial"/>
                <a:ea typeface="Arial"/>
                <a:cs typeface="Arial"/>
                <a:sym typeface="Arial"/>
              </a:rPr>
              <a:t>necessary to be able to be tied off; or be provided with other means of protection from</a:t>
            </a:r>
            <a:endParaRPr/>
          </a:p>
          <a:p>
            <a:pPr marL="0" lvl="0" indent="0" algn="l" rtl="0">
              <a:spcBef>
                <a:spcPts val="0"/>
              </a:spcBef>
              <a:spcAft>
                <a:spcPts val="0"/>
              </a:spcAft>
              <a:buNone/>
            </a:pPr>
            <a:r>
              <a:rPr lang="en-US">
                <a:latin typeface="Arial"/>
                <a:ea typeface="Arial"/>
                <a:cs typeface="Arial"/>
                <a:sym typeface="Arial"/>
              </a:rPr>
              <a:t>fall hazards in accordance with paragraph (a)(1) of this section.</a:t>
            </a:r>
            <a:endParaRPr/>
          </a:p>
          <a:p>
            <a:pPr marL="0" lvl="0" indent="0" algn="l" rtl="0">
              <a:spcBef>
                <a:spcPts val="0"/>
              </a:spcBef>
              <a:spcAft>
                <a:spcPts val="0"/>
              </a:spcAft>
              <a:buNone/>
            </a:pPr>
            <a:endParaRPr/>
          </a:p>
        </p:txBody>
      </p:sp>
      <p:sp>
        <p:nvSpPr>
          <p:cNvPr id="2" name="Date Placeholder 1">
            <a:extLst>
              <a:ext uri="{FF2B5EF4-FFF2-40B4-BE49-F238E27FC236}">
                <a16:creationId xmlns:a16="http://schemas.microsoft.com/office/drawing/2014/main" id="{ACAB1549-2305-98B2-F60F-09F75FC9EC59}"/>
              </a:ext>
            </a:extLst>
          </p:cNvPr>
          <p:cNvSpPr>
            <a:spLocks noGrp="1"/>
          </p:cNvSpPr>
          <p:nvPr>
            <p:ph type="dt" idx="10"/>
          </p:nvPr>
        </p:nvSpPr>
        <p:spPr/>
        <p:txBody>
          <a:bodyPr/>
          <a:lstStyle/>
          <a:p>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
        <p:cNvGrpSpPr/>
        <p:nvPr/>
      </p:nvGrpSpPr>
      <p:grpSpPr>
        <a:xfrm>
          <a:off x="0" y="0"/>
          <a:ext cx="0" cy="0"/>
          <a:chOff x="0" y="0"/>
          <a:chExt cx="0" cy="0"/>
        </a:xfrm>
      </p:grpSpPr>
      <p:sp>
        <p:nvSpPr>
          <p:cNvPr id="251" name="Google Shape;251;p20:notes"/>
          <p:cNvSpPr txBox="1">
            <a:spLocks noGrp="1"/>
          </p:cNvSpPr>
          <p:nvPr>
            <p:ph type="body" idx="1"/>
          </p:nvPr>
        </p:nvSpPr>
        <p:spPr>
          <a:xfrm>
            <a:off x="731520" y="4620577"/>
            <a:ext cx="5852160" cy="3780473"/>
          </a:xfrm>
          <a:prstGeom prst="rect">
            <a:avLst/>
          </a:prstGeom>
        </p:spPr>
        <p:txBody>
          <a:bodyPr spcFirstLastPara="1" wrap="square" lIns="96650" tIns="48325" rIns="96650" bIns="48325" anchor="t" anchorCtr="0">
            <a:noAutofit/>
          </a:bodyPr>
          <a:lstStyle/>
          <a:p>
            <a:pPr marL="0" lvl="0" indent="0" algn="l" rtl="0">
              <a:spcBef>
                <a:spcPts val="0"/>
              </a:spcBef>
              <a:spcAft>
                <a:spcPts val="0"/>
              </a:spcAft>
              <a:buNone/>
            </a:pPr>
            <a:endParaRPr/>
          </a:p>
        </p:txBody>
      </p:sp>
      <p:sp>
        <p:nvSpPr>
          <p:cNvPr id="252" name="Google Shape;252;p20: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 name="Date Placeholder 1">
            <a:extLst>
              <a:ext uri="{FF2B5EF4-FFF2-40B4-BE49-F238E27FC236}">
                <a16:creationId xmlns:a16="http://schemas.microsoft.com/office/drawing/2014/main" id="{19732C71-BE7C-19B5-CA58-50AB837310C6}"/>
              </a:ext>
            </a:extLst>
          </p:cNvPr>
          <p:cNvSpPr>
            <a:spLocks noGrp="1"/>
          </p:cNvSpPr>
          <p:nvPr>
            <p:ph type="dt" idx="10"/>
          </p:nvPr>
        </p:nvSpPr>
        <p:spPr/>
        <p:txBody>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
        <p:cNvGrpSpPr/>
        <p:nvPr/>
      </p:nvGrpSpPr>
      <p:grpSpPr>
        <a:xfrm>
          <a:off x="0" y="0"/>
          <a:ext cx="0" cy="0"/>
          <a:chOff x="0" y="0"/>
          <a:chExt cx="0" cy="0"/>
        </a:xfrm>
      </p:grpSpPr>
      <p:sp>
        <p:nvSpPr>
          <p:cNvPr id="79" name="Google Shape;79;p3: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0" name="Google Shape;80;p3:notes"/>
          <p:cNvSpPr txBox="1">
            <a:spLocks noGrp="1"/>
          </p:cNvSpPr>
          <p:nvPr>
            <p:ph type="body" idx="1"/>
          </p:nvPr>
        </p:nvSpPr>
        <p:spPr>
          <a:xfrm>
            <a:off x="731520" y="4620577"/>
            <a:ext cx="5852160" cy="3780473"/>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r>
              <a:rPr lang="en-US" sz="1200">
                <a:latin typeface="Arial"/>
                <a:ea typeface="Arial"/>
                <a:cs typeface="Arial"/>
                <a:sym typeface="Arial"/>
              </a:rPr>
              <a:t>Rebar caps must be able to with stand impalement if vertical.  </a:t>
            </a:r>
            <a:endParaRPr/>
          </a:p>
          <a:p>
            <a:pPr marL="0" lvl="0" indent="0" algn="l" rtl="0">
              <a:spcBef>
                <a:spcPts val="0"/>
              </a:spcBef>
              <a:spcAft>
                <a:spcPts val="0"/>
              </a:spcAft>
              <a:buNone/>
            </a:pPr>
            <a:r>
              <a:rPr lang="en-US" sz="1200">
                <a:latin typeface="Arial"/>
                <a:ea typeface="Arial"/>
                <a:cs typeface="Arial"/>
                <a:sym typeface="Arial"/>
              </a:rPr>
              <a:t>The standard, 29 CFR 1926.701(b), states: "all protruding reinforcing steel, onto and into which employees could fall, shall be guarded to eliminate the hazard of impalement." The key words are "to eliminate the hazard of impalement." </a:t>
            </a:r>
            <a:r>
              <a:rPr lang="en-US" sz="1200" u="sng">
                <a:latin typeface="Arial"/>
                <a:ea typeface="Arial"/>
                <a:cs typeface="Arial"/>
                <a:sym typeface="Arial"/>
              </a:rPr>
              <a:t>Exposure to impalement is always a consideration when employees are working above rebar or other sharp protrusions</a:t>
            </a:r>
            <a:r>
              <a:rPr lang="en-US" sz="1200">
                <a:latin typeface="Arial"/>
                <a:ea typeface="Arial"/>
                <a:cs typeface="Arial"/>
                <a:sym typeface="Arial"/>
              </a:rPr>
              <a:t>. The critical element when evaluating any job activity is the recognition or identification of impalement hazards and the exposure to employees. As you know, construction activities constantly change and contractors must remain aware of and provide protection from or alternative work practices to eliminate impalement hazards</a:t>
            </a:r>
            <a:endParaRPr/>
          </a:p>
          <a:p>
            <a:pPr marL="0" lvl="0" indent="0" algn="l" rtl="0">
              <a:spcBef>
                <a:spcPts val="0"/>
              </a:spcBef>
              <a:spcAft>
                <a:spcPts val="0"/>
              </a:spcAft>
              <a:buNone/>
            </a:pPr>
            <a:r>
              <a:rPr lang="en-US" sz="1200">
                <a:latin typeface="Arial"/>
                <a:ea typeface="Arial"/>
                <a:cs typeface="Arial"/>
                <a:sym typeface="Arial"/>
              </a:rPr>
              <a:t>When employees are working at any height above exposed rebar, fall protection/prevention is the first line of defense against impalement. Fall protection/prevention is also applicable when the rebar is below grade, e.g., footings or other excavations, where a fall into a trench would present an impalement hazard. When work is at grade, impalement exposure is dependent upon numerous situations and conditions; proximity of rebar to worker, height of rebar, e.g., working around rebar that is 3-6 feet high would not likely pose an impalement hazard. Rebar caps/covers are appropriate to prevent cuts, abrasions or other minor injuries when working at grade and there is no impalement hazard.</a:t>
            </a:r>
            <a:endParaRPr/>
          </a:p>
          <a:p>
            <a:pPr marL="0" lvl="0" indent="0" algn="l" rtl="0">
              <a:spcBef>
                <a:spcPts val="0"/>
              </a:spcBef>
              <a:spcAft>
                <a:spcPts val="0"/>
              </a:spcAft>
              <a:buNone/>
            </a:pPr>
            <a:endParaRPr/>
          </a:p>
        </p:txBody>
      </p:sp>
      <p:sp>
        <p:nvSpPr>
          <p:cNvPr id="2" name="Date Placeholder 1">
            <a:extLst>
              <a:ext uri="{FF2B5EF4-FFF2-40B4-BE49-F238E27FC236}">
                <a16:creationId xmlns:a16="http://schemas.microsoft.com/office/drawing/2014/main" id="{A57D979F-422A-CF49-FAA1-20D7F5897A8D}"/>
              </a:ext>
            </a:extLst>
          </p:cNvPr>
          <p:cNvSpPr>
            <a:spLocks noGrp="1"/>
          </p:cNvSpPr>
          <p:nvPr>
            <p:ph type="dt" idx="10"/>
          </p:nvPr>
        </p:nvSpPr>
        <p:spPr/>
        <p:txBody>
          <a:bodyPr/>
          <a:lstStyle/>
          <a:p>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p21: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1" name="Google Shape;261;p21:notes"/>
          <p:cNvSpPr txBox="1">
            <a:spLocks noGrp="1"/>
          </p:cNvSpPr>
          <p:nvPr>
            <p:ph type="body" idx="1"/>
          </p:nvPr>
        </p:nvSpPr>
        <p:spPr>
          <a:xfrm>
            <a:off x="731520" y="4620577"/>
            <a:ext cx="5852160" cy="3780473"/>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r>
              <a:rPr lang="en-US" sz="800">
                <a:latin typeface="Arial"/>
                <a:ea typeface="Arial"/>
                <a:cs typeface="Arial"/>
                <a:sym typeface="Arial"/>
              </a:rPr>
              <a:t>1926.754(b)(3)</a:t>
            </a:r>
            <a:endParaRPr/>
          </a:p>
          <a:p>
            <a:pPr marL="0" lvl="0" indent="0" algn="l" rtl="0">
              <a:spcBef>
                <a:spcPts val="0"/>
              </a:spcBef>
              <a:spcAft>
                <a:spcPts val="0"/>
              </a:spcAft>
              <a:buNone/>
            </a:pPr>
            <a:endParaRPr sz="800">
              <a:latin typeface="Arial"/>
              <a:ea typeface="Arial"/>
              <a:cs typeface="Arial"/>
              <a:sym typeface="Arial"/>
            </a:endParaRPr>
          </a:p>
          <a:p>
            <a:pPr marL="0" lvl="0" indent="0" algn="l" rtl="0">
              <a:spcBef>
                <a:spcPts val="0"/>
              </a:spcBef>
              <a:spcAft>
                <a:spcPts val="0"/>
              </a:spcAft>
              <a:buNone/>
            </a:pPr>
            <a:r>
              <a:rPr lang="en-US">
                <a:latin typeface="Arial"/>
                <a:ea typeface="Arial"/>
                <a:cs typeface="Arial"/>
                <a:sym typeface="Arial"/>
              </a:rPr>
              <a:t>within two stories or 30 feet, whichever is less. Section 1926.760 requires workers above 15 feet to be protected</a:t>
            </a:r>
            <a:endParaRPr/>
          </a:p>
          <a:p>
            <a:pPr marL="0" lvl="0" indent="0" algn="l" rtl="0">
              <a:spcBef>
                <a:spcPts val="0"/>
              </a:spcBef>
              <a:spcAft>
                <a:spcPts val="0"/>
              </a:spcAft>
              <a:buNone/>
            </a:pPr>
            <a:r>
              <a:rPr lang="en-US">
                <a:latin typeface="Arial"/>
                <a:ea typeface="Arial"/>
                <a:cs typeface="Arial"/>
                <a:sym typeface="Arial"/>
              </a:rPr>
              <a:t>from falls, with two exceptions: section 1926.760(b)(3) and (c) allows workers engaged in certain steel erection</a:t>
            </a:r>
            <a:endParaRPr/>
          </a:p>
          <a:p>
            <a:pPr marL="0" lvl="0" indent="0" algn="l" rtl="0">
              <a:spcBef>
                <a:spcPts val="0"/>
              </a:spcBef>
              <a:spcAft>
                <a:spcPts val="0"/>
              </a:spcAft>
              <a:buNone/>
            </a:pPr>
            <a:r>
              <a:rPr lang="en-US">
                <a:latin typeface="Arial"/>
                <a:ea typeface="Arial"/>
                <a:cs typeface="Arial"/>
                <a:sym typeface="Arial"/>
              </a:rPr>
              <a:t>activities (initial connecting; decking in a Controlled Decking Zone) below 30 feet to work without using fall</a:t>
            </a:r>
            <a:endParaRPr/>
          </a:p>
          <a:p>
            <a:pPr marL="0" lvl="0" indent="0" algn="l" rtl="0">
              <a:spcBef>
                <a:spcPts val="0"/>
              </a:spcBef>
              <a:spcAft>
                <a:spcPts val="0"/>
              </a:spcAft>
              <a:buNone/>
            </a:pPr>
            <a:r>
              <a:rPr lang="en-US">
                <a:latin typeface="Arial"/>
                <a:ea typeface="Arial"/>
                <a:cs typeface="Arial"/>
                <a:sym typeface="Arial"/>
              </a:rPr>
              <a:t>protection. Can an employer's requirement that all workers be protected by fall arrest systems, including those</a:t>
            </a:r>
            <a:endParaRPr/>
          </a:p>
          <a:p>
            <a:pPr marL="0" lvl="0" indent="0" algn="l" rtl="0">
              <a:spcBef>
                <a:spcPts val="0"/>
              </a:spcBef>
              <a:spcAft>
                <a:spcPts val="0"/>
              </a:spcAft>
              <a:buNone/>
            </a:pPr>
            <a:r>
              <a:rPr lang="en-US">
                <a:latin typeface="Arial"/>
                <a:ea typeface="Arial"/>
                <a:cs typeface="Arial"/>
                <a:sym typeface="Arial"/>
              </a:rPr>
              <a:t>engaged in connecting and decking, take the place of compliance with the 1926.754(b)(3) floor/net</a:t>
            </a:r>
            <a:endParaRPr/>
          </a:p>
          <a:p>
            <a:pPr marL="0" lvl="0" indent="0" algn="l" rtl="0">
              <a:spcBef>
                <a:spcPts val="0"/>
              </a:spcBef>
              <a:spcAft>
                <a:spcPts val="0"/>
              </a:spcAft>
              <a:buNone/>
            </a:pPr>
            <a:r>
              <a:rPr lang="en-US">
                <a:latin typeface="Arial"/>
                <a:ea typeface="Arial"/>
                <a:cs typeface="Arial"/>
                <a:sym typeface="Arial"/>
              </a:rPr>
              <a:t>requirement?</a:t>
            </a:r>
            <a:endParaRPr/>
          </a:p>
          <a:p>
            <a:pPr marL="0" lvl="0" indent="0" algn="l" rtl="0">
              <a:spcBef>
                <a:spcPts val="0"/>
              </a:spcBef>
              <a:spcAft>
                <a:spcPts val="0"/>
              </a:spcAft>
              <a:buNone/>
            </a:pPr>
            <a:r>
              <a:rPr lang="en-US">
                <a:latin typeface="Arial"/>
                <a:ea typeface="Arial"/>
                <a:cs typeface="Arial"/>
                <a:sym typeface="Arial"/>
              </a:rPr>
              <a:t>Answer: While OSHA encourages employers to exceed the fall protection requirements of the standard and have</a:t>
            </a:r>
            <a:endParaRPr/>
          </a:p>
          <a:p>
            <a:pPr marL="0" lvl="0" indent="0" algn="l" rtl="0">
              <a:spcBef>
                <a:spcPts val="0"/>
              </a:spcBef>
              <a:spcAft>
                <a:spcPts val="0"/>
              </a:spcAft>
              <a:buNone/>
            </a:pPr>
            <a:r>
              <a:rPr lang="en-US">
                <a:latin typeface="Arial"/>
                <a:ea typeface="Arial"/>
                <a:cs typeface="Arial"/>
                <a:sym typeface="Arial"/>
              </a:rPr>
              <a:t>all workers use fall protection, section 1926.754(b)(3) provides additional safeguards. Therefore, such an</a:t>
            </a:r>
            <a:endParaRPr/>
          </a:p>
          <a:p>
            <a:pPr marL="0" lvl="0" indent="0" algn="l" rtl="0">
              <a:spcBef>
                <a:spcPts val="0"/>
              </a:spcBef>
              <a:spcAft>
                <a:spcPts val="0"/>
              </a:spcAft>
              <a:buNone/>
            </a:pPr>
            <a:r>
              <a:rPr lang="en-US">
                <a:latin typeface="Arial"/>
                <a:ea typeface="Arial"/>
                <a:cs typeface="Arial"/>
                <a:sym typeface="Arial"/>
              </a:rPr>
              <a:t>employer would be required to comply with 1926.754(b)(3). However, compliance staff retain their normal</a:t>
            </a:r>
            <a:endParaRPr/>
          </a:p>
          <a:p>
            <a:pPr marL="0" lvl="0" indent="0" algn="l" rtl="0">
              <a:spcBef>
                <a:spcPts val="0"/>
              </a:spcBef>
              <a:spcAft>
                <a:spcPts val="0"/>
              </a:spcAft>
              <a:buNone/>
            </a:pPr>
            <a:r>
              <a:rPr lang="en-US">
                <a:latin typeface="Arial"/>
                <a:ea typeface="Arial"/>
                <a:cs typeface="Arial"/>
                <a:sym typeface="Arial"/>
              </a:rPr>
              <a:t>discretion to determine, on a case by case basis, that violations are de minimis where there is no direct or</a:t>
            </a:r>
            <a:endParaRPr/>
          </a:p>
          <a:p>
            <a:pPr marL="0" lvl="0" indent="0" algn="l" rtl="0">
              <a:spcBef>
                <a:spcPts val="0"/>
              </a:spcBef>
              <a:spcAft>
                <a:spcPts val="0"/>
              </a:spcAft>
              <a:buNone/>
            </a:pPr>
            <a:r>
              <a:rPr lang="en-US">
                <a:latin typeface="Arial"/>
                <a:ea typeface="Arial"/>
                <a:cs typeface="Arial"/>
                <a:sym typeface="Arial"/>
              </a:rPr>
              <a:t>immediate relationship to safety or health, and the employer's use of personal fall protection systems at all times</a:t>
            </a:r>
            <a:endParaRPr/>
          </a:p>
          <a:p>
            <a:pPr marL="0" lvl="0" indent="0" algn="l" rtl="0">
              <a:spcBef>
                <a:spcPts val="0"/>
              </a:spcBef>
              <a:spcAft>
                <a:spcPts val="0"/>
              </a:spcAft>
              <a:buNone/>
            </a:pPr>
            <a:r>
              <a:rPr lang="en-US">
                <a:latin typeface="Arial"/>
                <a:ea typeface="Arial"/>
                <a:cs typeface="Arial"/>
                <a:sym typeface="Arial"/>
              </a:rPr>
              <a:t>may be a factor in such a determination. See OSHA's Field Operations Manual, CPL 02-00-148 (Nov. 9, 2009),</a:t>
            </a:r>
            <a:endParaRPr/>
          </a:p>
          <a:p>
            <a:pPr marL="0" lvl="0" indent="0" algn="l" rtl="0">
              <a:spcBef>
                <a:spcPts val="0"/>
              </a:spcBef>
              <a:spcAft>
                <a:spcPts val="0"/>
              </a:spcAft>
              <a:buNone/>
            </a:pPr>
            <a:r>
              <a:rPr lang="en-US">
                <a:latin typeface="Arial"/>
                <a:ea typeface="Arial"/>
                <a:cs typeface="Arial"/>
                <a:sym typeface="Arial"/>
              </a:rPr>
              <a:t>section VIII.</a:t>
            </a:r>
            <a:endParaRPr/>
          </a:p>
          <a:p>
            <a:pPr marL="0" lvl="0" indent="0" algn="l" rtl="0">
              <a:spcBef>
                <a:spcPts val="0"/>
              </a:spcBef>
              <a:spcAft>
                <a:spcPts val="0"/>
              </a:spcAft>
              <a:buNone/>
            </a:pPr>
            <a:endParaRPr/>
          </a:p>
        </p:txBody>
      </p:sp>
      <p:sp>
        <p:nvSpPr>
          <p:cNvPr id="2" name="Date Placeholder 1">
            <a:extLst>
              <a:ext uri="{FF2B5EF4-FFF2-40B4-BE49-F238E27FC236}">
                <a16:creationId xmlns:a16="http://schemas.microsoft.com/office/drawing/2014/main" id="{C461C470-7E2F-3632-88BC-A6F2AF224956}"/>
              </a:ext>
            </a:extLst>
          </p:cNvPr>
          <p:cNvSpPr>
            <a:spLocks noGrp="1"/>
          </p:cNvSpPr>
          <p:nvPr>
            <p:ph type="dt" idx="10"/>
          </p:nvPr>
        </p:nvSpPr>
        <p:spPr/>
        <p:txBody>
          <a:bodyPr/>
          <a:lstStyle/>
          <a:p>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p:cNvGrpSpPr/>
        <p:nvPr/>
      </p:nvGrpSpPr>
      <p:grpSpPr>
        <a:xfrm>
          <a:off x="0" y="0"/>
          <a:ext cx="0" cy="0"/>
          <a:chOff x="0" y="0"/>
          <a:chExt cx="0" cy="0"/>
        </a:xfrm>
      </p:grpSpPr>
      <p:sp>
        <p:nvSpPr>
          <p:cNvPr id="268" name="Google Shape;268;p22: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9" name="Google Shape;269;p22:notes"/>
          <p:cNvSpPr txBox="1">
            <a:spLocks noGrp="1"/>
          </p:cNvSpPr>
          <p:nvPr>
            <p:ph type="body" idx="1"/>
          </p:nvPr>
        </p:nvSpPr>
        <p:spPr>
          <a:xfrm>
            <a:off x="731520" y="4620577"/>
            <a:ext cx="5852160" cy="3780473"/>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endParaRPr/>
          </a:p>
        </p:txBody>
      </p:sp>
      <p:sp>
        <p:nvSpPr>
          <p:cNvPr id="2" name="Date Placeholder 1">
            <a:extLst>
              <a:ext uri="{FF2B5EF4-FFF2-40B4-BE49-F238E27FC236}">
                <a16:creationId xmlns:a16="http://schemas.microsoft.com/office/drawing/2014/main" id="{0B1943BD-A0D2-969D-8133-DEBB91E9B523}"/>
              </a:ext>
            </a:extLst>
          </p:cNvPr>
          <p:cNvSpPr>
            <a:spLocks noGrp="1"/>
          </p:cNvSpPr>
          <p:nvPr>
            <p:ph type="dt" idx="10"/>
          </p:nvPr>
        </p:nvSpPr>
        <p:spPr/>
        <p:txBody>
          <a:bodyPr/>
          <a:lstStyle/>
          <a:p>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p:cNvGrpSpPr/>
        <p:nvPr/>
      </p:nvGrpSpPr>
      <p:grpSpPr>
        <a:xfrm>
          <a:off x="0" y="0"/>
          <a:ext cx="0" cy="0"/>
          <a:chOff x="0" y="0"/>
          <a:chExt cx="0" cy="0"/>
        </a:xfrm>
      </p:grpSpPr>
      <p:sp>
        <p:nvSpPr>
          <p:cNvPr id="276" name="Google Shape;276;p23:notes"/>
          <p:cNvSpPr txBox="1">
            <a:spLocks noGrp="1"/>
          </p:cNvSpPr>
          <p:nvPr>
            <p:ph type="body" idx="1"/>
          </p:nvPr>
        </p:nvSpPr>
        <p:spPr>
          <a:xfrm>
            <a:off x="731520" y="4620577"/>
            <a:ext cx="5852160" cy="3780473"/>
          </a:xfrm>
          <a:prstGeom prst="rect">
            <a:avLst/>
          </a:prstGeom>
        </p:spPr>
        <p:txBody>
          <a:bodyPr spcFirstLastPara="1" wrap="square" lIns="96650" tIns="48325" rIns="96650" bIns="48325" anchor="t" anchorCtr="0">
            <a:noAutofit/>
          </a:bodyPr>
          <a:lstStyle/>
          <a:p>
            <a:pPr marL="0" lvl="0" indent="0" algn="l" rtl="0">
              <a:spcBef>
                <a:spcPts val="0"/>
              </a:spcBef>
              <a:spcAft>
                <a:spcPts val="0"/>
              </a:spcAft>
              <a:buNone/>
            </a:pPr>
            <a:endParaRPr/>
          </a:p>
        </p:txBody>
      </p:sp>
      <p:sp>
        <p:nvSpPr>
          <p:cNvPr id="277" name="Google Shape;277;p23: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 name="Date Placeholder 1">
            <a:extLst>
              <a:ext uri="{FF2B5EF4-FFF2-40B4-BE49-F238E27FC236}">
                <a16:creationId xmlns:a16="http://schemas.microsoft.com/office/drawing/2014/main" id="{320AED16-051E-1CA6-8BBF-4A6496FB3067}"/>
              </a:ext>
            </a:extLst>
          </p:cNvPr>
          <p:cNvSpPr>
            <a:spLocks noGrp="1"/>
          </p:cNvSpPr>
          <p:nvPr>
            <p:ph type="dt" idx="10"/>
          </p:nvPr>
        </p:nvSpPr>
        <p:spPr/>
        <p:txBody>
          <a:bodyPr/>
          <a:lstStyle/>
          <a:p>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2"/>
        <p:cNvGrpSpPr/>
        <p:nvPr/>
      </p:nvGrpSpPr>
      <p:grpSpPr>
        <a:xfrm>
          <a:off x="0" y="0"/>
          <a:ext cx="0" cy="0"/>
          <a:chOff x="0" y="0"/>
          <a:chExt cx="0" cy="0"/>
        </a:xfrm>
      </p:grpSpPr>
      <p:sp>
        <p:nvSpPr>
          <p:cNvPr id="283" name="Google Shape;283;p24: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4" name="Google Shape;284;p24:notes"/>
          <p:cNvSpPr txBox="1">
            <a:spLocks noGrp="1"/>
          </p:cNvSpPr>
          <p:nvPr>
            <p:ph type="body" idx="1"/>
          </p:nvPr>
        </p:nvSpPr>
        <p:spPr>
          <a:xfrm>
            <a:off x="731520" y="4620577"/>
            <a:ext cx="5852160" cy="3780473"/>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endParaRPr/>
          </a:p>
        </p:txBody>
      </p:sp>
      <p:sp>
        <p:nvSpPr>
          <p:cNvPr id="2" name="Date Placeholder 1">
            <a:extLst>
              <a:ext uri="{FF2B5EF4-FFF2-40B4-BE49-F238E27FC236}">
                <a16:creationId xmlns:a16="http://schemas.microsoft.com/office/drawing/2014/main" id="{890AC788-2DB8-6977-83CD-8B64A2DC995E}"/>
              </a:ext>
            </a:extLst>
          </p:cNvPr>
          <p:cNvSpPr>
            <a:spLocks noGrp="1"/>
          </p:cNvSpPr>
          <p:nvPr>
            <p:ph type="dt" idx="10"/>
          </p:nvPr>
        </p:nvSpPr>
        <p:spPr/>
        <p:txBody>
          <a:bodyPr/>
          <a:lstStyle/>
          <a:p>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9"/>
        <p:cNvGrpSpPr/>
        <p:nvPr/>
      </p:nvGrpSpPr>
      <p:grpSpPr>
        <a:xfrm>
          <a:off x="0" y="0"/>
          <a:ext cx="0" cy="0"/>
          <a:chOff x="0" y="0"/>
          <a:chExt cx="0" cy="0"/>
        </a:xfrm>
      </p:grpSpPr>
      <p:sp>
        <p:nvSpPr>
          <p:cNvPr id="290" name="Google Shape;290;p25:notes"/>
          <p:cNvSpPr txBox="1">
            <a:spLocks noGrp="1"/>
          </p:cNvSpPr>
          <p:nvPr>
            <p:ph type="body" idx="1"/>
          </p:nvPr>
        </p:nvSpPr>
        <p:spPr>
          <a:xfrm>
            <a:off x="731520" y="4620577"/>
            <a:ext cx="5852160" cy="3780473"/>
          </a:xfrm>
          <a:prstGeom prst="rect">
            <a:avLst/>
          </a:prstGeom>
        </p:spPr>
        <p:txBody>
          <a:bodyPr spcFirstLastPara="1" wrap="square" lIns="96650" tIns="48325" rIns="96650" bIns="48325" anchor="t" anchorCtr="0">
            <a:noAutofit/>
          </a:bodyPr>
          <a:lstStyle/>
          <a:p>
            <a:pPr marL="0" lvl="0" indent="0" algn="l" rtl="0">
              <a:spcBef>
                <a:spcPts val="0"/>
              </a:spcBef>
              <a:spcAft>
                <a:spcPts val="0"/>
              </a:spcAft>
              <a:buNone/>
            </a:pPr>
            <a:endParaRPr/>
          </a:p>
        </p:txBody>
      </p:sp>
      <p:sp>
        <p:nvSpPr>
          <p:cNvPr id="291" name="Google Shape;291;p25: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 name="Date Placeholder 1">
            <a:extLst>
              <a:ext uri="{FF2B5EF4-FFF2-40B4-BE49-F238E27FC236}">
                <a16:creationId xmlns:a16="http://schemas.microsoft.com/office/drawing/2014/main" id="{E74469D9-F807-A2A5-81F7-18F17354CA14}"/>
              </a:ext>
            </a:extLst>
          </p:cNvPr>
          <p:cNvSpPr>
            <a:spLocks noGrp="1"/>
          </p:cNvSpPr>
          <p:nvPr>
            <p:ph type="dt" idx="10"/>
          </p:nvPr>
        </p:nvSpPr>
        <p:spPr/>
        <p:txBody>
          <a:bodyPr/>
          <a:lstStyle/>
          <a:p>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7"/>
        <p:cNvGrpSpPr/>
        <p:nvPr/>
      </p:nvGrpSpPr>
      <p:grpSpPr>
        <a:xfrm>
          <a:off x="0" y="0"/>
          <a:ext cx="0" cy="0"/>
          <a:chOff x="0" y="0"/>
          <a:chExt cx="0" cy="0"/>
        </a:xfrm>
      </p:grpSpPr>
      <p:sp>
        <p:nvSpPr>
          <p:cNvPr id="298" name="Google Shape;298;p26: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9" name="Google Shape;299;p26:notes"/>
          <p:cNvSpPr txBox="1">
            <a:spLocks noGrp="1"/>
          </p:cNvSpPr>
          <p:nvPr>
            <p:ph type="body" idx="1"/>
          </p:nvPr>
        </p:nvSpPr>
        <p:spPr>
          <a:xfrm>
            <a:off x="731520" y="4620577"/>
            <a:ext cx="5852160" cy="3780473"/>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r>
              <a:rPr lang="en-US"/>
              <a:t>Discuss the components of a Controlled Decking Plan.</a:t>
            </a:r>
            <a:endParaRPr/>
          </a:p>
          <a:p>
            <a:pPr marL="0" lvl="0" indent="0" algn="l" rtl="0">
              <a:spcBef>
                <a:spcPts val="0"/>
              </a:spcBef>
              <a:spcAft>
                <a:spcPts val="0"/>
              </a:spcAft>
              <a:buNone/>
            </a:pPr>
            <a:r>
              <a:rPr lang="en-US"/>
              <a:t>Alternate procedures can include warning lines, safety monitoring, etc.</a:t>
            </a:r>
            <a:endParaRPr/>
          </a:p>
          <a:p>
            <a:pPr marL="0" lvl="0" indent="0" algn="l" rtl="0">
              <a:spcBef>
                <a:spcPts val="0"/>
              </a:spcBef>
              <a:spcAft>
                <a:spcPts val="0"/>
              </a:spcAft>
              <a:buNone/>
            </a:pPr>
            <a:endParaRPr/>
          </a:p>
        </p:txBody>
      </p:sp>
      <p:sp>
        <p:nvSpPr>
          <p:cNvPr id="2" name="Date Placeholder 1">
            <a:extLst>
              <a:ext uri="{FF2B5EF4-FFF2-40B4-BE49-F238E27FC236}">
                <a16:creationId xmlns:a16="http://schemas.microsoft.com/office/drawing/2014/main" id="{793A0320-E97A-072D-CECB-6703D27317B2}"/>
              </a:ext>
            </a:extLst>
          </p:cNvPr>
          <p:cNvSpPr>
            <a:spLocks noGrp="1"/>
          </p:cNvSpPr>
          <p:nvPr>
            <p:ph type="dt" idx="10"/>
          </p:nvPr>
        </p:nvSpPr>
        <p:spPr/>
        <p:txBody>
          <a:bodyPr/>
          <a:lstStyle/>
          <a:p>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4"/>
        <p:cNvGrpSpPr/>
        <p:nvPr/>
      </p:nvGrpSpPr>
      <p:grpSpPr>
        <a:xfrm>
          <a:off x="0" y="0"/>
          <a:ext cx="0" cy="0"/>
          <a:chOff x="0" y="0"/>
          <a:chExt cx="0" cy="0"/>
        </a:xfrm>
      </p:grpSpPr>
      <p:sp>
        <p:nvSpPr>
          <p:cNvPr id="305" name="Google Shape;305;p27: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6" name="Google Shape;306;p27:notes"/>
          <p:cNvSpPr txBox="1">
            <a:spLocks noGrp="1"/>
          </p:cNvSpPr>
          <p:nvPr>
            <p:ph type="body" idx="1"/>
          </p:nvPr>
        </p:nvSpPr>
        <p:spPr>
          <a:xfrm>
            <a:off x="731520" y="4620577"/>
            <a:ext cx="5852160" cy="3780473"/>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r>
              <a:rPr lang="en-US"/>
              <a:t>1926.754(e)(4)</a:t>
            </a:r>
            <a:endParaRPr/>
          </a:p>
          <a:p>
            <a:pPr marL="0" lvl="0" indent="0" algn="l" rtl="0">
              <a:spcBef>
                <a:spcPts val="0"/>
              </a:spcBef>
              <a:spcAft>
                <a:spcPts val="0"/>
              </a:spcAft>
              <a:buNone/>
            </a:pPr>
            <a:endParaRPr/>
          </a:p>
        </p:txBody>
      </p:sp>
      <p:sp>
        <p:nvSpPr>
          <p:cNvPr id="2" name="Date Placeholder 1">
            <a:extLst>
              <a:ext uri="{FF2B5EF4-FFF2-40B4-BE49-F238E27FC236}">
                <a16:creationId xmlns:a16="http://schemas.microsoft.com/office/drawing/2014/main" id="{6CB11756-3B11-BCAC-32AC-8474C4110DB6}"/>
              </a:ext>
            </a:extLst>
          </p:cNvPr>
          <p:cNvSpPr>
            <a:spLocks noGrp="1"/>
          </p:cNvSpPr>
          <p:nvPr>
            <p:ph type="dt" idx="10"/>
          </p:nvPr>
        </p:nvSpPr>
        <p:spPr/>
        <p:txBody>
          <a:bodyPr/>
          <a:lstStyle/>
          <a:p>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2"/>
        <p:cNvGrpSpPr/>
        <p:nvPr/>
      </p:nvGrpSpPr>
      <p:grpSpPr>
        <a:xfrm>
          <a:off x="0" y="0"/>
          <a:ext cx="0" cy="0"/>
          <a:chOff x="0" y="0"/>
          <a:chExt cx="0" cy="0"/>
        </a:xfrm>
      </p:grpSpPr>
      <p:sp>
        <p:nvSpPr>
          <p:cNvPr id="313" name="Google Shape;313;p28:notes"/>
          <p:cNvSpPr txBox="1">
            <a:spLocks noGrp="1"/>
          </p:cNvSpPr>
          <p:nvPr>
            <p:ph type="body" idx="1"/>
          </p:nvPr>
        </p:nvSpPr>
        <p:spPr>
          <a:xfrm>
            <a:off x="731520" y="4620577"/>
            <a:ext cx="5852160" cy="3780473"/>
          </a:xfrm>
          <a:prstGeom prst="rect">
            <a:avLst/>
          </a:prstGeom>
        </p:spPr>
        <p:txBody>
          <a:bodyPr spcFirstLastPara="1" wrap="square" lIns="96650" tIns="48325" rIns="96650" bIns="48325" anchor="t" anchorCtr="0">
            <a:noAutofit/>
          </a:bodyPr>
          <a:lstStyle/>
          <a:p>
            <a:pPr marL="0" lvl="0" indent="0" algn="l" rtl="0">
              <a:spcBef>
                <a:spcPts val="0"/>
              </a:spcBef>
              <a:spcAft>
                <a:spcPts val="0"/>
              </a:spcAft>
              <a:buNone/>
            </a:pPr>
            <a:endParaRPr/>
          </a:p>
        </p:txBody>
      </p:sp>
      <p:sp>
        <p:nvSpPr>
          <p:cNvPr id="314" name="Google Shape;314;p28: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 name="Date Placeholder 1">
            <a:extLst>
              <a:ext uri="{FF2B5EF4-FFF2-40B4-BE49-F238E27FC236}">
                <a16:creationId xmlns:a16="http://schemas.microsoft.com/office/drawing/2014/main" id="{ADA66D8C-A4A0-22E8-8F50-E5DCAA5779C8}"/>
              </a:ext>
            </a:extLst>
          </p:cNvPr>
          <p:cNvSpPr>
            <a:spLocks noGrp="1"/>
          </p:cNvSpPr>
          <p:nvPr>
            <p:ph type="dt" idx="10"/>
          </p:nvPr>
        </p:nvSpPr>
        <p:spPr/>
        <p:txBody>
          <a:bodyPr/>
          <a:lstStyle/>
          <a:p>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1"/>
        <p:cNvGrpSpPr/>
        <p:nvPr/>
      </p:nvGrpSpPr>
      <p:grpSpPr>
        <a:xfrm>
          <a:off x="0" y="0"/>
          <a:ext cx="0" cy="0"/>
          <a:chOff x="0" y="0"/>
          <a:chExt cx="0" cy="0"/>
        </a:xfrm>
      </p:grpSpPr>
      <p:sp>
        <p:nvSpPr>
          <p:cNvPr id="322" name="Google Shape;322;p29: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3" name="Google Shape;323;p29:notes"/>
          <p:cNvSpPr txBox="1">
            <a:spLocks noGrp="1"/>
          </p:cNvSpPr>
          <p:nvPr>
            <p:ph type="body" idx="1"/>
          </p:nvPr>
        </p:nvSpPr>
        <p:spPr>
          <a:xfrm>
            <a:off x="731520" y="4620577"/>
            <a:ext cx="5852160" cy="3780473"/>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r>
              <a:rPr lang="en-US"/>
              <a:t>This includes pre-engineered decks with insulation lay out.</a:t>
            </a:r>
            <a:endParaRPr/>
          </a:p>
        </p:txBody>
      </p:sp>
      <p:sp>
        <p:nvSpPr>
          <p:cNvPr id="2" name="Date Placeholder 1">
            <a:extLst>
              <a:ext uri="{FF2B5EF4-FFF2-40B4-BE49-F238E27FC236}">
                <a16:creationId xmlns:a16="http://schemas.microsoft.com/office/drawing/2014/main" id="{46AC9B12-CD99-7C4E-5DEC-455EA7728C0E}"/>
              </a:ext>
            </a:extLst>
          </p:cNvPr>
          <p:cNvSpPr>
            <a:spLocks noGrp="1"/>
          </p:cNvSpPr>
          <p:nvPr>
            <p:ph type="dt" idx="10"/>
          </p:nvPr>
        </p:nvSpPr>
        <p:spPr/>
        <p:txBody>
          <a:bodyPr/>
          <a:lstStyle/>
          <a:p>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9"/>
        <p:cNvGrpSpPr/>
        <p:nvPr/>
      </p:nvGrpSpPr>
      <p:grpSpPr>
        <a:xfrm>
          <a:off x="0" y="0"/>
          <a:ext cx="0" cy="0"/>
          <a:chOff x="0" y="0"/>
          <a:chExt cx="0" cy="0"/>
        </a:xfrm>
      </p:grpSpPr>
      <p:sp>
        <p:nvSpPr>
          <p:cNvPr id="330" name="Google Shape;330;p30:notes"/>
          <p:cNvSpPr txBox="1">
            <a:spLocks noGrp="1"/>
          </p:cNvSpPr>
          <p:nvPr>
            <p:ph type="body" idx="1"/>
          </p:nvPr>
        </p:nvSpPr>
        <p:spPr>
          <a:xfrm>
            <a:off x="731520" y="4620577"/>
            <a:ext cx="5852160" cy="3780473"/>
          </a:xfrm>
          <a:prstGeom prst="rect">
            <a:avLst/>
          </a:prstGeom>
        </p:spPr>
        <p:txBody>
          <a:bodyPr spcFirstLastPara="1" wrap="square" lIns="96650" tIns="48325" rIns="96650" bIns="48325" anchor="t" anchorCtr="0">
            <a:noAutofit/>
          </a:bodyPr>
          <a:lstStyle/>
          <a:p>
            <a:pPr marL="0" lvl="0" indent="0" algn="l" rtl="0">
              <a:spcBef>
                <a:spcPts val="0"/>
              </a:spcBef>
              <a:spcAft>
                <a:spcPts val="0"/>
              </a:spcAft>
              <a:buNone/>
            </a:pPr>
            <a:endParaRPr/>
          </a:p>
        </p:txBody>
      </p:sp>
      <p:sp>
        <p:nvSpPr>
          <p:cNvPr id="331" name="Google Shape;331;p30: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 name="Date Placeholder 1">
            <a:extLst>
              <a:ext uri="{FF2B5EF4-FFF2-40B4-BE49-F238E27FC236}">
                <a16:creationId xmlns:a16="http://schemas.microsoft.com/office/drawing/2014/main" id="{129A7A37-0F49-26EB-D861-3B9E6252B654}"/>
              </a:ext>
            </a:extLst>
          </p:cNvPr>
          <p:cNvSpPr>
            <a:spLocks noGrp="1"/>
          </p:cNvSpPr>
          <p:nvPr>
            <p:ph type="dt" idx="10"/>
          </p:nvPr>
        </p:nvSpPr>
        <p:spPr/>
        <p:txBody>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p4:notes"/>
          <p:cNvSpPr txBox="1">
            <a:spLocks noGrp="1"/>
          </p:cNvSpPr>
          <p:nvPr>
            <p:ph type="body" idx="1"/>
          </p:nvPr>
        </p:nvSpPr>
        <p:spPr>
          <a:xfrm>
            <a:off x="731520" y="4620577"/>
            <a:ext cx="5852160" cy="3780473"/>
          </a:xfrm>
          <a:prstGeom prst="rect">
            <a:avLst/>
          </a:prstGeom>
        </p:spPr>
        <p:txBody>
          <a:bodyPr spcFirstLastPara="1" wrap="square" lIns="96650" tIns="48325" rIns="96650" bIns="48325" anchor="t" anchorCtr="0">
            <a:noAutofit/>
          </a:bodyPr>
          <a:lstStyle/>
          <a:p>
            <a:pPr marL="0" lvl="0" indent="0" algn="l" rtl="0">
              <a:spcBef>
                <a:spcPts val="0"/>
              </a:spcBef>
              <a:spcAft>
                <a:spcPts val="0"/>
              </a:spcAft>
              <a:buNone/>
            </a:pPr>
            <a:endParaRPr/>
          </a:p>
        </p:txBody>
      </p:sp>
      <p:sp>
        <p:nvSpPr>
          <p:cNvPr id="103" name="Google Shape;103;p4: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 name="Date Placeholder 1">
            <a:extLst>
              <a:ext uri="{FF2B5EF4-FFF2-40B4-BE49-F238E27FC236}">
                <a16:creationId xmlns:a16="http://schemas.microsoft.com/office/drawing/2014/main" id="{67C41A7E-85D1-1681-316A-35A01A8ECB99}"/>
              </a:ext>
            </a:extLst>
          </p:cNvPr>
          <p:cNvSpPr>
            <a:spLocks noGrp="1"/>
          </p:cNvSpPr>
          <p:nvPr>
            <p:ph type="dt" idx="10"/>
          </p:nvPr>
        </p:nvSpPr>
        <p:spPr/>
        <p:txBody>
          <a:bodyPr/>
          <a:lstStyle/>
          <a:p>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8"/>
        <p:cNvGrpSpPr/>
        <p:nvPr/>
      </p:nvGrpSpPr>
      <p:grpSpPr>
        <a:xfrm>
          <a:off x="0" y="0"/>
          <a:ext cx="0" cy="0"/>
          <a:chOff x="0" y="0"/>
          <a:chExt cx="0" cy="0"/>
        </a:xfrm>
      </p:grpSpPr>
      <p:sp>
        <p:nvSpPr>
          <p:cNvPr id="339" name="Google Shape;339;p31:notes"/>
          <p:cNvSpPr txBox="1">
            <a:spLocks noGrp="1"/>
          </p:cNvSpPr>
          <p:nvPr>
            <p:ph type="body" idx="1"/>
          </p:nvPr>
        </p:nvSpPr>
        <p:spPr>
          <a:xfrm>
            <a:off x="731520" y="4620577"/>
            <a:ext cx="5852160" cy="3780473"/>
          </a:xfrm>
          <a:prstGeom prst="rect">
            <a:avLst/>
          </a:prstGeom>
        </p:spPr>
        <p:txBody>
          <a:bodyPr spcFirstLastPara="1" wrap="square" lIns="96650" tIns="48325" rIns="96650" bIns="48325" anchor="t" anchorCtr="0">
            <a:noAutofit/>
          </a:bodyPr>
          <a:lstStyle/>
          <a:p>
            <a:pPr marL="0" lvl="0" indent="0" algn="l" rtl="0">
              <a:spcBef>
                <a:spcPts val="0"/>
              </a:spcBef>
              <a:spcAft>
                <a:spcPts val="0"/>
              </a:spcAft>
              <a:buNone/>
            </a:pPr>
            <a:endParaRPr/>
          </a:p>
        </p:txBody>
      </p:sp>
      <p:sp>
        <p:nvSpPr>
          <p:cNvPr id="340" name="Google Shape;340;p31: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 name="Date Placeholder 1">
            <a:extLst>
              <a:ext uri="{FF2B5EF4-FFF2-40B4-BE49-F238E27FC236}">
                <a16:creationId xmlns:a16="http://schemas.microsoft.com/office/drawing/2014/main" id="{7B4238CC-11F8-EC0B-12BE-FCD0B742FF50}"/>
              </a:ext>
            </a:extLst>
          </p:cNvPr>
          <p:cNvSpPr>
            <a:spLocks noGrp="1"/>
          </p:cNvSpPr>
          <p:nvPr>
            <p:ph type="dt" idx="10"/>
          </p:nvPr>
        </p:nvSpPr>
        <p:spPr/>
        <p:txBody>
          <a:bodyPr/>
          <a:lstStyle/>
          <a:p>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6"/>
        <p:cNvGrpSpPr/>
        <p:nvPr/>
      </p:nvGrpSpPr>
      <p:grpSpPr>
        <a:xfrm>
          <a:off x="0" y="0"/>
          <a:ext cx="0" cy="0"/>
          <a:chOff x="0" y="0"/>
          <a:chExt cx="0" cy="0"/>
        </a:xfrm>
      </p:grpSpPr>
      <p:sp>
        <p:nvSpPr>
          <p:cNvPr id="347" name="Google Shape;347;p32:notes"/>
          <p:cNvSpPr txBox="1">
            <a:spLocks noGrp="1"/>
          </p:cNvSpPr>
          <p:nvPr>
            <p:ph type="body" idx="1"/>
          </p:nvPr>
        </p:nvSpPr>
        <p:spPr>
          <a:xfrm>
            <a:off x="731520" y="4620577"/>
            <a:ext cx="5852160" cy="3780473"/>
          </a:xfrm>
          <a:prstGeom prst="rect">
            <a:avLst/>
          </a:prstGeom>
        </p:spPr>
        <p:txBody>
          <a:bodyPr spcFirstLastPara="1" wrap="square" lIns="96650" tIns="48325" rIns="96650" bIns="48325" anchor="t" anchorCtr="0">
            <a:noAutofit/>
          </a:bodyPr>
          <a:lstStyle/>
          <a:p>
            <a:pPr marL="0" lvl="0" indent="0" algn="l" rtl="0">
              <a:spcBef>
                <a:spcPts val="0"/>
              </a:spcBef>
              <a:spcAft>
                <a:spcPts val="0"/>
              </a:spcAft>
              <a:buNone/>
            </a:pPr>
            <a:endParaRPr/>
          </a:p>
        </p:txBody>
      </p:sp>
      <p:sp>
        <p:nvSpPr>
          <p:cNvPr id="348" name="Google Shape;348;p32: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 name="Date Placeholder 1">
            <a:extLst>
              <a:ext uri="{FF2B5EF4-FFF2-40B4-BE49-F238E27FC236}">
                <a16:creationId xmlns:a16="http://schemas.microsoft.com/office/drawing/2014/main" id="{9885CB6D-51F5-B1C2-C293-43F70CC8CAA2}"/>
              </a:ext>
            </a:extLst>
          </p:cNvPr>
          <p:cNvSpPr>
            <a:spLocks noGrp="1"/>
          </p:cNvSpPr>
          <p:nvPr>
            <p:ph type="dt" idx="10"/>
          </p:nvPr>
        </p:nvSpPr>
        <p:spPr/>
        <p:txBody>
          <a:bodyPr/>
          <a:lstStyle/>
          <a:p>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6"/>
        <p:cNvGrpSpPr/>
        <p:nvPr/>
      </p:nvGrpSpPr>
      <p:grpSpPr>
        <a:xfrm>
          <a:off x="0" y="0"/>
          <a:ext cx="0" cy="0"/>
          <a:chOff x="0" y="0"/>
          <a:chExt cx="0" cy="0"/>
        </a:xfrm>
      </p:grpSpPr>
      <p:sp>
        <p:nvSpPr>
          <p:cNvPr id="357" name="Google Shape;357;p33: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8" name="Google Shape;358;p33:notes"/>
          <p:cNvSpPr txBox="1">
            <a:spLocks noGrp="1"/>
          </p:cNvSpPr>
          <p:nvPr>
            <p:ph type="body" idx="1"/>
          </p:nvPr>
        </p:nvSpPr>
        <p:spPr>
          <a:xfrm>
            <a:off x="731520" y="4620577"/>
            <a:ext cx="5852160" cy="3780473"/>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r>
              <a:rPr lang="en-US"/>
              <a:t>1926.760(g) </a:t>
            </a:r>
            <a:endParaRPr/>
          </a:p>
          <a:p>
            <a:pPr marL="0" lvl="0" indent="0" algn="l" rtl="0">
              <a:spcBef>
                <a:spcPts val="0"/>
              </a:spcBef>
              <a:spcAft>
                <a:spcPts val="0"/>
              </a:spcAft>
              <a:buNone/>
            </a:pPr>
            <a:r>
              <a:rPr lang="en-US"/>
              <a:t>This is a potential liability issue.</a:t>
            </a:r>
            <a:endParaRPr/>
          </a:p>
          <a:p>
            <a:pPr marL="0" lvl="0" indent="0" algn="l" rtl="0">
              <a:spcBef>
                <a:spcPts val="0"/>
              </a:spcBef>
              <a:spcAft>
                <a:spcPts val="0"/>
              </a:spcAft>
              <a:buNone/>
            </a:pPr>
            <a:endParaRPr/>
          </a:p>
          <a:p>
            <a:pPr marL="0" lvl="0" indent="0" algn="l" rtl="0">
              <a:spcBef>
                <a:spcPts val="0"/>
              </a:spcBef>
              <a:spcAft>
                <a:spcPts val="0"/>
              </a:spcAft>
              <a:buNone/>
            </a:pPr>
            <a:r>
              <a:rPr lang="en-US"/>
              <a:t>Guardrail deflection is something that needs to be checked for compliance.  Cables cannot deflect to below 39”</a:t>
            </a:r>
            <a:endParaRPr/>
          </a:p>
          <a:p>
            <a:pPr marL="0" lvl="0" indent="0" algn="l" rtl="0">
              <a:spcBef>
                <a:spcPts val="0"/>
              </a:spcBef>
              <a:spcAft>
                <a:spcPts val="0"/>
              </a:spcAft>
              <a:buNone/>
            </a:pPr>
            <a:endParaRPr/>
          </a:p>
        </p:txBody>
      </p:sp>
      <p:sp>
        <p:nvSpPr>
          <p:cNvPr id="2" name="Date Placeholder 1">
            <a:extLst>
              <a:ext uri="{FF2B5EF4-FFF2-40B4-BE49-F238E27FC236}">
                <a16:creationId xmlns:a16="http://schemas.microsoft.com/office/drawing/2014/main" id="{5874FF93-8426-CBE7-4AD0-F3D489A9376C}"/>
              </a:ext>
            </a:extLst>
          </p:cNvPr>
          <p:cNvSpPr>
            <a:spLocks noGrp="1"/>
          </p:cNvSpPr>
          <p:nvPr>
            <p:ph type="dt" idx="10"/>
          </p:nvPr>
        </p:nvSpPr>
        <p:spPr/>
        <p:txBody>
          <a:bodyPr/>
          <a:lstStyle/>
          <a:p>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4"/>
        <p:cNvGrpSpPr/>
        <p:nvPr/>
      </p:nvGrpSpPr>
      <p:grpSpPr>
        <a:xfrm>
          <a:off x="0" y="0"/>
          <a:ext cx="0" cy="0"/>
          <a:chOff x="0" y="0"/>
          <a:chExt cx="0" cy="0"/>
        </a:xfrm>
      </p:grpSpPr>
      <p:sp>
        <p:nvSpPr>
          <p:cNvPr id="365" name="Google Shape;365;p34: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6" name="Google Shape;366;p34:notes"/>
          <p:cNvSpPr txBox="1">
            <a:spLocks noGrp="1"/>
          </p:cNvSpPr>
          <p:nvPr>
            <p:ph type="body" idx="1"/>
          </p:nvPr>
        </p:nvSpPr>
        <p:spPr>
          <a:xfrm>
            <a:off x="731520" y="4620577"/>
            <a:ext cx="5852160" cy="3780473"/>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endParaRPr/>
          </a:p>
        </p:txBody>
      </p:sp>
      <p:sp>
        <p:nvSpPr>
          <p:cNvPr id="2" name="Date Placeholder 1">
            <a:extLst>
              <a:ext uri="{FF2B5EF4-FFF2-40B4-BE49-F238E27FC236}">
                <a16:creationId xmlns:a16="http://schemas.microsoft.com/office/drawing/2014/main" id="{678A3E82-8678-263A-96EA-0DB123EFDE9A}"/>
              </a:ext>
            </a:extLst>
          </p:cNvPr>
          <p:cNvSpPr>
            <a:spLocks noGrp="1"/>
          </p:cNvSpPr>
          <p:nvPr>
            <p:ph type="dt" idx="10"/>
          </p:nvPr>
        </p:nvSpPr>
        <p:spPr/>
        <p:txBody>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
        <p:cNvGrpSpPr/>
        <p:nvPr/>
      </p:nvGrpSpPr>
      <p:grpSpPr>
        <a:xfrm>
          <a:off x="0" y="0"/>
          <a:ext cx="0" cy="0"/>
          <a:chOff x="0" y="0"/>
          <a:chExt cx="0" cy="0"/>
        </a:xfrm>
      </p:grpSpPr>
      <p:sp>
        <p:nvSpPr>
          <p:cNvPr id="111" name="Google Shape;111;p5: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2" name="Google Shape;112;p5:notes"/>
          <p:cNvSpPr txBox="1">
            <a:spLocks noGrp="1"/>
          </p:cNvSpPr>
          <p:nvPr>
            <p:ph type="body" idx="1"/>
          </p:nvPr>
        </p:nvSpPr>
        <p:spPr>
          <a:xfrm>
            <a:off x="731520" y="4620577"/>
            <a:ext cx="5852160" cy="3780473"/>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r>
              <a:rPr lang="en-US">
                <a:latin typeface="Arial"/>
                <a:ea typeface="Arial"/>
                <a:cs typeface="Arial"/>
                <a:sym typeface="Arial"/>
              </a:rPr>
              <a:t>OSHA Interpretation:</a:t>
            </a:r>
            <a:endParaRPr/>
          </a:p>
          <a:p>
            <a:pPr marL="0" lvl="0" indent="0" algn="l" rtl="0">
              <a:spcBef>
                <a:spcPts val="0"/>
              </a:spcBef>
              <a:spcAft>
                <a:spcPts val="0"/>
              </a:spcAft>
              <a:buNone/>
            </a:pPr>
            <a:r>
              <a:rPr lang="en-US">
                <a:latin typeface="Arial"/>
                <a:ea typeface="Arial"/>
                <a:cs typeface="Arial"/>
                <a:sym typeface="Arial"/>
              </a:rPr>
              <a:t>Through the promulgation of the existing standard, section §1926.501(b)(5), OSHA clearly indicates that Subpart M applies to construction work performed on vertical surfaces, such as rebar structures. In response to your December 1994 presentation of information, the Agency issued a letter acknowledging that fall protection is not necessary for employees climbing or moving on built-in-place rebar assemblies at heights below 24 feet. </a:t>
            </a:r>
            <a:br>
              <a:rPr lang="en-US">
                <a:latin typeface="Arial"/>
                <a:ea typeface="Arial"/>
                <a:cs typeface="Arial"/>
                <a:sym typeface="Arial"/>
              </a:rPr>
            </a:br>
            <a:br>
              <a:rPr lang="en-US">
                <a:latin typeface="Arial"/>
                <a:ea typeface="Arial"/>
                <a:cs typeface="Arial"/>
                <a:sym typeface="Arial"/>
              </a:rPr>
            </a:br>
            <a:endParaRPr>
              <a:latin typeface="Arial"/>
              <a:ea typeface="Arial"/>
              <a:cs typeface="Arial"/>
              <a:sym typeface="Arial"/>
            </a:endParaRPr>
          </a:p>
          <a:p>
            <a:pPr marL="0" lvl="0" indent="0" algn="l" rtl="0">
              <a:spcBef>
                <a:spcPts val="0"/>
              </a:spcBef>
              <a:spcAft>
                <a:spcPts val="0"/>
              </a:spcAft>
              <a:buNone/>
            </a:pPr>
            <a:r>
              <a:rPr lang="en-US">
                <a:latin typeface="Arial"/>
                <a:ea typeface="Arial"/>
                <a:cs typeface="Arial"/>
                <a:sym typeface="Arial"/>
              </a:rPr>
              <a:t>OSHA Interpretation:</a:t>
            </a:r>
            <a:endParaRPr/>
          </a:p>
          <a:p>
            <a:pPr marL="0" lvl="0" indent="0" algn="l" rtl="0">
              <a:spcBef>
                <a:spcPts val="0"/>
              </a:spcBef>
              <a:spcAft>
                <a:spcPts val="0"/>
              </a:spcAft>
              <a:buNone/>
            </a:pPr>
            <a:r>
              <a:rPr lang="en-US">
                <a:latin typeface="Arial"/>
                <a:ea typeface="Arial"/>
                <a:cs typeface="Arial"/>
                <a:sym typeface="Arial"/>
              </a:rPr>
              <a:t>The Occupational Safety and Health Administration's letter to Mr. Codding and a compliance interpretation issued on February 2, 1995, apply</a:t>
            </a:r>
            <a:endParaRPr/>
          </a:p>
          <a:p>
            <a:pPr marL="0" lvl="0" indent="0" algn="l" rtl="0">
              <a:spcBef>
                <a:spcPts val="0"/>
              </a:spcBef>
              <a:spcAft>
                <a:spcPts val="0"/>
              </a:spcAft>
              <a:buNone/>
            </a:pPr>
            <a:r>
              <a:rPr lang="en-US">
                <a:latin typeface="Arial"/>
                <a:ea typeface="Arial"/>
                <a:cs typeface="Arial"/>
                <a:sym typeface="Arial"/>
              </a:rPr>
              <a:t>to built-in-place rebar assemblies only. You are correct in your understanding that this policy does not apply to rebar assembly sections built</a:t>
            </a:r>
            <a:endParaRPr/>
          </a:p>
          <a:p>
            <a:pPr marL="0" lvl="0" indent="0" algn="l" rtl="0">
              <a:spcBef>
                <a:spcPts val="0"/>
              </a:spcBef>
              <a:spcAft>
                <a:spcPts val="0"/>
              </a:spcAft>
              <a:buNone/>
            </a:pPr>
            <a:r>
              <a:rPr lang="en-US">
                <a:latin typeface="Arial"/>
                <a:ea typeface="Arial"/>
                <a:cs typeface="Arial"/>
                <a:sym typeface="Arial"/>
              </a:rPr>
              <a:t>on the ground and which are then lifted into place by a crane or other equipment. In this situation fall protection is required at all times for</a:t>
            </a:r>
            <a:endParaRPr/>
          </a:p>
          <a:p>
            <a:pPr marL="0" lvl="0" indent="0" algn="l" rtl="0">
              <a:spcBef>
                <a:spcPts val="0"/>
              </a:spcBef>
              <a:spcAft>
                <a:spcPts val="0"/>
              </a:spcAft>
              <a:buNone/>
            </a:pPr>
            <a:r>
              <a:rPr lang="en-US">
                <a:latin typeface="Arial"/>
                <a:ea typeface="Arial"/>
                <a:cs typeface="Arial"/>
                <a:sym typeface="Arial"/>
              </a:rPr>
              <a:t>employees working above six feet in height (including while climbing or moving point to point)</a:t>
            </a:r>
            <a:endParaRPr/>
          </a:p>
          <a:p>
            <a:pPr marL="0" lvl="0" indent="0" algn="l" rtl="0">
              <a:spcBef>
                <a:spcPts val="0"/>
              </a:spcBef>
              <a:spcAft>
                <a:spcPts val="0"/>
              </a:spcAft>
              <a:buNone/>
            </a:pPr>
            <a:endParaRPr/>
          </a:p>
        </p:txBody>
      </p:sp>
      <p:sp>
        <p:nvSpPr>
          <p:cNvPr id="2" name="Date Placeholder 1">
            <a:extLst>
              <a:ext uri="{FF2B5EF4-FFF2-40B4-BE49-F238E27FC236}">
                <a16:creationId xmlns:a16="http://schemas.microsoft.com/office/drawing/2014/main" id="{15DDF393-6499-2B45-CD2F-6F1110ED18CE}"/>
              </a:ext>
            </a:extLst>
          </p:cNvPr>
          <p:cNvSpPr>
            <a:spLocks noGrp="1"/>
          </p:cNvSpPr>
          <p:nvPr>
            <p:ph type="dt" idx="10"/>
          </p:nvPr>
        </p:nvSpPr>
        <p:spPr/>
        <p:txBody>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Google Shape;120;p6:notes"/>
          <p:cNvSpPr txBox="1">
            <a:spLocks noGrp="1"/>
          </p:cNvSpPr>
          <p:nvPr>
            <p:ph type="body" idx="1"/>
          </p:nvPr>
        </p:nvSpPr>
        <p:spPr>
          <a:xfrm>
            <a:off x="731520" y="4620577"/>
            <a:ext cx="5852160" cy="3780473"/>
          </a:xfrm>
          <a:prstGeom prst="rect">
            <a:avLst/>
          </a:prstGeom>
        </p:spPr>
        <p:txBody>
          <a:bodyPr spcFirstLastPara="1" wrap="square" lIns="96650" tIns="48325" rIns="96650" bIns="48325" anchor="t" anchorCtr="0">
            <a:noAutofit/>
          </a:bodyPr>
          <a:lstStyle/>
          <a:p>
            <a:pPr marL="0" lvl="0" indent="0" algn="l" rtl="0">
              <a:spcBef>
                <a:spcPts val="0"/>
              </a:spcBef>
              <a:spcAft>
                <a:spcPts val="0"/>
              </a:spcAft>
              <a:buNone/>
            </a:pPr>
            <a:endParaRPr/>
          </a:p>
        </p:txBody>
      </p:sp>
      <p:sp>
        <p:nvSpPr>
          <p:cNvPr id="121" name="Google Shape;121;p6: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 name="Date Placeholder 1">
            <a:extLst>
              <a:ext uri="{FF2B5EF4-FFF2-40B4-BE49-F238E27FC236}">
                <a16:creationId xmlns:a16="http://schemas.microsoft.com/office/drawing/2014/main" id="{BD432465-F027-7D0B-FA10-96FAB54A3A70}"/>
              </a:ext>
            </a:extLst>
          </p:cNvPr>
          <p:cNvSpPr>
            <a:spLocks noGrp="1"/>
          </p:cNvSpPr>
          <p:nvPr>
            <p:ph type="dt" idx="10"/>
          </p:nvPr>
        </p:nvSpPr>
        <p:spPr/>
        <p:txBody>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p7:notes"/>
          <p:cNvSpPr txBox="1">
            <a:spLocks noGrp="1"/>
          </p:cNvSpPr>
          <p:nvPr>
            <p:ph type="body" idx="1"/>
          </p:nvPr>
        </p:nvSpPr>
        <p:spPr>
          <a:xfrm>
            <a:off x="731520" y="4620577"/>
            <a:ext cx="5852160" cy="3780473"/>
          </a:xfrm>
          <a:prstGeom prst="rect">
            <a:avLst/>
          </a:prstGeom>
        </p:spPr>
        <p:txBody>
          <a:bodyPr spcFirstLastPara="1" wrap="square" lIns="96650" tIns="48325" rIns="96650" bIns="48325" anchor="t" anchorCtr="0">
            <a:noAutofit/>
          </a:bodyPr>
          <a:lstStyle/>
          <a:p>
            <a:pPr marL="0" lvl="0" indent="0" algn="l" rtl="0">
              <a:spcBef>
                <a:spcPts val="0"/>
              </a:spcBef>
              <a:spcAft>
                <a:spcPts val="0"/>
              </a:spcAft>
              <a:buNone/>
            </a:pPr>
            <a:endParaRPr/>
          </a:p>
        </p:txBody>
      </p:sp>
      <p:sp>
        <p:nvSpPr>
          <p:cNvPr id="133" name="Google Shape;133;p7: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 name="Date Placeholder 1">
            <a:extLst>
              <a:ext uri="{FF2B5EF4-FFF2-40B4-BE49-F238E27FC236}">
                <a16:creationId xmlns:a16="http://schemas.microsoft.com/office/drawing/2014/main" id="{91574969-A2FF-9075-FCCE-AB91180C95F7}"/>
              </a:ext>
            </a:extLst>
          </p:cNvPr>
          <p:cNvSpPr>
            <a:spLocks noGrp="1"/>
          </p:cNvSpPr>
          <p:nvPr>
            <p:ph type="dt" idx="10"/>
          </p:nvPr>
        </p:nvSpPr>
        <p:spPr/>
        <p:txBody>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p8: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6" name="Google Shape;146;p8:notes"/>
          <p:cNvSpPr txBox="1">
            <a:spLocks noGrp="1"/>
          </p:cNvSpPr>
          <p:nvPr>
            <p:ph type="body" idx="1"/>
          </p:nvPr>
        </p:nvSpPr>
        <p:spPr>
          <a:xfrm>
            <a:off x="731520" y="4620577"/>
            <a:ext cx="5852160" cy="3780473"/>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r>
              <a:rPr lang="en-US"/>
              <a:t>Shored Forming systems are temporary structures meeting the definition of a scaffold.  Fall protection must be considered based on those requirements.</a:t>
            </a:r>
            <a:endParaRPr/>
          </a:p>
        </p:txBody>
      </p:sp>
      <p:sp>
        <p:nvSpPr>
          <p:cNvPr id="2" name="Date Placeholder 1">
            <a:extLst>
              <a:ext uri="{FF2B5EF4-FFF2-40B4-BE49-F238E27FC236}">
                <a16:creationId xmlns:a16="http://schemas.microsoft.com/office/drawing/2014/main" id="{3C995943-14C0-5ED7-7A55-7B8882D1318C}"/>
              </a:ext>
            </a:extLst>
          </p:cNvPr>
          <p:cNvSpPr>
            <a:spLocks noGrp="1"/>
          </p:cNvSpPr>
          <p:nvPr>
            <p:ph type="dt" idx="10"/>
          </p:nvPr>
        </p:nvSpPr>
        <p:spPr/>
        <p:txBody>
          <a:bodyP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p9:notes"/>
          <p:cNvSpPr txBox="1">
            <a:spLocks noGrp="1"/>
          </p:cNvSpPr>
          <p:nvPr>
            <p:ph type="body" idx="1"/>
          </p:nvPr>
        </p:nvSpPr>
        <p:spPr>
          <a:xfrm>
            <a:off x="731520" y="4620577"/>
            <a:ext cx="5852160" cy="3780473"/>
          </a:xfrm>
          <a:prstGeom prst="rect">
            <a:avLst/>
          </a:prstGeom>
        </p:spPr>
        <p:txBody>
          <a:bodyPr spcFirstLastPara="1" wrap="square" lIns="96650" tIns="48325" rIns="96650" bIns="48325" anchor="t" anchorCtr="0">
            <a:noAutofit/>
          </a:bodyPr>
          <a:lstStyle/>
          <a:p>
            <a:pPr marL="0" lvl="0" indent="0" algn="l" rtl="0">
              <a:spcBef>
                <a:spcPts val="0"/>
              </a:spcBef>
              <a:spcAft>
                <a:spcPts val="0"/>
              </a:spcAft>
              <a:buNone/>
            </a:pPr>
            <a:endParaRPr/>
          </a:p>
        </p:txBody>
      </p:sp>
      <p:sp>
        <p:nvSpPr>
          <p:cNvPr id="154" name="Google Shape;154;p9: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 name="Date Placeholder 1">
            <a:extLst>
              <a:ext uri="{FF2B5EF4-FFF2-40B4-BE49-F238E27FC236}">
                <a16:creationId xmlns:a16="http://schemas.microsoft.com/office/drawing/2014/main" id="{B97809FC-CF8D-AF0C-88FB-8F0E7AEAE3EA}"/>
              </a:ext>
            </a:extLst>
          </p:cNvPr>
          <p:cNvSpPr>
            <a:spLocks noGrp="1"/>
          </p:cNvSpPr>
          <p:nvPr>
            <p:ph type="dt" idx="10"/>
          </p:nvPr>
        </p:nvSpPr>
        <p:spPr/>
        <p:txBody>
          <a:bodyPr/>
          <a:lstStyle/>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p10: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3" name="Google Shape;163;p10:notes"/>
          <p:cNvSpPr txBox="1">
            <a:spLocks noGrp="1"/>
          </p:cNvSpPr>
          <p:nvPr>
            <p:ph type="body" idx="1"/>
          </p:nvPr>
        </p:nvSpPr>
        <p:spPr>
          <a:xfrm>
            <a:off x="731520" y="4620577"/>
            <a:ext cx="5852160" cy="3780473"/>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r>
              <a:rPr lang="en-US"/>
              <a:t>Workers can slip and get feet between rebar that can cause a serious leg injury.</a:t>
            </a:r>
            <a:endParaRPr/>
          </a:p>
          <a:p>
            <a:pPr marL="0" lvl="0" indent="0" algn="l" rtl="0">
              <a:spcBef>
                <a:spcPts val="0"/>
              </a:spcBef>
              <a:spcAft>
                <a:spcPts val="0"/>
              </a:spcAft>
              <a:buNone/>
            </a:pPr>
            <a:endParaRPr/>
          </a:p>
        </p:txBody>
      </p:sp>
      <p:sp>
        <p:nvSpPr>
          <p:cNvPr id="2" name="Date Placeholder 1">
            <a:extLst>
              <a:ext uri="{FF2B5EF4-FFF2-40B4-BE49-F238E27FC236}">
                <a16:creationId xmlns:a16="http://schemas.microsoft.com/office/drawing/2014/main" id="{6E678FE6-4BF4-FF30-782A-17D7C5883C89}"/>
              </a:ext>
            </a:extLst>
          </p:cNvPr>
          <p:cNvSpPr>
            <a:spLocks noGrp="1"/>
          </p:cNvSpPr>
          <p:nvPr>
            <p:ph type="dt" idx="10"/>
          </p:nvPr>
        </p:nvSpPr>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1_Title Slide">
  <p:cSld name="1_Title Slide">
    <p:spTree>
      <p:nvGrpSpPr>
        <p:cNvPr id="1" name="Shape 10"/>
        <p:cNvGrpSpPr/>
        <p:nvPr/>
      </p:nvGrpSpPr>
      <p:grpSpPr>
        <a:xfrm>
          <a:off x="0" y="0"/>
          <a:ext cx="0" cy="0"/>
          <a:chOff x="0" y="0"/>
          <a:chExt cx="0" cy="0"/>
        </a:xfrm>
      </p:grpSpPr>
      <p:sp>
        <p:nvSpPr>
          <p:cNvPr id="11" name="Google Shape;11;p36"/>
          <p:cNvSpPr txBox="1">
            <a:spLocks noGrp="1"/>
          </p:cNvSpPr>
          <p:nvPr>
            <p:ph type="body" idx="1"/>
          </p:nvPr>
        </p:nvSpPr>
        <p:spPr>
          <a:xfrm>
            <a:off x="476471" y="4875295"/>
            <a:ext cx="5255942" cy="9144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600"/>
              </a:spcBef>
              <a:spcAft>
                <a:spcPts val="0"/>
              </a:spcAft>
              <a:buClr>
                <a:schemeClr val="dk1"/>
              </a:buClr>
              <a:buSzPts val="1400"/>
              <a:buFont typeface="Arial"/>
              <a:buNone/>
              <a:defRPr sz="1400" b="0" i="0" u="none" strike="noStrike" cap="none">
                <a:solidFill>
                  <a:schemeClr val="dk1"/>
                </a:solidFill>
                <a:latin typeface="Nunito"/>
                <a:ea typeface="Nunito"/>
                <a:cs typeface="Nunito"/>
                <a:sym typeface="Nunito"/>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Nunito"/>
                <a:ea typeface="Nunito"/>
                <a:cs typeface="Nunito"/>
                <a:sym typeface="Nunito"/>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Nunito"/>
                <a:ea typeface="Nunito"/>
                <a:cs typeface="Nunito"/>
                <a:sym typeface="Nunito"/>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pic>
        <p:nvPicPr>
          <p:cNvPr id="12" name="Google Shape;12;p36"/>
          <p:cNvPicPr preferRelativeResize="0"/>
          <p:nvPr/>
        </p:nvPicPr>
        <p:blipFill rotWithShape="1">
          <a:blip r:embed="rId2">
            <a:alphaModFix/>
          </a:blip>
          <a:srcRect/>
          <a:stretch/>
        </p:blipFill>
        <p:spPr>
          <a:xfrm>
            <a:off x="476471" y="548152"/>
            <a:ext cx="2537555" cy="1005840"/>
          </a:xfrm>
          <a:prstGeom prst="rect">
            <a:avLst/>
          </a:prstGeom>
          <a:noFill/>
          <a:ln>
            <a:noFill/>
          </a:ln>
        </p:spPr>
      </p:pic>
      <p:sp>
        <p:nvSpPr>
          <p:cNvPr id="13" name="Google Shape;13;p36"/>
          <p:cNvSpPr txBox="1">
            <a:spLocks noGrp="1"/>
          </p:cNvSpPr>
          <p:nvPr>
            <p:ph type="body" idx="2"/>
          </p:nvPr>
        </p:nvSpPr>
        <p:spPr>
          <a:xfrm>
            <a:off x="476471" y="2004769"/>
            <a:ext cx="2361979" cy="299646"/>
          </a:xfrm>
          <a:prstGeom prst="rect">
            <a:avLst/>
          </a:prstGeom>
          <a:noFill/>
          <a:ln>
            <a:noFill/>
          </a:ln>
        </p:spPr>
        <p:txBody>
          <a:bodyPr spcFirstLastPara="1" wrap="square" lIns="91425" tIns="45700" rIns="91425" bIns="45700" anchor="t" anchorCtr="0">
            <a:normAutofit/>
          </a:bodyPr>
          <a:lstStyle>
            <a:lvl1pPr marL="457200" marR="0" lvl="0" indent="-228600" algn="l" rtl="0">
              <a:lnSpc>
                <a:spcPct val="90000"/>
              </a:lnSpc>
              <a:spcBef>
                <a:spcPts val="1000"/>
              </a:spcBef>
              <a:spcAft>
                <a:spcPts val="0"/>
              </a:spcAft>
              <a:buClr>
                <a:srgbClr val="EA0029"/>
              </a:buClr>
              <a:buSzPts val="1800"/>
              <a:buFont typeface="Arial"/>
              <a:buNone/>
              <a:defRPr sz="1800" b="1" i="0" u="none" strike="noStrike" cap="none">
                <a:solidFill>
                  <a:srgbClr val="EA0029"/>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Nunito"/>
                <a:ea typeface="Nunito"/>
                <a:cs typeface="Nunito"/>
                <a:sym typeface="Nunito"/>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Nunito"/>
                <a:ea typeface="Nunito"/>
                <a:cs typeface="Nunito"/>
                <a:sym typeface="Nunito"/>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4" name="Google Shape;14;p36"/>
          <p:cNvSpPr txBox="1">
            <a:spLocks noGrp="1"/>
          </p:cNvSpPr>
          <p:nvPr>
            <p:ph type="body" idx="3"/>
          </p:nvPr>
        </p:nvSpPr>
        <p:spPr>
          <a:xfrm>
            <a:off x="476471" y="2576268"/>
            <a:ext cx="10686829" cy="2028117"/>
          </a:xfrm>
          <a:prstGeom prst="rect">
            <a:avLst/>
          </a:prstGeom>
          <a:noFill/>
          <a:ln>
            <a:noFill/>
          </a:ln>
        </p:spPr>
        <p:txBody>
          <a:bodyPr spcFirstLastPara="1" wrap="square" lIns="91425" tIns="45700" rIns="91425" bIns="45700" anchor="t" anchorCtr="0">
            <a:normAutofit/>
          </a:bodyPr>
          <a:lstStyle>
            <a:lvl1pPr marL="457200" marR="0" lvl="0" indent="-228600" algn="l" rtl="0">
              <a:lnSpc>
                <a:spcPct val="90000"/>
              </a:lnSpc>
              <a:spcBef>
                <a:spcPts val="1000"/>
              </a:spcBef>
              <a:spcAft>
                <a:spcPts val="0"/>
              </a:spcAft>
              <a:buClr>
                <a:srgbClr val="221F1F"/>
              </a:buClr>
              <a:buSzPts val="8000"/>
              <a:buFont typeface="Arial"/>
              <a:buNone/>
              <a:defRPr sz="8000" b="1" i="0" u="none" strike="noStrike" cap="none">
                <a:solidFill>
                  <a:srgbClr val="221F1F"/>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Nunito"/>
                <a:ea typeface="Nunito"/>
                <a:cs typeface="Nunito"/>
                <a:sym typeface="Nunito"/>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Nunito"/>
                <a:ea typeface="Nunito"/>
                <a:cs typeface="Nunito"/>
                <a:sym typeface="Nunito"/>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5" name="Google Shape;15;p36"/>
          <p:cNvSpPr txBox="1">
            <a:spLocks noGrp="1"/>
          </p:cNvSpPr>
          <p:nvPr>
            <p:ph type="body" idx="4"/>
          </p:nvPr>
        </p:nvSpPr>
        <p:spPr>
          <a:xfrm>
            <a:off x="4981575" y="712934"/>
            <a:ext cx="6733954" cy="676275"/>
          </a:xfrm>
          <a:prstGeom prst="rect">
            <a:avLst/>
          </a:prstGeom>
          <a:noFill/>
          <a:ln>
            <a:noFill/>
          </a:ln>
        </p:spPr>
        <p:txBody>
          <a:bodyPr spcFirstLastPara="1" wrap="square" lIns="91425" tIns="45700" rIns="91425" bIns="45700" anchor="ctr" anchorCtr="0">
            <a:normAutofit/>
          </a:bodyPr>
          <a:lstStyle>
            <a:lvl1pPr marL="457200" marR="0" lvl="0" indent="-228600" algn="r" rtl="0">
              <a:lnSpc>
                <a:spcPct val="103333"/>
              </a:lnSpc>
              <a:spcBef>
                <a:spcPts val="1000"/>
              </a:spcBef>
              <a:spcAft>
                <a:spcPts val="0"/>
              </a:spcAft>
              <a:buClr>
                <a:srgbClr val="929497"/>
              </a:buClr>
              <a:buSzPts val="1800"/>
              <a:buFont typeface="Arial"/>
              <a:buNone/>
              <a:defRPr sz="1800" b="1" i="0" u="none" strike="noStrike" cap="none">
                <a:solidFill>
                  <a:srgbClr val="929497"/>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Nunito"/>
                <a:ea typeface="Nunito"/>
                <a:cs typeface="Nunito"/>
                <a:sym typeface="Nunito"/>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Nunito"/>
                <a:ea typeface="Nunito"/>
                <a:cs typeface="Nunito"/>
                <a:sym typeface="Nunito"/>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6" name="Google Shape;16;p36"/>
          <p:cNvSpPr/>
          <p:nvPr/>
        </p:nvSpPr>
        <p:spPr>
          <a:xfrm>
            <a:off x="0" y="6181725"/>
            <a:ext cx="12192000" cy="676275"/>
          </a:xfrm>
          <a:prstGeom prst="rect">
            <a:avLst/>
          </a:prstGeom>
          <a:solidFill>
            <a:srgbClr val="EA002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with point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1024320" y="1871831"/>
            <a:ext cx="9660804" cy="3310665"/>
          </a:xfrm>
          <a:prstGeom prst="rect">
            <a:avLst/>
          </a:prstGeom>
        </p:spPr>
        <p:txBody>
          <a:bodyPr>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Point One</a:t>
            </a:r>
          </a:p>
          <a:p>
            <a:r>
              <a:rPr lang="en-US" dirty="0"/>
              <a:t>Point Two</a:t>
            </a:r>
          </a:p>
          <a:p>
            <a:r>
              <a:rPr lang="en-US" dirty="0"/>
              <a:t>Point Three</a:t>
            </a:r>
          </a:p>
          <a:p>
            <a:endParaRPr lang="en-US" dirty="0"/>
          </a:p>
        </p:txBody>
      </p:sp>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1024320" y="461115"/>
            <a:ext cx="8354397" cy="914400"/>
          </a:xfrm>
          <a:prstGeom prst="rect">
            <a:avLst/>
          </a:prstGeom>
        </p:spPr>
        <p:txBody>
          <a:bodyPr>
            <a:normAutofit/>
          </a:bodyPr>
          <a:lstStyle>
            <a:lvl1pPr marL="0" indent="0" algn="l">
              <a:buFontTx/>
              <a:buNone/>
              <a:defRPr sz="4400" b="1" i="0">
                <a:latin typeface="Poppins" pitchFamily="2" charset="77"/>
                <a:cs typeface="Poppins" pitchFamily="2" charset="77"/>
              </a:defRPr>
            </a:lvl1pPr>
          </a:lstStyle>
          <a:p>
            <a:r>
              <a:rPr lang="en-US" dirty="0"/>
              <a:t>Sample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Light" pitchFamily="2" charset="77"/>
              </a:defRPr>
            </a:lvl1pPr>
          </a:lstStyle>
          <a:p>
            <a:pPr lvl="0"/>
            <a:r>
              <a:rPr lang="en-US" dirty="0"/>
              <a:t>Presentation Name </a:t>
            </a:r>
          </a:p>
        </p:txBody>
      </p:sp>
    </p:spTree>
    <p:extLst>
      <p:ext uri="{BB962C8B-B14F-4D97-AF65-F5344CB8AC3E}">
        <p14:creationId xmlns:p14="http://schemas.microsoft.com/office/powerpoint/2010/main" val="17911284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itle with point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1024320" y="461115"/>
            <a:ext cx="8354397" cy="914400"/>
          </a:xfrm>
          <a:prstGeom prst="rect">
            <a:avLst/>
          </a:prstGeom>
        </p:spPr>
        <p:txBody>
          <a:bodyPr>
            <a:normAutofit/>
          </a:bodyPr>
          <a:lstStyle>
            <a:lvl1pPr marL="0" indent="0" algn="l">
              <a:buFontTx/>
              <a:buNone/>
              <a:defRPr sz="4400" b="1" i="0">
                <a:latin typeface="Poppins" pitchFamily="2" charset="77"/>
                <a:cs typeface="Poppins" pitchFamily="2" charset="77"/>
              </a:defRPr>
            </a:lvl1pPr>
          </a:lstStyle>
          <a:p>
            <a:r>
              <a:rPr lang="en-US" dirty="0"/>
              <a:t>Sample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Light" pitchFamily="2" charset="77"/>
              </a:defRPr>
            </a:lvl1pPr>
          </a:lstStyle>
          <a:p>
            <a:pPr lvl="0"/>
            <a:r>
              <a:rPr lang="en-US" dirty="0"/>
              <a:t>Presentation Name </a:t>
            </a:r>
          </a:p>
        </p:txBody>
      </p:sp>
      <p:sp>
        <p:nvSpPr>
          <p:cNvPr id="3" name="Text Placeholder 2">
            <a:extLst>
              <a:ext uri="{FF2B5EF4-FFF2-40B4-BE49-F238E27FC236}">
                <a16:creationId xmlns:a16="http://schemas.microsoft.com/office/drawing/2014/main" id="{ACAF6830-647C-114A-9A01-294B865140D0}"/>
              </a:ext>
            </a:extLst>
          </p:cNvPr>
          <p:cNvSpPr>
            <a:spLocks noGrp="1"/>
          </p:cNvSpPr>
          <p:nvPr>
            <p:ph type="body" sz="quarter" idx="15"/>
          </p:nvPr>
        </p:nvSpPr>
        <p:spPr>
          <a:xfrm>
            <a:off x="954088" y="1828800"/>
            <a:ext cx="9764712" cy="3403600"/>
          </a:xfrm>
          <a:prstGeom prst="rect">
            <a:avLst/>
          </a:prstGeom>
        </p:spPr>
        <p:txBody>
          <a:bodyPr/>
          <a:lstStyle>
            <a:lvl1pPr>
              <a:buClr>
                <a:srgbClr val="FF0000"/>
              </a:buClr>
              <a:defRPr/>
            </a:lvl1pPr>
            <a:lvl2pPr>
              <a:buClr>
                <a:srgbClr val="FF0000"/>
              </a:buClr>
              <a:defRPr/>
            </a:lvl2pPr>
            <a:lvl3pPr>
              <a:buClr>
                <a:srgbClr val="FF0000"/>
              </a:buClr>
              <a:defRPr/>
            </a:lvl3pPr>
            <a:lvl4pPr>
              <a:buClr>
                <a:srgbClr val="FF0000"/>
              </a:buClr>
              <a:defRPr/>
            </a:lvl4pPr>
            <a:lvl5pPr>
              <a:buClr>
                <a:srgbClr val="FF0000"/>
              </a:buCl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41028749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reak or Intro to New Topic">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1769754" y="1951984"/>
            <a:ext cx="8354397" cy="3031495"/>
          </a:xfrm>
          <a:prstGeom prst="rect">
            <a:avLst/>
          </a:prstGeom>
        </p:spPr>
        <p:txBody>
          <a:bodyPr anchor="ctr">
            <a:normAutofit/>
          </a:bodyPr>
          <a:lstStyle>
            <a:lvl1pPr marL="0" indent="0" algn="ctr">
              <a:buFontTx/>
              <a:buNone/>
              <a:defRPr sz="4400" b="1" i="0">
                <a:latin typeface="Poppins" pitchFamily="2" charset="77"/>
                <a:cs typeface="Poppins" pitchFamily="2" charset="77"/>
              </a:defRPr>
            </a:lvl1pPr>
          </a:lstStyle>
          <a:p>
            <a:r>
              <a:rPr lang="en-US" dirty="0"/>
              <a:t>Break or Intro of New Topic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pitchFamily="2" charset="77"/>
              </a:defRPr>
            </a:lvl1pPr>
          </a:lstStyle>
          <a:p>
            <a:pPr lvl="0"/>
            <a:r>
              <a:rPr lang="en-US" dirty="0"/>
              <a:t>Presentation Name </a:t>
            </a:r>
          </a:p>
        </p:txBody>
      </p:sp>
    </p:spTree>
    <p:extLst>
      <p:ext uri="{BB962C8B-B14F-4D97-AF65-F5344CB8AC3E}">
        <p14:creationId xmlns:p14="http://schemas.microsoft.com/office/powerpoint/2010/main" val="9325876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reak or Intro to New Topic with Image Background">
    <p:spTree>
      <p:nvGrpSpPr>
        <p:cNvPr id="1" name=""/>
        <p:cNvGrpSpPr/>
        <p:nvPr/>
      </p:nvGrpSpPr>
      <p:grpSpPr>
        <a:xfrm>
          <a:off x="0" y="0"/>
          <a:ext cx="0" cy="0"/>
          <a:chOff x="0" y="0"/>
          <a:chExt cx="0" cy="0"/>
        </a:xfrm>
      </p:grpSpPr>
      <p:sp>
        <p:nvSpPr>
          <p:cNvPr id="10" name="Picture Placeholder 7">
            <a:extLst>
              <a:ext uri="{FF2B5EF4-FFF2-40B4-BE49-F238E27FC236}">
                <a16:creationId xmlns:a16="http://schemas.microsoft.com/office/drawing/2014/main" id="{84713546-9960-9A4A-9FC8-169B3D75C706}"/>
              </a:ext>
            </a:extLst>
          </p:cNvPr>
          <p:cNvSpPr>
            <a:spLocks noGrp="1"/>
          </p:cNvSpPr>
          <p:nvPr>
            <p:ph type="pic" sz="quarter" idx="12" hasCustomPrompt="1"/>
          </p:nvPr>
        </p:nvSpPr>
        <p:spPr>
          <a:xfrm>
            <a:off x="0" y="0"/>
            <a:ext cx="12192000" cy="6264130"/>
          </a:xfrm>
          <a:prstGeom prst="rect">
            <a:avLst/>
          </a:prstGeom>
          <a:solidFill>
            <a:schemeClr val="bg1">
              <a:lumMod val="85000"/>
            </a:schemeClr>
          </a:solidFill>
        </p:spPr>
        <p:txBody>
          <a:bodyPr wrap="square" lIns="360000" tIns="360000">
            <a:noAutofit/>
          </a:bodyPr>
          <a:lstStyle>
            <a:lvl1pPr marL="0" indent="0">
              <a:buNone/>
              <a:defRPr sz="1100" i="0">
                <a:latin typeface="Nunito" pitchFamily="2" charset="77"/>
                <a:cs typeface="Times New Roman" panose="02020603050405020304" pitchFamily="18" charset="0"/>
              </a:defRPr>
            </a:lvl1pPr>
          </a:lstStyle>
          <a:p>
            <a:r>
              <a:rPr lang="en-ZA" dirty="0"/>
              <a:t>Insert or Drag and Drop Image Here</a:t>
            </a:r>
          </a:p>
        </p:txBody>
      </p:sp>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315878"/>
            <a:ext cx="2306868" cy="876530"/>
          </a:xfrm>
          <a:prstGeom prst="rect">
            <a:avLst/>
          </a:prstGeom>
        </p:spPr>
      </p:pic>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2001044" y="2233949"/>
            <a:ext cx="8189912" cy="2249488"/>
          </a:xfrm>
          <a:prstGeom prst="rect">
            <a:avLst/>
          </a:prstGeom>
        </p:spPr>
        <p:txBody>
          <a:bodyPr>
            <a:normAutofit/>
          </a:bodyPr>
          <a:lstStyle>
            <a:lvl1pPr marL="0" indent="0" algn="ctr">
              <a:buFontTx/>
              <a:buNone/>
              <a:defRPr sz="4400" b="1" i="0">
                <a:latin typeface="Poppins" pitchFamily="2" charset="77"/>
                <a:cs typeface="Poppins" pitchFamily="2" charset="77"/>
              </a:defRPr>
            </a:lvl1pPr>
          </a:lstStyle>
          <a:p>
            <a:r>
              <a:rPr lang="en-US" dirty="0"/>
              <a:t>Break or Intro of New Topic Title with Image Background</a:t>
            </a:r>
          </a:p>
        </p:txBody>
      </p:sp>
      <p:sp>
        <p:nvSpPr>
          <p:cNvPr id="11" name="Rectangle 10">
            <a:extLst>
              <a:ext uri="{FF2B5EF4-FFF2-40B4-BE49-F238E27FC236}">
                <a16:creationId xmlns:a16="http://schemas.microsoft.com/office/drawing/2014/main" id="{2471D833-4557-D94E-8ADE-FD091E9D936C}"/>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id="{E6004C4B-A28E-7B41-9B2C-BE000A519973}"/>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15" name="Content Placeholder 6">
            <a:extLst>
              <a:ext uri="{FF2B5EF4-FFF2-40B4-BE49-F238E27FC236}">
                <a16:creationId xmlns:a16="http://schemas.microsoft.com/office/drawing/2014/main" id="{C3B31CC9-5F1F-0044-92E6-231AE1F73B8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pitchFamily="2" charset="77"/>
              </a:defRPr>
            </a:lvl1pPr>
          </a:lstStyle>
          <a:p>
            <a:pPr lvl="0"/>
            <a:r>
              <a:rPr lang="en-US" dirty="0"/>
              <a:t>Presentation Name </a:t>
            </a:r>
          </a:p>
        </p:txBody>
      </p:sp>
    </p:spTree>
    <p:extLst>
      <p:ext uri="{BB962C8B-B14F-4D97-AF65-F5344CB8AC3E}">
        <p14:creationId xmlns:p14="http://schemas.microsoft.com/office/powerpoint/2010/main" val="15871829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ide Title + SubTitle + point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6096001" y="2241908"/>
            <a:ext cx="5343688" cy="1303233"/>
          </a:xfrm>
          <a:prstGeom prst="rect">
            <a:avLst/>
          </a:prstGeom>
        </p:spPr>
        <p:txBody>
          <a:bodyPr>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Point One</a:t>
            </a:r>
          </a:p>
          <a:p>
            <a:r>
              <a:rPr lang="en-US" dirty="0"/>
              <a:t>Point Two</a:t>
            </a:r>
          </a:p>
          <a:p>
            <a:r>
              <a:rPr lang="en-US" dirty="0"/>
              <a:t>Point Three</a:t>
            </a:r>
          </a:p>
          <a:p>
            <a:endParaRPr lang="en-US" dirty="0"/>
          </a:p>
        </p:txBody>
      </p:sp>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752311" y="1722008"/>
            <a:ext cx="4535652" cy="3460487"/>
          </a:xfrm>
          <a:prstGeom prst="rect">
            <a:avLst/>
          </a:prstGeom>
        </p:spPr>
        <p:txBody>
          <a:bodyPr anchor="ctr">
            <a:normAutofit/>
          </a:bodyPr>
          <a:lstStyle>
            <a:lvl1pPr marL="0" indent="0" algn="l">
              <a:buFontTx/>
              <a:buNone/>
              <a:defRPr sz="4400" b="1" i="0">
                <a:latin typeface="Poppins" pitchFamily="2" charset="77"/>
                <a:cs typeface="Poppins" pitchFamily="2" charset="77"/>
              </a:defRPr>
            </a:lvl1pPr>
          </a:lstStyle>
          <a:p>
            <a:r>
              <a:rPr lang="en-US" dirty="0"/>
              <a:t>Sample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Light" pitchFamily="2" charset="77"/>
              </a:defRPr>
            </a:lvl1pPr>
          </a:lstStyle>
          <a:p>
            <a:pPr lvl="0"/>
            <a:r>
              <a:rPr lang="en-US" dirty="0"/>
              <a:t>Presentation Name </a:t>
            </a:r>
          </a:p>
        </p:txBody>
      </p:sp>
      <p:sp>
        <p:nvSpPr>
          <p:cNvPr id="9" name="Text Placeholder 19">
            <a:extLst>
              <a:ext uri="{FF2B5EF4-FFF2-40B4-BE49-F238E27FC236}">
                <a16:creationId xmlns:a16="http://schemas.microsoft.com/office/drawing/2014/main" id="{83CD2D48-D8D2-8341-A05F-05D85603BAA4}"/>
              </a:ext>
            </a:extLst>
          </p:cNvPr>
          <p:cNvSpPr>
            <a:spLocks noGrp="1"/>
          </p:cNvSpPr>
          <p:nvPr>
            <p:ph type="body" sz="quarter" idx="15" hasCustomPrompt="1"/>
          </p:nvPr>
        </p:nvSpPr>
        <p:spPr>
          <a:xfrm>
            <a:off x="6115437" y="1722008"/>
            <a:ext cx="5324252" cy="299646"/>
          </a:xfrm>
          <a:prstGeom prst="rect">
            <a:avLst/>
          </a:prstGeom>
        </p:spPr>
        <p:txBody>
          <a:bodyPr>
            <a:normAutofit/>
          </a:bodyPr>
          <a:lstStyle>
            <a:lvl1pPr marL="0" indent="0">
              <a:buFontTx/>
              <a:buNone/>
              <a:defRPr sz="1800" b="1" i="0">
                <a:solidFill>
                  <a:srgbClr val="EA0029"/>
                </a:solidFill>
                <a:latin typeface="Poppins"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Subtitle One</a:t>
            </a:r>
          </a:p>
        </p:txBody>
      </p:sp>
      <p:sp>
        <p:nvSpPr>
          <p:cNvPr id="10" name="Text Placeholder 19">
            <a:extLst>
              <a:ext uri="{FF2B5EF4-FFF2-40B4-BE49-F238E27FC236}">
                <a16:creationId xmlns:a16="http://schemas.microsoft.com/office/drawing/2014/main" id="{D4B82B2C-700B-B440-9881-26B39C427D26}"/>
              </a:ext>
            </a:extLst>
          </p:cNvPr>
          <p:cNvSpPr>
            <a:spLocks noGrp="1"/>
          </p:cNvSpPr>
          <p:nvPr>
            <p:ph type="body" sz="quarter" idx="16" hasCustomPrompt="1"/>
          </p:nvPr>
        </p:nvSpPr>
        <p:spPr>
          <a:xfrm>
            <a:off x="6115437" y="3771525"/>
            <a:ext cx="5324252" cy="299646"/>
          </a:xfrm>
          <a:prstGeom prst="rect">
            <a:avLst/>
          </a:prstGeom>
        </p:spPr>
        <p:txBody>
          <a:bodyPr>
            <a:normAutofit/>
          </a:bodyPr>
          <a:lstStyle>
            <a:lvl1pPr marL="0" indent="0">
              <a:buFontTx/>
              <a:buNone/>
              <a:defRPr sz="1800" b="1" i="0">
                <a:solidFill>
                  <a:srgbClr val="EA0029"/>
                </a:solidFill>
                <a:latin typeface="Poppins"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Subtitle Two</a:t>
            </a:r>
          </a:p>
        </p:txBody>
      </p:sp>
      <p:sp>
        <p:nvSpPr>
          <p:cNvPr id="11" name="Text Placeholder 19">
            <a:extLst>
              <a:ext uri="{FF2B5EF4-FFF2-40B4-BE49-F238E27FC236}">
                <a16:creationId xmlns:a16="http://schemas.microsoft.com/office/drawing/2014/main" id="{8704C630-C5B3-8647-9FA3-B1575313F4C7}"/>
              </a:ext>
            </a:extLst>
          </p:cNvPr>
          <p:cNvSpPr>
            <a:spLocks noGrp="1"/>
          </p:cNvSpPr>
          <p:nvPr>
            <p:ph type="body" sz="quarter" idx="17" hasCustomPrompt="1"/>
          </p:nvPr>
        </p:nvSpPr>
        <p:spPr>
          <a:xfrm>
            <a:off x="6096001" y="4301936"/>
            <a:ext cx="5343688" cy="1303233"/>
          </a:xfrm>
          <a:prstGeom prst="rect">
            <a:avLst/>
          </a:prstGeom>
        </p:spPr>
        <p:txBody>
          <a:bodyPr>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Point One</a:t>
            </a:r>
          </a:p>
          <a:p>
            <a:r>
              <a:rPr lang="en-US" dirty="0"/>
              <a:t>Point Two</a:t>
            </a:r>
          </a:p>
          <a:p>
            <a:r>
              <a:rPr lang="en-US" dirty="0"/>
              <a:t>Point Three</a:t>
            </a:r>
          </a:p>
          <a:p>
            <a:endParaRPr lang="en-US" dirty="0"/>
          </a:p>
        </p:txBody>
      </p:sp>
    </p:spTree>
    <p:extLst>
      <p:ext uri="{BB962C8B-B14F-4D97-AF65-F5344CB8AC3E}">
        <p14:creationId xmlns:p14="http://schemas.microsoft.com/office/powerpoint/2010/main" val="16651956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 Points + Image">
    <p:spTree>
      <p:nvGrpSpPr>
        <p:cNvPr id="1" name=""/>
        <p:cNvGrpSpPr/>
        <p:nvPr/>
      </p:nvGrpSpPr>
      <p:grpSpPr>
        <a:xfrm>
          <a:off x="0" y="0"/>
          <a:ext cx="0" cy="0"/>
          <a:chOff x="0" y="0"/>
          <a:chExt cx="0" cy="0"/>
        </a:xfrm>
      </p:grpSpPr>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5680821" y="2506972"/>
            <a:ext cx="4914677" cy="3393537"/>
          </a:xfrm>
          <a:prstGeom prst="rect">
            <a:avLst/>
          </a:prstGeom>
        </p:spPr>
        <p:txBody>
          <a:bodyPr>
            <a:normAutofit/>
          </a:bodyPr>
          <a:lstStyle>
            <a:lvl1pPr marL="285750" indent="-285750">
              <a:buClr>
                <a:srgbClr val="EA0029"/>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Point One</a:t>
            </a:r>
          </a:p>
          <a:p>
            <a:r>
              <a:rPr lang="en-US" dirty="0"/>
              <a:t>Point Two</a:t>
            </a:r>
          </a:p>
          <a:p>
            <a:r>
              <a:rPr lang="en-US" dirty="0"/>
              <a:t>Point Three</a:t>
            </a:r>
          </a:p>
          <a:p>
            <a:r>
              <a:rPr lang="en-US" dirty="0"/>
              <a:t>Point Four</a:t>
            </a:r>
          </a:p>
        </p:txBody>
      </p:sp>
      <p:sp>
        <p:nvSpPr>
          <p:cNvPr id="16" name="Picture Placeholder 42">
            <a:extLst>
              <a:ext uri="{FF2B5EF4-FFF2-40B4-BE49-F238E27FC236}">
                <a16:creationId xmlns:a16="http://schemas.microsoft.com/office/drawing/2014/main" id="{1B2D02DA-A124-E149-AA36-1EAE876D872C}"/>
              </a:ext>
            </a:extLst>
          </p:cNvPr>
          <p:cNvSpPr>
            <a:spLocks noGrp="1"/>
          </p:cNvSpPr>
          <p:nvPr>
            <p:ph type="pic" sz="quarter" idx="33"/>
          </p:nvPr>
        </p:nvSpPr>
        <p:spPr>
          <a:xfrm>
            <a:off x="574165" y="1353496"/>
            <a:ext cx="4224079" cy="4547014"/>
          </a:xfrm>
          <a:prstGeom prst="rect">
            <a:avLst/>
          </a:prstGeom>
          <a:solidFill>
            <a:schemeClr val="bg1">
              <a:lumMod val="85000"/>
            </a:schemeClr>
          </a:solidFill>
        </p:spPr>
        <p:txBody>
          <a:bodyPr wrap="square">
            <a:noAutofit/>
          </a:bodyPr>
          <a:lstStyle>
            <a:lvl1pPr marL="0" marR="0" indent="0" algn="ctr" defTabSz="914400" rtl="0" eaLnBrk="1" fontAlgn="auto" latinLnBrk="0" hangingPunct="1">
              <a:lnSpc>
                <a:spcPct val="90000"/>
              </a:lnSpc>
              <a:spcBef>
                <a:spcPts val="1000"/>
              </a:spcBef>
              <a:spcAft>
                <a:spcPts val="0"/>
              </a:spcAft>
              <a:buClrTx/>
              <a:buSzTx/>
              <a:buFontTx/>
              <a:buNone/>
              <a:tabLst/>
              <a:defRPr sz="1100" b="0" i="0">
                <a:latin typeface="Nunito" pitchFamily="2" charset="77"/>
              </a:defRPr>
            </a:lvl1pPr>
          </a:lstStyle>
          <a:p>
            <a:endParaRPr lang="en-US" dirty="0"/>
          </a:p>
          <a:p>
            <a:r>
              <a:rPr lang="en-US" dirty="0"/>
              <a:t>Insert or Drag and Drop Image Here</a:t>
            </a:r>
          </a:p>
          <a:p>
            <a:endParaRPr lang="en-US" dirty="0"/>
          </a:p>
        </p:txBody>
      </p:sp>
      <p:sp>
        <p:nvSpPr>
          <p:cNvPr id="17" name="Text Placeholder 4">
            <a:extLst>
              <a:ext uri="{FF2B5EF4-FFF2-40B4-BE49-F238E27FC236}">
                <a16:creationId xmlns:a16="http://schemas.microsoft.com/office/drawing/2014/main" id="{526F6137-B09D-7742-A38F-35C76166FE37}"/>
              </a:ext>
            </a:extLst>
          </p:cNvPr>
          <p:cNvSpPr>
            <a:spLocks noGrp="1"/>
          </p:cNvSpPr>
          <p:nvPr>
            <p:ph type="body" sz="quarter" idx="13" hasCustomPrompt="1"/>
          </p:nvPr>
        </p:nvSpPr>
        <p:spPr>
          <a:xfrm>
            <a:off x="5680821" y="1684805"/>
            <a:ext cx="4914677" cy="687257"/>
          </a:xfrm>
          <a:prstGeom prst="rect">
            <a:avLst/>
          </a:prstGeom>
        </p:spPr>
        <p:txBody>
          <a:bodyPr>
            <a:normAutofit/>
          </a:bodyPr>
          <a:lstStyle>
            <a:lvl1pPr marL="0" indent="0">
              <a:buFontTx/>
              <a:buNone/>
              <a:defRPr sz="3200" b="1" i="0">
                <a:latin typeface="Poppins" pitchFamily="2" charset="77"/>
                <a:cs typeface="Poppins" pitchFamily="2" charset="77"/>
              </a:defRPr>
            </a:lvl1pPr>
          </a:lstStyle>
          <a:p>
            <a:r>
              <a:rPr lang="en-US" dirty="0"/>
              <a:t>Insert Heading</a:t>
            </a:r>
          </a:p>
        </p:txBody>
      </p:sp>
      <p:pic>
        <p:nvPicPr>
          <p:cNvPr id="18" name="Picture 17">
            <a:extLst>
              <a:ext uri="{FF2B5EF4-FFF2-40B4-BE49-F238E27FC236}">
                <a16:creationId xmlns:a16="http://schemas.microsoft.com/office/drawing/2014/main" id="{54EF5488-960B-E049-B326-EFD5543BBE43}"/>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9" name="Rectangle 28">
            <a:extLst>
              <a:ext uri="{FF2B5EF4-FFF2-40B4-BE49-F238E27FC236}">
                <a16:creationId xmlns:a16="http://schemas.microsoft.com/office/drawing/2014/main" id="{D7A92DE7-D6C7-5F4F-B035-62E2A650906C}"/>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a:extLst>
              <a:ext uri="{FF2B5EF4-FFF2-40B4-BE49-F238E27FC236}">
                <a16:creationId xmlns:a16="http://schemas.microsoft.com/office/drawing/2014/main" id="{EB871E5F-C400-024A-BD93-263390F56DC6}"/>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3" name="Text Placeholder 2">
            <a:extLst>
              <a:ext uri="{FF2B5EF4-FFF2-40B4-BE49-F238E27FC236}">
                <a16:creationId xmlns:a16="http://schemas.microsoft.com/office/drawing/2014/main" id="{35BBB2C7-1649-714B-9036-6F3313F76B67}"/>
              </a:ext>
            </a:extLst>
          </p:cNvPr>
          <p:cNvSpPr>
            <a:spLocks noGrp="1"/>
          </p:cNvSpPr>
          <p:nvPr>
            <p:ph type="body" sz="quarter" idx="34" hasCustomPrompt="1"/>
          </p:nvPr>
        </p:nvSpPr>
        <p:spPr>
          <a:xfrm>
            <a:off x="904875" y="6488113"/>
            <a:ext cx="4622800" cy="246062"/>
          </a:xfrm>
          <a:prstGeom prst="rect">
            <a:avLst/>
          </a:prstGeom>
        </p:spPr>
        <p:txBody>
          <a:bodyPr>
            <a:noAutofit/>
          </a:bodyPr>
          <a:lstStyle>
            <a:lvl1pPr marL="0" indent="0">
              <a:buFontTx/>
              <a:buNone/>
              <a:defRPr sz="1000">
                <a:latin typeface="Nunito" pitchFamily="2" charset="77"/>
              </a:defRPr>
            </a:lvl1pPr>
          </a:lstStyle>
          <a:p>
            <a:pPr lvl="0"/>
            <a:r>
              <a:rPr lang="en-US" dirty="0"/>
              <a:t>Presentation Name</a:t>
            </a:r>
          </a:p>
        </p:txBody>
      </p:sp>
    </p:spTree>
    <p:extLst>
      <p:ext uri="{BB962C8B-B14F-4D97-AF65-F5344CB8AC3E}">
        <p14:creationId xmlns:p14="http://schemas.microsoft.com/office/powerpoint/2010/main" val="191899927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pitchFamily="2" charset="77"/>
              </a:defRPr>
            </a:lvl1pPr>
          </a:lstStyle>
          <a:p>
            <a:pPr lvl="0"/>
            <a:r>
              <a:rPr lang="en-US" dirty="0"/>
              <a:t>Presentation Name </a:t>
            </a:r>
          </a:p>
        </p:txBody>
      </p:sp>
    </p:spTree>
    <p:extLst>
      <p:ext uri="{BB962C8B-B14F-4D97-AF65-F5344CB8AC3E}">
        <p14:creationId xmlns:p14="http://schemas.microsoft.com/office/powerpoint/2010/main" val="202170396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No Logo">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pitchFamily="2" charset="77"/>
              </a:defRPr>
            </a:lvl1pPr>
          </a:lstStyle>
          <a:p>
            <a:pPr lvl="0"/>
            <a:r>
              <a:rPr lang="en-US" dirty="0"/>
              <a:t>Presentation Name </a:t>
            </a:r>
          </a:p>
        </p:txBody>
      </p:sp>
    </p:spTree>
    <p:extLst>
      <p:ext uri="{BB962C8B-B14F-4D97-AF65-F5344CB8AC3E}">
        <p14:creationId xmlns:p14="http://schemas.microsoft.com/office/powerpoint/2010/main" val="20266521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with points">
  <p:cSld name="Title with points">
    <p:spTree>
      <p:nvGrpSpPr>
        <p:cNvPr id="1" name="Shape 17"/>
        <p:cNvGrpSpPr/>
        <p:nvPr/>
      </p:nvGrpSpPr>
      <p:grpSpPr>
        <a:xfrm>
          <a:off x="0" y="0"/>
          <a:ext cx="0" cy="0"/>
          <a:chOff x="0" y="0"/>
          <a:chExt cx="0" cy="0"/>
        </a:xfrm>
      </p:grpSpPr>
      <p:pic>
        <p:nvPicPr>
          <p:cNvPr id="18" name="Google Shape;18;p37"/>
          <p:cNvPicPr preferRelativeResize="0"/>
          <p:nvPr/>
        </p:nvPicPr>
        <p:blipFill rotWithShape="1">
          <a:blip r:embed="rId2">
            <a:alphaModFix/>
          </a:blip>
          <a:srcRect/>
          <a:stretch/>
        </p:blipFill>
        <p:spPr>
          <a:xfrm>
            <a:off x="9378717" y="296944"/>
            <a:ext cx="2306868" cy="914400"/>
          </a:xfrm>
          <a:prstGeom prst="rect">
            <a:avLst/>
          </a:prstGeom>
          <a:noFill/>
          <a:ln>
            <a:noFill/>
          </a:ln>
        </p:spPr>
      </p:pic>
      <p:sp>
        <p:nvSpPr>
          <p:cNvPr id="19" name="Google Shape;19;p37"/>
          <p:cNvSpPr txBox="1">
            <a:spLocks noGrp="1"/>
          </p:cNvSpPr>
          <p:nvPr>
            <p:ph type="body" idx="1"/>
          </p:nvPr>
        </p:nvSpPr>
        <p:spPr>
          <a:xfrm>
            <a:off x="1024320" y="1871831"/>
            <a:ext cx="9660804" cy="3310665"/>
          </a:xfrm>
          <a:prstGeom prst="rect">
            <a:avLst/>
          </a:prstGeom>
          <a:noFill/>
          <a:ln>
            <a:noFill/>
          </a:ln>
        </p:spPr>
        <p:txBody>
          <a:bodyPr spcFirstLastPara="1" wrap="square" lIns="91425" tIns="45700" rIns="91425" bIns="45700" anchor="t" anchorCtr="0">
            <a:normAutofit/>
          </a:bodyPr>
          <a:lstStyle>
            <a:lvl1pPr marL="457200" marR="0" lvl="0" indent="-400050" algn="l" rtl="0">
              <a:lnSpc>
                <a:spcPct val="90000"/>
              </a:lnSpc>
              <a:spcBef>
                <a:spcPts val="1000"/>
              </a:spcBef>
              <a:spcAft>
                <a:spcPts val="0"/>
              </a:spcAft>
              <a:buClr>
                <a:srgbClr val="FF0000"/>
              </a:buClr>
              <a:buSzPts val="2700"/>
              <a:buFont typeface="Arial"/>
              <a:buChar char="•"/>
              <a:defRPr sz="1800" b="0" i="0" u="none" strike="noStrike" cap="none">
                <a:solidFill>
                  <a:schemeClr val="dk1"/>
                </a:solidFill>
                <a:latin typeface="Arial"/>
                <a:ea typeface="Arial"/>
                <a:cs typeface="Arial"/>
                <a:sym typeface="Arial"/>
              </a:defRPr>
            </a:lvl1pPr>
            <a:lvl2pPr marL="914400" marR="0" lvl="1" indent="-228600" algn="l" rtl="0">
              <a:lnSpc>
                <a:spcPct val="90000"/>
              </a:lnSpc>
              <a:spcBef>
                <a:spcPts val="1000"/>
              </a:spcBef>
              <a:spcAft>
                <a:spcPts val="0"/>
              </a:spcAft>
              <a:buClr>
                <a:schemeClr val="dk1"/>
              </a:buClr>
              <a:buSzPts val="2400"/>
              <a:buFont typeface="Arial"/>
              <a:buNone/>
              <a:defRPr sz="2400" b="0" i="0" u="none" strike="noStrike" cap="none">
                <a:solidFill>
                  <a:schemeClr val="dk1"/>
                </a:solidFill>
                <a:latin typeface="Nunito"/>
                <a:ea typeface="Nunito"/>
                <a:cs typeface="Nunito"/>
                <a:sym typeface="Nunito"/>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Nunito"/>
                <a:ea typeface="Nunito"/>
                <a:cs typeface="Nunito"/>
                <a:sym typeface="Nunito"/>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0" name="Google Shape;20;p37"/>
          <p:cNvSpPr txBox="1">
            <a:spLocks noGrp="1"/>
          </p:cNvSpPr>
          <p:nvPr>
            <p:ph type="body" idx="2"/>
          </p:nvPr>
        </p:nvSpPr>
        <p:spPr>
          <a:xfrm>
            <a:off x="1024320" y="461115"/>
            <a:ext cx="8354397" cy="914400"/>
          </a:xfrm>
          <a:prstGeom prst="rect">
            <a:avLst/>
          </a:prstGeom>
          <a:noFill/>
          <a:ln>
            <a:noFill/>
          </a:ln>
        </p:spPr>
        <p:txBody>
          <a:bodyPr spcFirstLastPara="1" wrap="square" lIns="91425" tIns="45700" rIns="91425" bIns="45700" anchor="t" anchorCtr="0">
            <a:normAutofit/>
          </a:bodyPr>
          <a:lstStyle>
            <a:lvl1pPr marL="457200" marR="0" lvl="0" indent="-228600" algn="l" rtl="0">
              <a:lnSpc>
                <a:spcPct val="90000"/>
              </a:lnSpc>
              <a:spcBef>
                <a:spcPts val="100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Nunito"/>
                <a:ea typeface="Nunito"/>
                <a:cs typeface="Nunito"/>
                <a:sym typeface="Nunito"/>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Nunito"/>
                <a:ea typeface="Nunito"/>
                <a:cs typeface="Nunito"/>
                <a:sym typeface="Nunito"/>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1" name="Google Shape;21;p37"/>
          <p:cNvSpPr/>
          <p:nvPr/>
        </p:nvSpPr>
        <p:spPr>
          <a:xfrm rot="10800000" flipH="1">
            <a:off x="0" y="6264129"/>
            <a:ext cx="12192000" cy="45719"/>
          </a:xfrm>
          <a:prstGeom prst="rect">
            <a:avLst/>
          </a:prstGeom>
          <a:solidFill>
            <a:srgbClr val="EA002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
        <p:nvSpPr>
          <p:cNvPr id="22" name="Google Shape;22;p37"/>
          <p:cNvSpPr txBox="1"/>
          <p:nvPr/>
        </p:nvSpPr>
        <p:spPr>
          <a:xfrm>
            <a:off x="474096" y="6487603"/>
            <a:ext cx="430877" cy="24622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221F1F"/>
              </a:buClr>
              <a:buSzPts val="1000"/>
              <a:buFont typeface="Arial"/>
              <a:buNone/>
            </a:pPr>
            <a:fld id="{00000000-1234-1234-1234-123412341234}" type="slidenum">
              <a:rPr lang="en-US" sz="1000" b="0" i="0" u="none" strike="noStrike" cap="none">
                <a:solidFill>
                  <a:srgbClr val="221F1F"/>
                </a:solidFill>
                <a:latin typeface="Arial"/>
                <a:ea typeface="Arial"/>
                <a:cs typeface="Arial"/>
                <a:sym typeface="Arial"/>
              </a:rPr>
              <a:t>‹#›</a:t>
            </a:fld>
            <a:r>
              <a:rPr lang="en-US" sz="1000" b="0" i="0" u="none" strike="noStrike" cap="none">
                <a:solidFill>
                  <a:srgbClr val="221F1F"/>
                </a:solidFill>
                <a:latin typeface="Arial"/>
                <a:ea typeface="Arial"/>
                <a:cs typeface="Arial"/>
                <a:sym typeface="Arial"/>
              </a:rPr>
              <a:t> |</a:t>
            </a:r>
            <a:endParaRPr/>
          </a:p>
        </p:txBody>
      </p:sp>
      <p:sp>
        <p:nvSpPr>
          <p:cNvPr id="23" name="Google Shape;23;p37"/>
          <p:cNvSpPr txBox="1">
            <a:spLocks noGrp="1"/>
          </p:cNvSpPr>
          <p:nvPr>
            <p:ph type="body" idx="3"/>
          </p:nvPr>
        </p:nvSpPr>
        <p:spPr>
          <a:xfrm>
            <a:off x="954088" y="6473825"/>
            <a:ext cx="4333875" cy="246063"/>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dk1"/>
              </a:buClr>
              <a:buSzPts val="1000"/>
              <a:buFont typeface="Arial"/>
              <a:buNone/>
              <a:defRPr sz="10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Nunito"/>
                <a:ea typeface="Nunito"/>
                <a:cs typeface="Nunito"/>
                <a:sym typeface="Nunito"/>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Nunito"/>
                <a:ea typeface="Nunito"/>
                <a:cs typeface="Nunito"/>
                <a:sym typeface="Nunito"/>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1_Title + Points + Image">
  <p:cSld name="1_Title + Points + Image">
    <p:spTree>
      <p:nvGrpSpPr>
        <p:cNvPr id="1" name="Shape 24"/>
        <p:cNvGrpSpPr/>
        <p:nvPr/>
      </p:nvGrpSpPr>
      <p:grpSpPr>
        <a:xfrm>
          <a:off x="0" y="0"/>
          <a:ext cx="0" cy="0"/>
          <a:chOff x="0" y="0"/>
          <a:chExt cx="0" cy="0"/>
        </a:xfrm>
      </p:grpSpPr>
      <p:sp>
        <p:nvSpPr>
          <p:cNvPr id="25" name="Google Shape;25;p38"/>
          <p:cNvSpPr txBox="1">
            <a:spLocks noGrp="1"/>
          </p:cNvSpPr>
          <p:nvPr>
            <p:ph type="body" idx="1"/>
          </p:nvPr>
        </p:nvSpPr>
        <p:spPr>
          <a:xfrm>
            <a:off x="574166" y="1557325"/>
            <a:ext cx="6463943" cy="4360823"/>
          </a:xfrm>
          <a:prstGeom prst="rect">
            <a:avLst/>
          </a:prstGeom>
          <a:noFill/>
          <a:ln>
            <a:noFill/>
          </a:ln>
        </p:spPr>
        <p:txBody>
          <a:bodyPr spcFirstLastPara="1" wrap="square" lIns="91425" tIns="45700" rIns="91425" bIns="45700" anchor="t" anchorCtr="0">
            <a:normAutofit/>
          </a:bodyPr>
          <a:lstStyle>
            <a:lvl1pPr marL="457200" marR="0" lvl="0" indent="-457200" algn="l" rtl="0">
              <a:lnSpc>
                <a:spcPct val="90000"/>
              </a:lnSpc>
              <a:spcBef>
                <a:spcPts val="1000"/>
              </a:spcBef>
              <a:spcAft>
                <a:spcPts val="0"/>
              </a:spcAft>
              <a:buClr>
                <a:srgbClr val="EA0029"/>
              </a:buClr>
              <a:buSzPts val="3600"/>
              <a:buFont typeface="Arial"/>
              <a:buChar char="•"/>
              <a:defRPr sz="2400" b="0" i="0" u="none" strike="noStrike" cap="none">
                <a:solidFill>
                  <a:schemeClr val="dk1"/>
                </a:solidFill>
                <a:latin typeface="Arial"/>
                <a:ea typeface="Arial"/>
                <a:cs typeface="Arial"/>
                <a:sym typeface="Arial"/>
              </a:defRPr>
            </a:lvl1pPr>
            <a:lvl2pPr marL="914400" marR="0" lvl="1" indent="-228600" algn="l" rtl="0">
              <a:lnSpc>
                <a:spcPct val="90000"/>
              </a:lnSpc>
              <a:spcBef>
                <a:spcPts val="1000"/>
              </a:spcBef>
              <a:spcAft>
                <a:spcPts val="0"/>
              </a:spcAft>
              <a:buClr>
                <a:schemeClr val="dk1"/>
              </a:buClr>
              <a:buSzPts val="2400"/>
              <a:buFont typeface="Arial"/>
              <a:buNone/>
              <a:defRPr sz="2400" b="0" i="0" u="none" strike="noStrike" cap="none">
                <a:solidFill>
                  <a:schemeClr val="dk1"/>
                </a:solidFill>
                <a:latin typeface="Nunito"/>
                <a:ea typeface="Nunito"/>
                <a:cs typeface="Nunito"/>
                <a:sym typeface="Nunito"/>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Nunito"/>
                <a:ea typeface="Nunito"/>
                <a:cs typeface="Nunito"/>
                <a:sym typeface="Nunito"/>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6" name="Google Shape;26;p38"/>
          <p:cNvSpPr>
            <a:spLocks noGrp="1"/>
          </p:cNvSpPr>
          <p:nvPr>
            <p:ph type="pic" idx="2"/>
          </p:nvPr>
        </p:nvSpPr>
        <p:spPr>
          <a:xfrm>
            <a:off x="7529147" y="1557324"/>
            <a:ext cx="4224079" cy="4360824"/>
          </a:xfrm>
          <a:prstGeom prst="rect">
            <a:avLst/>
          </a:prstGeom>
          <a:solidFill>
            <a:srgbClr val="D8D8D8"/>
          </a:solidFill>
          <a:ln>
            <a:noFill/>
          </a:ln>
        </p:spPr>
      </p:sp>
      <p:pic>
        <p:nvPicPr>
          <p:cNvPr id="27" name="Google Shape;27;p38"/>
          <p:cNvPicPr preferRelativeResize="0"/>
          <p:nvPr/>
        </p:nvPicPr>
        <p:blipFill rotWithShape="1">
          <a:blip r:embed="rId2">
            <a:alphaModFix/>
          </a:blip>
          <a:srcRect/>
          <a:stretch/>
        </p:blipFill>
        <p:spPr>
          <a:xfrm>
            <a:off x="9378717" y="296944"/>
            <a:ext cx="2306868" cy="914400"/>
          </a:xfrm>
          <a:prstGeom prst="rect">
            <a:avLst/>
          </a:prstGeom>
          <a:noFill/>
          <a:ln>
            <a:noFill/>
          </a:ln>
        </p:spPr>
      </p:pic>
      <p:sp>
        <p:nvSpPr>
          <p:cNvPr id="28" name="Google Shape;28;p38"/>
          <p:cNvSpPr/>
          <p:nvPr/>
        </p:nvSpPr>
        <p:spPr>
          <a:xfrm rot="10800000" flipH="1">
            <a:off x="0" y="6264129"/>
            <a:ext cx="12192000" cy="45719"/>
          </a:xfrm>
          <a:prstGeom prst="rect">
            <a:avLst/>
          </a:prstGeom>
          <a:solidFill>
            <a:srgbClr val="EA002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9" name="Google Shape;29;p38"/>
          <p:cNvSpPr txBox="1"/>
          <p:nvPr/>
        </p:nvSpPr>
        <p:spPr>
          <a:xfrm>
            <a:off x="474096" y="6487603"/>
            <a:ext cx="430877" cy="24622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221F1F"/>
              </a:buClr>
              <a:buSzPts val="1000"/>
              <a:buFont typeface="Arial"/>
              <a:buNone/>
            </a:pPr>
            <a:fld id="{00000000-1234-1234-1234-123412341234}" type="slidenum">
              <a:rPr lang="en-US" sz="1000" b="0" i="0" u="none" strike="noStrike" cap="none">
                <a:solidFill>
                  <a:srgbClr val="221F1F"/>
                </a:solidFill>
                <a:latin typeface="Arial"/>
                <a:ea typeface="Arial"/>
                <a:cs typeface="Arial"/>
                <a:sym typeface="Arial"/>
              </a:rPr>
              <a:t>‹#›</a:t>
            </a:fld>
            <a:r>
              <a:rPr lang="en-US" sz="1000" b="0" i="0" u="none" strike="noStrike" cap="none">
                <a:solidFill>
                  <a:srgbClr val="221F1F"/>
                </a:solidFill>
                <a:latin typeface="Arial"/>
                <a:ea typeface="Arial"/>
                <a:cs typeface="Arial"/>
                <a:sym typeface="Arial"/>
              </a:rPr>
              <a:t> |</a:t>
            </a:r>
            <a:endParaRPr/>
          </a:p>
        </p:txBody>
      </p:sp>
      <p:sp>
        <p:nvSpPr>
          <p:cNvPr id="30" name="Google Shape;30;p38"/>
          <p:cNvSpPr txBox="1">
            <a:spLocks noGrp="1"/>
          </p:cNvSpPr>
          <p:nvPr>
            <p:ph type="body" idx="3"/>
          </p:nvPr>
        </p:nvSpPr>
        <p:spPr>
          <a:xfrm>
            <a:off x="904875" y="6488113"/>
            <a:ext cx="4622800" cy="246062"/>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dk1"/>
              </a:buClr>
              <a:buSzPts val="1000"/>
              <a:buFont typeface="Arial"/>
              <a:buNone/>
              <a:defRPr sz="10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Nunito"/>
                <a:ea typeface="Nunito"/>
                <a:cs typeface="Nunito"/>
                <a:sym typeface="Nunito"/>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Nunito"/>
                <a:ea typeface="Nunito"/>
                <a:cs typeface="Nunito"/>
                <a:sym typeface="Nunito"/>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1" name="Google Shape;31;p38"/>
          <p:cNvSpPr txBox="1">
            <a:spLocks noGrp="1"/>
          </p:cNvSpPr>
          <p:nvPr>
            <p:ph type="body" idx="4"/>
          </p:nvPr>
        </p:nvSpPr>
        <p:spPr>
          <a:xfrm>
            <a:off x="574166" y="461115"/>
            <a:ext cx="8804552" cy="914400"/>
          </a:xfrm>
          <a:prstGeom prst="rect">
            <a:avLst/>
          </a:prstGeom>
          <a:noFill/>
          <a:ln>
            <a:noFill/>
          </a:ln>
        </p:spPr>
        <p:txBody>
          <a:bodyPr spcFirstLastPara="1" wrap="square" lIns="91425" tIns="45700" rIns="91425" bIns="45700" anchor="t" anchorCtr="0">
            <a:normAutofit/>
          </a:bodyPr>
          <a:lstStyle>
            <a:lvl1pPr marL="457200" marR="0" lvl="0" indent="-228600" algn="l" rtl="0">
              <a:lnSpc>
                <a:spcPct val="90000"/>
              </a:lnSpc>
              <a:spcBef>
                <a:spcPts val="100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Nunito"/>
                <a:ea typeface="Nunito"/>
                <a:cs typeface="Nunito"/>
                <a:sym typeface="Nunito"/>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Nunito"/>
                <a:ea typeface="Nunito"/>
                <a:cs typeface="Nunito"/>
                <a:sym typeface="Nunito"/>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 Points + Image">
  <p:cSld name="Title + Points + Image">
    <p:spTree>
      <p:nvGrpSpPr>
        <p:cNvPr id="1" name="Shape 32"/>
        <p:cNvGrpSpPr/>
        <p:nvPr/>
      </p:nvGrpSpPr>
      <p:grpSpPr>
        <a:xfrm>
          <a:off x="0" y="0"/>
          <a:ext cx="0" cy="0"/>
          <a:chOff x="0" y="0"/>
          <a:chExt cx="0" cy="0"/>
        </a:xfrm>
      </p:grpSpPr>
      <p:sp>
        <p:nvSpPr>
          <p:cNvPr id="33" name="Google Shape;33;p39"/>
          <p:cNvSpPr txBox="1">
            <a:spLocks noGrp="1"/>
          </p:cNvSpPr>
          <p:nvPr>
            <p:ph type="body" idx="1"/>
          </p:nvPr>
        </p:nvSpPr>
        <p:spPr>
          <a:xfrm>
            <a:off x="5680821" y="1539686"/>
            <a:ext cx="4914677" cy="4360823"/>
          </a:xfrm>
          <a:prstGeom prst="rect">
            <a:avLst/>
          </a:prstGeom>
          <a:noFill/>
          <a:ln>
            <a:noFill/>
          </a:ln>
        </p:spPr>
        <p:txBody>
          <a:bodyPr spcFirstLastPara="1" wrap="square" lIns="91425" tIns="45700" rIns="91425" bIns="45700" anchor="t" anchorCtr="0">
            <a:normAutofit/>
          </a:bodyPr>
          <a:lstStyle>
            <a:lvl1pPr marL="457200" marR="0" lvl="0" indent="-400050" algn="l" rtl="0">
              <a:lnSpc>
                <a:spcPct val="90000"/>
              </a:lnSpc>
              <a:spcBef>
                <a:spcPts val="1000"/>
              </a:spcBef>
              <a:spcAft>
                <a:spcPts val="0"/>
              </a:spcAft>
              <a:buClr>
                <a:srgbClr val="EA0029"/>
              </a:buClr>
              <a:buSzPts val="2700"/>
              <a:buFont typeface="Arial"/>
              <a:buChar char="•"/>
              <a:defRPr sz="1800" b="0" i="0" u="none" strike="noStrike" cap="none">
                <a:solidFill>
                  <a:schemeClr val="dk1"/>
                </a:solidFill>
                <a:latin typeface="Arial"/>
                <a:ea typeface="Arial"/>
                <a:cs typeface="Arial"/>
                <a:sym typeface="Arial"/>
              </a:defRPr>
            </a:lvl1pPr>
            <a:lvl2pPr marL="914400" marR="0" lvl="1" indent="-228600" algn="l" rtl="0">
              <a:lnSpc>
                <a:spcPct val="90000"/>
              </a:lnSpc>
              <a:spcBef>
                <a:spcPts val="1000"/>
              </a:spcBef>
              <a:spcAft>
                <a:spcPts val="0"/>
              </a:spcAft>
              <a:buClr>
                <a:schemeClr val="dk1"/>
              </a:buClr>
              <a:buSzPts val="2400"/>
              <a:buFont typeface="Arial"/>
              <a:buNone/>
              <a:defRPr sz="2400" b="0" i="0" u="none" strike="noStrike" cap="none">
                <a:solidFill>
                  <a:schemeClr val="dk1"/>
                </a:solidFill>
                <a:latin typeface="Nunito"/>
                <a:ea typeface="Nunito"/>
                <a:cs typeface="Nunito"/>
                <a:sym typeface="Nunito"/>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Nunito"/>
                <a:ea typeface="Nunito"/>
                <a:cs typeface="Nunito"/>
                <a:sym typeface="Nunito"/>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4" name="Google Shape;34;p39"/>
          <p:cNvSpPr>
            <a:spLocks noGrp="1"/>
          </p:cNvSpPr>
          <p:nvPr>
            <p:ph type="pic" idx="2"/>
          </p:nvPr>
        </p:nvSpPr>
        <p:spPr>
          <a:xfrm>
            <a:off x="574165" y="1539686"/>
            <a:ext cx="4224079" cy="4360824"/>
          </a:xfrm>
          <a:prstGeom prst="rect">
            <a:avLst/>
          </a:prstGeom>
          <a:solidFill>
            <a:srgbClr val="D8D8D8"/>
          </a:solidFill>
          <a:ln>
            <a:noFill/>
          </a:ln>
        </p:spPr>
      </p:sp>
      <p:pic>
        <p:nvPicPr>
          <p:cNvPr id="35" name="Google Shape;35;p39"/>
          <p:cNvPicPr preferRelativeResize="0"/>
          <p:nvPr/>
        </p:nvPicPr>
        <p:blipFill rotWithShape="1">
          <a:blip r:embed="rId2">
            <a:alphaModFix/>
          </a:blip>
          <a:srcRect/>
          <a:stretch/>
        </p:blipFill>
        <p:spPr>
          <a:xfrm>
            <a:off x="9378717" y="296944"/>
            <a:ext cx="2306868" cy="914400"/>
          </a:xfrm>
          <a:prstGeom prst="rect">
            <a:avLst/>
          </a:prstGeom>
          <a:noFill/>
          <a:ln>
            <a:noFill/>
          </a:ln>
        </p:spPr>
      </p:pic>
      <p:sp>
        <p:nvSpPr>
          <p:cNvPr id="36" name="Google Shape;36;p39"/>
          <p:cNvSpPr/>
          <p:nvPr/>
        </p:nvSpPr>
        <p:spPr>
          <a:xfrm rot="10800000" flipH="1">
            <a:off x="0" y="6264129"/>
            <a:ext cx="12192000" cy="45719"/>
          </a:xfrm>
          <a:prstGeom prst="rect">
            <a:avLst/>
          </a:prstGeom>
          <a:solidFill>
            <a:srgbClr val="EA002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37" name="Google Shape;37;p39"/>
          <p:cNvSpPr txBox="1"/>
          <p:nvPr/>
        </p:nvSpPr>
        <p:spPr>
          <a:xfrm>
            <a:off x="474096" y="6487603"/>
            <a:ext cx="430877" cy="24622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221F1F"/>
              </a:buClr>
              <a:buSzPts val="1000"/>
              <a:buFont typeface="Arial"/>
              <a:buNone/>
            </a:pPr>
            <a:fld id="{00000000-1234-1234-1234-123412341234}" type="slidenum">
              <a:rPr lang="en-US" sz="1000" b="0" i="0" u="none" strike="noStrike" cap="none">
                <a:solidFill>
                  <a:srgbClr val="221F1F"/>
                </a:solidFill>
                <a:latin typeface="Arial"/>
                <a:ea typeface="Arial"/>
                <a:cs typeface="Arial"/>
                <a:sym typeface="Arial"/>
              </a:rPr>
              <a:t>‹#›</a:t>
            </a:fld>
            <a:r>
              <a:rPr lang="en-US" sz="1000" b="0" i="0" u="none" strike="noStrike" cap="none">
                <a:solidFill>
                  <a:srgbClr val="221F1F"/>
                </a:solidFill>
                <a:latin typeface="Arial"/>
                <a:ea typeface="Arial"/>
                <a:cs typeface="Arial"/>
                <a:sym typeface="Arial"/>
              </a:rPr>
              <a:t> |</a:t>
            </a:r>
            <a:endParaRPr/>
          </a:p>
        </p:txBody>
      </p:sp>
      <p:sp>
        <p:nvSpPr>
          <p:cNvPr id="38" name="Google Shape;38;p39"/>
          <p:cNvSpPr txBox="1">
            <a:spLocks noGrp="1"/>
          </p:cNvSpPr>
          <p:nvPr>
            <p:ph type="body" idx="3"/>
          </p:nvPr>
        </p:nvSpPr>
        <p:spPr>
          <a:xfrm>
            <a:off x="904875" y="6488113"/>
            <a:ext cx="4622800" cy="246062"/>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dk1"/>
              </a:buClr>
              <a:buSzPts val="1000"/>
              <a:buFont typeface="Arial"/>
              <a:buNone/>
              <a:defRPr sz="10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Nunito"/>
                <a:ea typeface="Nunito"/>
                <a:cs typeface="Nunito"/>
                <a:sym typeface="Nunito"/>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Nunito"/>
                <a:ea typeface="Nunito"/>
                <a:cs typeface="Nunito"/>
                <a:sym typeface="Nunito"/>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9" name="Google Shape;39;p39"/>
          <p:cNvSpPr txBox="1">
            <a:spLocks noGrp="1"/>
          </p:cNvSpPr>
          <p:nvPr>
            <p:ph type="body" idx="4"/>
          </p:nvPr>
        </p:nvSpPr>
        <p:spPr>
          <a:xfrm>
            <a:off x="574166" y="461115"/>
            <a:ext cx="8804552" cy="914400"/>
          </a:xfrm>
          <a:prstGeom prst="rect">
            <a:avLst/>
          </a:prstGeom>
          <a:noFill/>
          <a:ln>
            <a:noFill/>
          </a:ln>
        </p:spPr>
        <p:txBody>
          <a:bodyPr spcFirstLastPara="1" wrap="square" lIns="91425" tIns="45700" rIns="91425" bIns="45700" anchor="t" anchorCtr="0">
            <a:normAutofit/>
          </a:bodyPr>
          <a:lstStyle>
            <a:lvl1pPr marL="457200" marR="0" lvl="0" indent="-228600" algn="l" rtl="0">
              <a:lnSpc>
                <a:spcPct val="90000"/>
              </a:lnSpc>
              <a:spcBef>
                <a:spcPts val="100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Nunito"/>
                <a:ea typeface="Nunito"/>
                <a:cs typeface="Nunito"/>
                <a:sym typeface="Nunito"/>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Nunito"/>
                <a:ea typeface="Nunito"/>
                <a:cs typeface="Nunito"/>
                <a:sym typeface="Nunito"/>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reak or Intro to New Topic">
  <p:cSld name="Break or Intro to New Topic">
    <p:spTree>
      <p:nvGrpSpPr>
        <p:cNvPr id="1" name="Shape 40"/>
        <p:cNvGrpSpPr/>
        <p:nvPr/>
      </p:nvGrpSpPr>
      <p:grpSpPr>
        <a:xfrm>
          <a:off x="0" y="0"/>
          <a:ext cx="0" cy="0"/>
          <a:chOff x="0" y="0"/>
          <a:chExt cx="0" cy="0"/>
        </a:xfrm>
      </p:grpSpPr>
      <p:pic>
        <p:nvPicPr>
          <p:cNvPr id="41" name="Google Shape;41;p40"/>
          <p:cNvPicPr preferRelativeResize="0"/>
          <p:nvPr/>
        </p:nvPicPr>
        <p:blipFill rotWithShape="1">
          <a:blip r:embed="rId2">
            <a:alphaModFix/>
          </a:blip>
          <a:srcRect/>
          <a:stretch/>
        </p:blipFill>
        <p:spPr>
          <a:xfrm>
            <a:off x="9378717" y="296944"/>
            <a:ext cx="2306868" cy="914400"/>
          </a:xfrm>
          <a:prstGeom prst="rect">
            <a:avLst/>
          </a:prstGeom>
          <a:noFill/>
          <a:ln>
            <a:noFill/>
          </a:ln>
        </p:spPr>
      </p:pic>
      <p:sp>
        <p:nvSpPr>
          <p:cNvPr id="42" name="Google Shape;42;p40"/>
          <p:cNvSpPr txBox="1">
            <a:spLocks noGrp="1"/>
          </p:cNvSpPr>
          <p:nvPr>
            <p:ph type="body" idx="1"/>
          </p:nvPr>
        </p:nvSpPr>
        <p:spPr>
          <a:xfrm>
            <a:off x="1769754" y="1951984"/>
            <a:ext cx="8354397" cy="3031495"/>
          </a:xfrm>
          <a:prstGeom prst="rect">
            <a:avLst/>
          </a:prstGeom>
          <a:noFill/>
          <a:ln>
            <a:noFill/>
          </a:ln>
        </p:spPr>
        <p:txBody>
          <a:bodyPr spcFirstLastPara="1" wrap="square" lIns="91425" tIns="45700" rIns="91425" bIns="45700" anchor="ctr" anchorCtr="0">
            <a:normAutofit/>
          </a:bodyPr>
          <a:lstStyle>
            <a:lvl1pPr marL="457200" marR="0" lvl="0" indent="-228600" algn="ctr" rtl="0">
              <a:lnSpc>
                <a:spcPct val="90000"/>
              </a:lnSpc>
              <a:spcBef>
                <a:spcPts val="1000"/>
              </a:spcBef>
              <a:spcAft>
                <a:spcPts val="0"/>
              </a:spcAft>
              <a:buClr>
                <a:schemeClr val="dk1"/>
              </a:buClr>
              <a:buSzPts val="4400"/>
              <a:buFont typeface="Arial"/>
              <a:buNone/>
              <a:defRPr sz="4400" b="1"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Nunito"/>
                <a:ea typeface="Nunito"/>
                <a:cs typeface="Nunito"/>
                <a:sym typeface="Nunito"/>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Nunito"/>
                <a:ea typeface="Nunito"/>
                <a:cs typeface="Nunito"/>
                <a:sym typeface="Nunito"/>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3" name="Google Shape;43;p40"/>
          <p:cNvSpPr/>
          <p:nvPr/>
        </p:nvSpPr>
        <p:spPr>
          <a:xfrm rot="10800000" flipH="1">
            <a:off x="0" y="6264129"/>
            <a:ext cx="12192000" cy="45719"/>
          </a:xfrm>
          <a:prstGeom prst="rect">
            <a:avLst/>
          </a:prstGeom>
          <a:solidFill>
            <a:srgbClr val="EA002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44" name="Google Shape;44;p40"/>
          <p:cNvSpPr txBox="1"/>
          <p:nvPr/>
        </p:nvSpPr>
        <p:spPr>
          <a:xfrm>
            <a:off x="474096" y="6487603"/>
            <a:ext cx="430877" cy="24622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221F1F"/>
              </a:buClr>
              <a:buSzPts val="1000"/>
              <a:buFont typeface="Arial"/>
              <a:buNone/>
            </a:pPr>
            <a:fld id="{00000000-1234-1234-1234-123412341234}" type="slidenum">
              <a:rPr lang="en-US" sz="1000" b="0" i="0">
                <a:solidFill>
                  <a:srgbClr val="221F1F"/>
                </a:solidFill>
                <a:latin typeface="Arial"/>
                <a:ea typeface="Arial"/>
                <a:cs typeface="Arial"/>
                <a:sym typeface="Arial"/>
              </a:rPr>
              <a:t>‹#›</a:t>
            </a:fld>
            <a:r>
              <a:rPr lang="en-US" sz="1000" b="0" i="0">
                <a:solidFill>
                  <a:srgbClr val="221F1F"/>
                </a:solidFill>
                <a:latin typeface="Arial"/>
                <a:ea typeface="Arial"/>
                <a:cs typeface="Arial"/>
                <a:sym typeface="Arial"/>
              </a:rPr>
              <a:t> |</a:t>
            </a:r>
            <a:endParaRPr/>
          </a:p>
        </p:txBody>
      </p:sp>
      <p:sp>
        <p:nvSpPr>
          <p:cNvPr id="45" name="Google Shape;45;p40"/>
          <p:cNvSpPr txBox="1">
            <a:spLocks noGrp="1"/>
          </p:cNvSpPr>
          <p:nvPr>
            <p:ph type="body" idx="2"/>
          </p:nvPr>
        </p:nvSpPr>
        <p:spPr>
          <a:xfrm>
            <a:off x="954088" y="6473825"/>
            <a:ext cx="4333875" cy="246063"/>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dk1"/>
              </a:buClr>
              <a:buSzPts val="1000"/>
              <a:buFont typeface="Arial"/>
              <a:buNone/>
              <a:defRPr sz="10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Nunito"/>
                <a:ea typeface="Nunito"/>
                <a:cs typeface="Nunito"/>
                <a:sym typeface="Nunito"/>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Nunito"/>
                <a:ea typeface="Nunito"/>
                <a:cs typeface="Nunito"/>
                <a:sym typeface="Nunito"/>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1_Title with points">
  <p:cSld name="1_Title with points">
    <p:spTree>
      <p:nvGrpSpPr>
        <p:cNvPr id="1" name="Shape 46"/>
        <p:cNvGrpSpPr/>
        <p:nvPr/>
      </p:nvGrpSpPr>
      <p:grpSpPr>
        <a:xfrm>
          <a:off x="0" y="0"/>
          <a:ext cx="0" cy="0"/>
          <a:chOff x="0" y="0"/>
          <a:chExt cx="0" cy="0"/>
        </a:xfrm>
      </p:grpSpPr>
      <p:pic>
        <p:nvPicPr>
          <p:cNvPr id="47" name="Google Shape;47;p41"/>
          <p:cNvPicPr preferRelativeResize="0"/>
          <p:nvPr/>
        </p:nvPicPr>
        <p:blipFill rotWithShape="1">
          <a:blip r:embed="rId2">
            <a:alphaModFix/>
          </a:blip>
          <a:srcRect/>
          <a:stretch/>
        </p:blipFill>
        <p:spPr>
          <a:xfrm>
            <a:off x="9378717" y="296944"/>
            <a:ext cx="2306868" cy="914400"/>
          </a:xfrm>
          <a:prstGeom prst="rect">
            <a:avLst/>
          </a:prstGeom>
          <a:noFill/>
          <a:ln>
            <a:noFill/>
          </a:ln>
        </p:spPr>
      </p:pic>
      <p:sp>
        <p:nvSpPr>
          <p:cNvPr id="48" name="Google Shape;48;p41"/>
          <p:cNvSpPr txBox="1">
            <a:spLocks noGrp="1"/>
          </p:cNvSpPr>
          <p:nvPr>
            <p:ph type="body" idx="1"/>
          </p:nvPr>
        </p:nvSpPr>
        <p:spPr>
          <a:xfrm>
            <a:off x="1024320" y="461115"/>
            <a:ext cx="8354397" cy="914400"/>
          </a:xfrm>
          <a:prstGeom prst="rect">
            <a:avLst/>
          </a:prstGeom>
          <a:noFill/>
          <a:ln>
            <a:noFill/>
          </a:ln>
        </p:spPr>
        <p:txBody>
          <a:bodyPr spcFirstLastPara="1" wrap="square" lIns="91425" tIns="45700" rIns="91425" bIns="45700" anchor="t" anchorCtr="0">
            <a:normAutofit/>
          </a:bodyPr>
          <a:lstStyle>
            <a:lvl1pPr marL="457200" marR="0" lvl="0" indent="-228600" algn="l" rtl="0">
              <a:lnSpc>
                <a:spcPct val="90000"/>
              </a:lnSpc>
              <a:spcBef>
                <a:spcPts val="1000"/>
              </a:spcBef>
              <a:spcAft>
                <a:spcPts val="0"/>
              </a:spcAft>
              <a:buClr>
                <a:schemeClr val="dk1"/>
              </a:buClr>
              <a:buSzPts val="4400"/>
              <a:buFont typeface="Arial"/>
              <a:buNone/>
              <a:defRPr sz="44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Nunito"/>
                <a:ea typeface="Nunito"/>
                <a:cs typeface="Nunito"/>
                <a:sym typeface="Nunito"/>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Nunito"/>
                <a:ea typeface="Nunito"/>
                <a:cs typeface="Nunito"/>
                <a:sym typeface="Nunito"/>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9" name="Google Shape;49;p41"/>
          <p:cNvSpPr/>
          <p:nvPr/>
        </p:nvSpPr>
        <p:spPr>
          <a:xfrm rot="10800000" flipH="1">
            <a:off x="0" y="6264129"/>
            <a:ext cx="12192000" cy="45719"/>
          </a:xfrm>
          <a:prstGeom prst="rect">
            <a:avLst/>
          </a:prstGeom>
          <a:solidFill>
            <a:srgbClr val="EA002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50" name="Google Shape;50;p41"/>
          <p:cNvSpPr txBox="1"/>
          <p:nvPr/>
        </p:nvSpPr>
        <p:spPr>
          <a:xfrm>
            <a:off x="474096" y="6487603"/>
            <a:ext cx="430877" cy="24622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221F1F"/>
              </a:buClr>
              <a:buSzPts val="1000"/>
              <a:buFont typeface="Arial"/>
              <a:buNone/>
            </a:pPr>
            <a:fld id="{00000000-1234-1234-1234-123412341234}" type="slidenum">
              <a:rPr lang="en-US" sz="1000" b="0" i="0">
                <a:solidFill>
                  <a:srgbClr val="221F1F"/>
                </a:solidFill>
                <a:latin typeface="Arial"/>
                <a:ea typeface="Arial"/>
                <a:cs typeface="Arial"/>
                <a:sym typeface="Arial"/>
              </a:rPr>
              <a:t>‹#›</a:t>
            </a:fld>
            <a:r>
              <a:rPr lang="en-US" sz="1000" b="0" i="0">
                <a:solidFill>
                  <a:srgbClr val="221F1F"/>
                </a:solidFill>
                <a:latin typeface="Arial"/>
                <a:ea typeface="Arial"/>
                <a:cs typeface="Arial"/>
                <a:sym typeface="Arial"/>
              </a:rPr>
              <a:t> |</a:t>
            </a:r>
            <a:endParaRPr/>
          </a:p>
        </p:txBody>
      </p:sp>
      <p:sp>
        <p:nvSpPr>
          <p:cNvPr id="51" name="Google Shape;51;p41"/>
          <p:cNvSpPr txBox="1">
            <a:spLocks noGrp="1"/>
          </p:cNvSpPr>
          <p:nvPr>
            <p:ph type="body" idx="2"/>
          </p:nvPr>
        </p:nvSpPr>
        <p:spPr>
          <a:xfrm>
            <a:off x="954088" y="6473825"/>
            <a:ext cx="4333875" cy="246063"/>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dk1"/>
              </a:buClr>
              <a:buSzPts val="1000"/>
              <a:buFont typeface="Arial"/>
              <a:buNone/>
              <a:defRPr sz="10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Nunito"/>
                <a:ea typeface="Nunito"/>
                <a:cs typeface="Nunito"/>
                <a:sym typeface="Nunito"/>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Nunito"/>
                <a:ea typeface="Nunito"/>
                <a:cs typeface="Nunito"/>
                <a:sym typeface="Nunito"/>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reak or Intro to New Topic with Image Background">
  <p:cSld name="Break or Intro to New Topic with Image Background">
    <p:spTree>
      <p:nvGrpSpPr>
        <p:cNvPr id="1" name="Shape 52"/>
        <p:cNvGrpSpPr/>
        <p:nvPr/>
      </p:nvGrpSpPr>
      <p:grpSpPr>
        <a:xfrm>
          <a:off x="0" y="0"/>
          <a:ext cx="0" cy="0"/>
          <a:chOff x="0" y="0"/>
          <a:chExt cx="0" cy="0"/>
        </a:xfrm>
      </p:grpSpPr>
      <p:sp>
        <p:nvSpPr>
          <p:cNvPr id="53" name="Google Shape;53;p42"/>
          <p:cNvSpPr>
            <a:spLocks noGrp="1"/>
          </p:cNvSpPr>
          <p:nvPr>
            <p:ph type="pic" idx="2"/>
          </p:nvPr>
        </p:nvSpPr>
        <p:spPr>
          <a:xfrm>
            <a:off x="0" y="0"/>
            <a:ext cx="12192000" cy="6264130"/>
          </a:xfrm>
          <a:prstGeom prst="rect">
            <a:avLst/>
          </a:prstGeom>
          <a:solidFill>
            <a:srgbClr val="D8D8D8"/>
          </a:solidFill>
          <a:ln>
            <a:noFill/>
          </a:ln>
        </p:spPr>
      </p:sp>
      <p:pic>
        <p:nvPicPr>
          <p:cNvPr id="54" name="Google Shape;54;p42"/>
          <p:cNvPicPr preferRelativeResize="0"/>
          <p:nvPr/>
        </p:nvPicPr>
        <p:blipFill rotWithShape="1">
          <a:blip r:embed="rId2">
            <a:alphaModFix/>
          </a:blip>
          <a:srcRect/>
          <a:stretch/>
        </p:blipFill>
        <p:spPr>
          <a:xfrm>
            <a:off x="9378717" y="315878"/>
            <a:ext cx="2306868" cy="876530"/>
          </a:xfrm>
          <a:prstGeom prst="rect">
            <a:avLst/>
          </a:prstGeom>
          <a:noFill/>
          <a:ln>
            <a:noFill/>
          </a:ln>
        </p:spPr>
      </p:pic>
      <p:sp>
        <p:nvSpPr>
          <p:cNvPr id="55" name="Google Shape;55;p42"/>
          <p:cNvSpPr txBox="1">
            <a:spLocks noGrp="1"/>
          </p:cNvSpPr>
          <p:nvPr>
            <p:ph type="body" idx="1"/>
          </p:nvPr>
        </p:nvSpPr>
        <p:spPr>
          <a:xfrm>
            <a:off x="2001044" y="2233949"/>
            <a:ext cx="8189912" cy="2249488"/>
          </a:xfrm>
          <a:prstGeom prst="rect">
            <a:avLst/>
          </a:prstGeom>
          <a:noFill/>
          <a:ln>
            <a:noFill/>
          </a:ln>
        </p:spPr>
        <p:txBody>
          <a:bodyPr spcFirstLastPara="1" wrap="square" lIns="91425" tIns="45700" rIns="91425" bIns="45700" anchor="t" anchorCtr="0">
            <a:normAutofit/>
          </a:bodyPr>
          <a:lstStyle>
            <a:lvl1pPr marL="457200" marR="0" lvl="0" indent="-228600" algn="ctr" rtl="0">
              <a:lnSpc>
                <a:spcPct val="90000"/>
              </a:lnSpc>
              <a:spcBef>
                <a:spcPts val="1000"/>
              </a:spcBef>
              <a:spcAft>
                <a:spcPts val="0"/>
              </a:spcAft>
              <a:buClr>
                <a:schemeClr val="dk1"/>
              </a:buClr>
              <a:buSzPts val="4400"/>
              <a:buFont typeface="Arial"/>
              <a:buNone/>
              <a:defRPr sz="4400" b="1"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Nunito"/>
                <a:ea typeface="Nunito"/>
                <a:cs typeface="Nunito"/>
                <a:sym typeface="Nunito"/>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Nunito"/>
                <a:ea typeface="Nunito"/>
                <a:cs typeface="Nunito"/>
                <a:sym typeface="Nunito"/>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56" name="Google Shape;56;p42"/>
          <p:cNvSpPr/>
          <p:nvPr/>
        </p:nvSpPr>
        <p:spPr>
          <a:xfrm rot="10800000" flipH="1">
            <a:off x="0" y="6264129"/>
            <a:ext cx="12192000" cy="45719"/>
          </a:xfrm>
          <a:prstGeom prst="rect">
            <a:avLst/>
          </a:prstGeom>
          <a:solidFill>
            <a:srgbClr val="EA002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57" name="Google Shape;57;p42"/>
          <p:cNvSpPr txBox="1"/>
          <p:nvPr/>
        </p:nvSpPr>
        <p:spPr>
          <a:xfrm>
            <a:off x="474096" y="6487603"/>
            <a:ext cx="430877" cy="24622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221F1F"/>
              </a:buClr>
              <a:buSzPts val="1000"/>
              <a:buFont typeface="Arial"/>
              <a:buNone/>
            </a:pPr>
            <a:fld id="{00000000-1234-1234-1234-123412341234}" type="slidenum">
              <a:rPr lang="en-US" sz="1000" b="0" i="0">
                <a:solidFill>
                  <a:srgbClr val="221F1F"/>
                </a:solidFill>
                <a:latin typeface="Arial"/>
                <a:ea typeface="Arial"/>
                <a:cs typeface="Arial"/>
                <a:sym typeface="Arial"/>
              </a:rPr>
              <a:t>‹#›</a:t>
            </a:fld>
            <a:r>
              <a:rPr lang="en-US" sz="1000" b="0" i="0">
                <a:solidFill>
                  <a:srgbClr val="221F1F"/>
                </a:solidFill>
                <a:latin typeface="Arial"/>
                <a:ea typeface="Arial"/>
                <a:cs typeface="Arial"/>
                <a:sym typeface="Arial"/>
              </a:rPr>
              <a:t> |</a:t>
            </a:r>
            <a:endParaRPr/>
          </a:p>
        </p:txBody>
      </p:sp>
      <p:sp>
        <p:nvSpPr>
          <p:cNvPr id="58" name="Google Shape;58;p42"/>
          <p:cNvSpPr txBox="1">
            <a:spLocks noGrp="1"/>
          </p:cNvSpPr>
          <p:nvPr>
            <p:ph type="body" idx="3"/>
          </p:nvPr>
        </p:nvSpPr>
        <p:spPr>
          <a:xfrm>
            <a:off x="954088" y="6473825"/>
            <a:ext cx="4333875" cy="246063"/>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dk1"/>
              </a:buClr>
              <a:buSzPts val="1000"/>
              <a:buFont typeface="Arial"/>
              <a:buNone/>
              <a:defRPr sz="10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Nunito"/>
                <a:ea typeface="Nunito"/>
                <a:cs typeface="Nunito"/>
                <a:sym typeface="Nunito"/>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Nunito"/>
                <a:ea typeface="Nunito"/>
                <a:cs typeface="Nunito"/>
                <a:sym typeface="Nunito"/>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lank Slide">
  <p:cSld name="Blank Slide">
    <p:spTree>
      <p:nvGrpSpPr>
        <p:cNvPr id="1" name="Shape 59"/>
        <p:cNvGrpSpPr/>
        <p:nvPr/>
      </p:nvGrpSpPr>
      <p:grpSpPr>
        <a:xfrm>
          <a:off x="0" y="0"/>
          <a:ext cx="0" cy="0"/>
          <a:chOff x="0" y="0"/>
          <a:chExt cx="0" cy="0"/>
        </a:xfrm>
      </p:grpSpPr>
      <p:pic>
        <p:nvPicPr>
          <p:cNvPr id="60" name="Google Shape;60;p43"/>
          <p:cNvPicPr preferRelativeResize="0"/>
          <p:nvPr/>
        </p:nvPicPr>
        <p:blipFill rotWithShape="1">
          <a:blip r:embed="rId2">
            <a:alphaModFix/>
          </a:blip>
          <a:srcRect/>
          <a:stretch/>
        </p:blipFill>
        <p:spPr>
          <a:xfrm>
            <a:off x="9378717" y="296944"/>
            <a:ext cx="2306868" cy="914400"/>
          </a:xfrm>
          <a:prstGeom prst="rect">
            <a:avLst/>
          </a:prstGeom>
          <a:noFill/>
          <a:ln>
            <a:noFill/>
          </a:ln>
        </p:spPr>
      </p:pic>
      <p:sp>
        <p:nvSpPr>
          <p:cNvPr id="61" name="Google Shape;61;p43"/>
          <p:cNvSpPr/>
          <p:nvPr/>
        </p:nvSpPr>
        <p:spPr>
          <a:xfrm rot="10800000" flipH="1">
            <a:off x="0" y="6264129"/>
            <a:ext cx="12192000" cy="45719"/>
          </a:xfrm>
          <a:prstGeom prst="rect">
            <a:avLst/>
          </a:prstGeom>
          <a:solidFill>
            <a:srgbClr val="EA002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62" name="Google Shape;62;p43"/>
          <p:cNvSpPr txBox="1"/>
          <p:nvPr/>
        </p:nvSpPr>
        <p:spPr>
          <a:xfrm>
            <a:off x="474096" y="6487603"/>
            <a:ext cx="430877" cy="24622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221F1F"/>
              </a:buClr>
              <a:buSzPts val="1000"/>
              <a:buFont typeface="Arial"/>
              <a:buNone/>
            </a:pPr>
            <a:fld id="{00000000-1234-1234-1234-123412341234}" type="slidenum">
              <a:rPr lang="en-US" sz="1000" b="0" i="0">
                <a:solidFill>
                  <a:srgbClr val="221F1F"/>
                </a:solidFill>
                <a:latin typeface="Arial"/>
                <a:ea typeface="Arial"/>
                <a:cs typeface="Arial"/>
                <a:sym typeface="Arial"/>
              </a:rPr>
              <a:t>‹#›</a:t>
            </a:fld>
            <a:r>
              <a:rPr lang="en-US" sz="1000" b="0" i="0">
                <a:solidFill>
                  <a:srgbClr val="221F1F"/>
                </a:solidFill>
                <a:latin typeface="Arial"/>
                <a:ea typeface="Arial"/>
                <a:cs typeface="Arial"/>
                <a:sym typeface="Arial"/>
              </a:rPr>
              <a:t> |</a:t>
            </a:r>
            <a:endParaRPr/>
          </a:p>
        </p:txBody>
      </p:sp>
      <p:sp>
        <p:nvSpPr>
          <p:cNvPr id="63" name="Google Shape;63;p43"/>
          <p:cNvSpPr txBox="1">
            <a:spLocks noGrp="1"/>
          </p:cNvSpPr>
          <p:nvPr>
            <p:ph type="body" idx="1"/>
          </p:nvPr>
        </p:nvSpPr>
        <p:spPr>
          <a:xfrm>
            <a:off x="954088" y="6473825"/>
            <a:ext cx="4333875" cy="246063"/>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dk1"/>
              </a:buClr>
              <a:buSzPts val="1000"/>
              <a:buFont typeface="Arial"/>
              <a:buNone/>
              <a:defRPr sz="10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Nunito"/>
                <a:ea typeface="Nunito"/>
                <a:cs typeface="Nunito"/>
                <a:sym typeface="Nunito"/>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Nunito"/>
                <a:ea typeface="Nunito"/>
                <a:cs typeface="Nunito"/>
                <a:sym typeface="Nunito"/>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5D69A5E-3D04-304B-8B2D-79305FF83877}"/>
              </a:ext>
            </a:extLst>
          </p:cNvPr>
          <p:cNvSpPr>
            <a:spLocks noGrp="1"/>
          </p:cNvSpPr>
          <p:nvPr>
            <p:ph type="body" sz="quarter" idx="13" hasCustomPrompt="1"/>
          </p:nvPr>
        </p:nvSpPr>
        <p:spPr>
          <a:xfrm>
            <a:off x="476471" y="4875295"/>
            <a:ext cx="5255942" cy="914400"/>
          </a:xfrm>
          <a:prstGeom prst="rect">
            <a:avLst/>
          </a:prstGeom>
        </p:spPr>
        <p:txBody>
          <a:bodyPr>
            <a:noAutofit/>
          </a:bodyPr>
          <a:lstStyle>
            <a:lvl1pPr marL="0" marR="0" indent="0" algn="l" defTabSz="914400" rtl="0" eaLnBrk="1" fontAlgn="auto" latinLnBrk="0" hangingPunct="1">
              <a:lnSpc>
                <a:spcPct val="100000"/>
              </a:lnSpc>
              <a:spcBef>
                <a:spcPts val="600"/>
              </a:spcBef>
              <a:spcAft>
                <a:spcPts val="0"/>
              </a:spcAft>
              <a:buClrTx/>
              <a:buSzTx/>
              <a:buFontTx/>
              <a:buNone/>
              <a:tabLst/>
              <a:defRPr sz="1400" b="0" i="0">
                <a:latin typeface="Nunito" pitchFamily="2" charset="77"/>
              </a:defRPr>
            </a:lvl1pPr>
          </a:lstStyle>
          <a:p>
            <a:pPr marL="0" marR="0" lvl="0" indent="0" algn="l" defTabSz="914400" rtl="0" eaLnBrk="1" fontAlgn="auto" latinLnBrk="0" hangingPunct="1">
              <a:lnSpc>
                <a:spcPct val="100000"/>
              </a:lnSpc>
              <a:spcBef>
                <a:spcPts val="600"/>
              </a:spcBef>
              <a:spcAft>
                <a:spcPts val="0"/>
              </a:spcAft>
              <a:buClrTx/>
              <a:buSzTx/>
              <a:buFontTx/>
              <a:buNone/>
              <a:tabLst/>
              <a:defRPr/>
            </a:pPr>
            <a:r>
              <a:rPr lang="en-US" sz="1400" b="0" i="0" dirty="0">
                <a:solidFill>
                  <a:srgbClr val="4E4E4E"/>
                </a:solidFill>
                <a:effectLst/>
                <a:latin typeface="Nunito ExtraLight" pitchFamily="2" charset="77"/>
                <a:ea typeface="Calibri" panose="020F0502020204030204" pitchFamily="34" charset="0"/>
                <a:cs typeface="Arial" panose="020B0604020202020204" pitchFamily="34" charset="0"/>
              </a:rPr>
              <a:t>Name</a:t>
            </a:r>
          </a:p>
          <a:p>
            <a:pPr marL="0" marR="0" lvl="0" indent="0" algn="l" defTabSz="914400" rtl="0" eaLnBrk="1" fontAlgn="auto" latinLnBrk="0" hangingPunct="1">
              <a:lnSpc>
                <a:spcPct val="100000"/>
              </a:lnSpc>
              <a:spcBef>
                <a:spcPts val="600"/>
              </a:spcBef>
              <a:spcAft>
                <a:spcPts val="0"/>
              </a:spcAft>
              <a:buClrTx/>
              <a:buSzTx/>
              <a:buFontTx/>
              <a:buNone/>
              <a:tabLst/>
              <a:defRPr/>
            </a:pPr>
            <a:r>
              <a:rPr lang="en-US" sz="1400" b="0" i="0" dirty="0">
                <a:solidFill>
                  <a:srgbClr val="4E4E4E"/>
                </a:solidFill>
                <a:effectLst/>
                <a:latin typeface="Nunito ExtraLight" pitchFamily="2" charset="77"/>
                <a:ea typeface="Calibri" panose="020F0502020204030204" pitchFamily="34" charset="0"/>
                <a:cs typeface="Arial" panose="020B0604020202020204" pitchFamily="34" charset="0"/>
              </a:rPr>
              <a:t>Title</a:t>
            </a:r>
          </a:p>
          <a:p>
            <a:pPr marL="0" marR="0" lvl="0" indent="0" algn="l" defTabSz="914400" rtl="0" eaLnBrk="1" fontAlgn="auto" latinLnBrk="0" hangingPunct="1">
              <a:lnSpc>
                <a:spcPct val="100000"/>
              </a:lnSpc>
              <a:spcBef>
                <a:spcPts val="600"/>
              </a:spcBef>
              <a:spcAft>
                <a:spcPts val="0"/>
              </a:spcAft>
              <a:buClrTx/>
              <a:buSzTx/>
              <a:buFontTx/>
              <a:buNone/>
              <a:tabLst/>
              <a:defRPr/>
            </a:pPr>
            <a:r>
              <a:rPr lang="en-US" sz="1400" b="0" i="0" dirty="0">
                <a:solidFill>
                  <a:srgbClr val="4E4E4E"/>
                </a:solidFill>
                <a:effectLst/>
                <a:latin typeface="Nunito ExtraLight" pitchFamily="2" charset="77"/>
                <a:cs typeface="Arial" panose="020B0604020202020204" pitchFamily="34" charset="0"/>
              </a:rPr>
              <a:t>The Associated General Contractors of America</a:t>
            </a:r>
            <a:endParaRPr lang="en-US" sz="1400" b="0" i="0" dirty="0">
              <a:solidFill>
                <a:srgbClr val="4E4E4E"/>
              </a:solidFill>
              <a:latin typeface="Nunito ExtraLight" pitchFamily="2" charset="77"/>
            </a:endParaRPr>
          </a:p>
        </p:txBody>
      </p:sp>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476471" y="548152"/>
            <a:ext cx="2537555" cy="100584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476471" y="2004769"/>
            <a:ext cx="2361979" cy="299646"/>
          </a:xfrm>
          <a:prstGeom prst="rect">
            <a:avLst/>
          </a:prstGeom>
        </p:spPr>
        <p:txBody>
          <a:bodyPr>
            <a:normAutofit/>
          </a:bodyPr>
          <a:lstStyle>
            <a:lvl1pPr marL="0" indent="0">
              <a:buFontTx/>
              <a:buNone/>
              <a:defRPr sz="1800" b="1" i="0">
                <a:solidFill>
                  <a:srgbClr val="EA0029"/>
                </a:solidFill>
                <a:latin typeface="Poppins" pitchFamily="2" charset="77"/>
                <a:cs typeface="Poppins" pitchFamily="2" charset="77"/>
              </a:defRPr>
            </a:lvl1pPr>
          </a:lstStyle>
          <a:p>
            <a:pPr lvl="0"/>
            <a:r>
              <a:rPr lang="en-US" dirty="0"/>
              <a:t>Place Date Here</a:t>
            </a:r>
          </a:p>
        </p:txBody>
      </p:sp>
      <p:sp>
        <p:nvSpPr>
          <p:cNvPr id="21" name="Text Placeholder 19">
            <a:extLst>
              <a:ext uri="{FF2B5EF4-FFF2-40B4-BE49-F238E27FC236}">
                <a16:creationId xmlns:a16="http://schemas.microsoft.com/office/drawing/2014/main" id="{5B94F17A-C46E-D64D-9E67-CBA51BCA8BC1}"/>
              </a:ext>
            </a:extLst>
          </p:cNvPr>
          <p:cNvSpPr>
            <a:spLocks noGrp="1"/>
          </p:cNvSpPr>
          <p:nvPr>
            <p:ph type="body" sz="quarter" idx="11" hasCustomPrompt="1"/>
          </p:nvPr>
        </p:nvSpPr>
        <p:spPr>
          <a:xfrm>
            <a:off x="476471" y="2576268"/>
            <a:ext cx="10686829" cy="2028117"/>
          </a:xfrm>
          <a:prstGeom prst="rect">
            <a:avLst/>
          </a:prstGeom>
        </p:spPr>
        <p:txBody>
          <a:bodyPr>
            <a:normAutofit/>
          </a:bodyPr>
          <a:lstStyle>
            <a:lvl1pPr marL="0" indent="0">
              <a:buFontTx/>
              <a:buNone/>
              <a:defRPr sz="8000" b="1" i="0">
                <a:solidFill>
                  <a:srgbClr val="221F1F"/>
                </a:solidFill>
                <a:latin typeface="Poppins" pitchFamily="2" charset="77"/>
                <a:cs typeface="Poppins" pitchFamily="2" charset="77"/>
              </a:defRPr>
            </a:lvl1pPr>
          </a:lstStyle>
          <a:p>
            <a:pPr lvl="0"/>
            <a:r>
              <a:rPr lang="en-US" dirty="0"/>
              <a:t>Place Presentation Title Here</a:t>
            </a:r>
          </a:p>
        </p:txBody>
      </p:sp>
      <p:sp>
        <p:nvSpPr>
          <p:cNvPr id="23" name="Text Placeholder 19">
            <a:extLst>
              <a:ext uri="{FF2B5EF4-FFF2-40B4-BE49-F238E27FC236}">
                <a16:creationId xmlns:a16="http://schemas.microsoft.com/office/drawing/2014/main" id="{7681E22C-DC4C-674E-8F7D-9DB61A30A915}"/>
              </a:ext>
            </a:extLst>
          </p:cNvPr>
          <p:cNvSpPr>
            <a:spLocks noGrp="1"/>
          </p:cNvSpPr>
          <p:nvPr>
            <p:ph type="body" sz="quarter" idx="12" hasCustomPrompt="1"/>
          </p:nvPr>
        </p:nvSpPr>
        <p:spPr>
          <a:xfrm>
            <a:off x="4981575" y="712934"/>
            <a:ext cx="6733954" cy="676275"/>
          </a:xfrm>
          <a:prstGeom prst="rect">
            <a:avLst/>
          </a:prstGeom>
        </p:spPr>
        <p:txBody>
          <a:bodyPr anchor="ctr">
            <a:normAutofit/>
          </a:bodyPr>
          <a:lstStyle>
            <a:lvl1pPr marL="0" indent="0" algn="r">
              <a:lnSpc>
                <a:spcPts val="1860"/>
              </a:lnSpc>
              <a:buFontTx/>
              <a:buNone/>
              <a:defRPr sz="1800" b="1" i="0">
                <a:solidFill>
                  <a:srgbClr val="929497"/>
                </a:solidFill>
                <a:latin typeface="Poppins" pitchFamily="2" charset="77"/>
                <a:cs typeface="Poppins" pitchFamily="2" charset="77"/>
              </a:defRPr>
            </a:lvl1pPr>
          </a:lstStyle>
          <a:p>
            <a:pPr lvl="0"/>
            <a:r>
              <a:rPr lang="en-US" dirty="0"/>
              <a:t>Event Name</a:t>
            </a:r>
          </a:p>
        </p:txBody>
      </p:sp>
      <p:sp>
        <p:nvSpPr>
          <p:cNvPr id="24" name="Rectangle 23">
            <a:extLst>
              <a:ext uri="{FF2B5EF4-FFF2-40B4-BE49-F238E27FC236}">
                <a16:creationId xmlns:a16="http://schemas.microsoft.com/office/drawing/2014/main" id="{47CA5187-4A9A-4541-9A36-E87DBF5AFD56}"/>
              </a:ext>
            </a:extLst>
          </p:cNvPr>
          <p:cNvSpPr/>
          <p:nvPr userDrawn="1"/>
        </p:nvSpPr>
        <p:spPr>
          <a:xfrm>
            <a:off x="0" y="6181725"/>
            <a:ext cx="12192000" cy="676275"/>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129550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6.xml"/><Relationship Id="rId3" Type="http://schemas.openxmlformats.org/officeDocument/2006/relationships/slideLayout" Target="../slideLayouts/slideLayout11.xml"/><Relationship Id="rId7" Type="http://schemas.openxmlformats.org/officeDocument/2006/relationships/slideLayout" Target="../slideLayouts/slideLayout15.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5" Type="http://schemas.openxmlformats.org/officeDocument/2006/relationships/slideLayout" Target="../slideLayouts/slideLayout13.xml"/><Relationship Id="rId10" Type="http://schemas.openxmlformats.org/officeDocument/2006/relationships/theme" Target="../theme/theme2.xml"/><Relationship Id="rId4" Type="http://schemas.openxmlformats.org/officeDocument/2006/relationships/slideLayout" Target="../slideLayouts/slideLayout12.xml"/><Relationship Id="rId9"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83274813"/>
      </p:ext>
    </p:extLst>
  </p:cSld>
  <p:clrMap bg1="lt1" tx1="dk1" bg2="lt2" tx2="dk2" accent1="accent1" accent2="accent2" accent3="accent3" accent4="accent4" accent5="accent5" accent6="accent6" hlink="hlink" folHlink="folHlink"/>
  <p:sldLayoutIdLst>
    <p:sldLayoutId id="2147483658" r:id="rId1"/>
    <p:sldLayoutId id="2147483659" r:id="rId2"/>
    <p:sldLayoutId id="2147483660" r:id="rId3"/>
    <p:sldLayoutId id="2147483661" r:id="rId4"/>
    <p:sldLayoutId id="2147483662" r:id="rId5"/>
    <p:sldLayoutId id="2147483663" r:id="rId6"/>
    <p:sldLayoutId id="2147483664" r:id="rId7"/>
    <p:sldLayoutId id="2147483665" r:id="rId8"/>
    <p:sldLayoutId id="2147483666" r:id="rId9"/>
  </p:sldLayoutIdLst>
  <p:txStyles>
    <p:titleStyle>
      <a:lvl1pPr algn="l" defTabSz="914400" rtl="0" eaLnBrk="1" latinLnBrk="0" hangingPunct="1">
        <a:lnSpc>
          <a:spcPct val="90000"/>
        </a:lnSpc>
        <a:spcBef>
          <a:spcPct val="0"/>
        </a:spcBef>
        <a:buNone/>
        <a:defRPr sz="4400" b="1" kern="1200">
          <a:solidFill>
            <a:schemeClr val="tx1"/>
          </a:solidFill>
          <a:latin typeface="Poppins" pitchFamily="2" charset="77"/>
          <a:ea typeface="+mj-ea"/>
          <a:cs typeface="Poppins" pitchFamily="2" charset="77"/>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9.xml"/><Relationship Id="rId1" Type="http://schemas.openxmlformats.org/officeDocument/2006/relationships/slideLayout" Target="../slideLayouts/slideLayout4.xml"/><Relationship Id="rId5" Type="http://schemas.openxmlformats.org/officeDocument/2006/relationships/image" Target="../media/image24.jpg"/><Relationship Id="rId4" Type="http://schemas.openxmlformats.org/officeDocument/2006/relationships/image" Target="../media/image23.jpg"/></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27.png"/></Relationships>
</file>

<file path=ppt/slides/_rels/slide13.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29.png"/></Relationships>
</file>

<file path=ppt/slides/_rels/slide14.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31.png"/></Relationships>
</file>

<file path=ppt/slides/_rels/slide15.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19.xml"/><Relationship Id="rId1" Type="http://schemas.openxmlformats.org/officeDocument/2006/relationships/slideLayout" Target="../slideLayouts/slideLayout3.xml"/><Relationship Id="rId4" Type="http://schemas.openxmlformats.org/officeDocument/2006/relationships/image" Target="../media/image38.jpg"/></Relationships>
</file>

<file path=ppt/slides/_rels/slide2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7.xml"/><Relationship Id="rId1" Type="http://schemas.openxmlformats.org/officeDocument/2006/relationships/slideLayout" Target="../slideLayouts/slideLayout4.xml"/><Relationship Id="rId4" Type="http://schemas.openxmlformats.org/officeDocument/2006/relationships/image" Target="../media/image44.png"/></Relationships>
</file>

<file path=ppt/slides/_rels/slide2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0.jpg"/><Relationship Id="rId5" Type="http://schemas.openxmlformats.org/officeDocument/2006/relationships/image" Target="../media/image9.jpg"/><Relationship Id="rId4" Type="http://schemas.openxmlformats.org/officeDocument/2006/relationships/image" Target="../media/image8.jpg"/></Relationships>
</file>

<file path=ppt/slides/_rels/slide3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9.xml"/><Relationship Id="rId1" Type="http://schemas.openxmlformats.org/officeDocument/2006/relationships/slideLayout" Target="../slideLayouts/slideLayout3.xml"/><Relationship Id="rId4" Type="http://schemas.openxmlformats.org/officeDocument/2006/relationships/image" Target="../media/image47.png"/></Relationships>
</file>

<file path=ppt/slides/_rels/slide3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31.xml"/><Relationship Id="rId1" Type="http://schemas.openxmlformats.org/officeDocument/2006/relationships/slideLayout" Target="../slideLayouts/slideLayout3.xml"/><Relationship Id="rId4" Type="http://schemas.openxmlformats.org/officeDocument/2006/relationships/image" Target="../media/image50.jpg"/></Relationships>
</file>

<file path=ppt/slides/_rels/slide3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12.jpg"/></Relationships>
</file>

<file path=ppt/slides/_rels/slide5.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14.jpg"/></Relationships>
</file>

<file path=ppt/slides/_rels/slide6.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16.jpg"/></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18.jpg"/></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21.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25464C09-28DB-654A-9CBE-A18E47989EE6}"/>
              </a:ext>
            </a:extLst>
          </p:cNvPr>
          <p:cNvSpPr>
            <a:spLocks noGrp="1"/>
          </p:cNvSpPr>
          <p:nvPr>
            <p:ph type="title" idx="4294967295"/>
          </p:nvPr>
        </p:nvSpPr>
        <p:spPr>
          <a:xfrm>
            <a:off x="476471" y="2474843"/>
            <a:ext cx="9113843" cy="240045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7200" b="1" i="0" u="none" strike="noStrike" kern="1200" cap="none" spc="0" normalizeH="0" baseline="0" noProof="0">
                <a:ln>
                  <a:noFill/>
                </a:ln>
                <a:solidFill>
                  <a:srgbClr val="221F1F"/>
                </a:solidFill>
                <a:effectLst/>
                <a:uLnTx/>
                <a:uFillTx/>
                <a:latin typeface="Poppins" pitchFamily="2" charset="77"/>
                <a:ea typeface="+mn-ea"/>
                <a:cs typeface="Poppins" pitchFamily="2" charset="77"/>
              </a:rPr>
              <a:t>Operations </a:t>
            </a:r>
            <a:r>
              <a:rPr kumimoji="0" lang="en-US" sz="7200" b="1" i="0" u="none" strike="noStrike" kern="1200" cap="none" spc="0" normalizeH="0" baseline="0" noProof="0" dirty="0">
                <a:ln>
                  <a:noFill/>
                </a:ln>
                <a:solidFill>
                  <a:srgbClr val="221F1F"/>
                </a:solidFill>
                <a:effectLst/>
                <a:uLnTx/>
                <a:uFillTx/>
                <a:latin typeface="Poppins" pitchFamily="2" charset="77"/>
                <a:ea typeface="+mn-ea"/>
                <a:cs typeface="Poppins" pitchFamily="2" charset="77"/>
              </a:rPr>
              <a:t>with Fall Hazards</a:t>
            </a:r>
          </a:p>
        </p:txBody>
      </p:sp>
      <p:sp>
        <p:nvSpPr>
          <p:cNvPr id="2" name="Text Placeholder 1">
            <a:extLst>
              <a:ext uri="{FF2B5EF4-FFF2-40B4-BE49-F238E27FC236}">
                <a16:creationId xmlns:a16="http://schemas.microsoft.com/office/drawing/2014/main" id="{2B3229FB-622D-13BC-54F2-E84FE9D143B9}"/>
              </a:ext>
            </a:extLst>
          </p:cNvPr>
          <p:cNvSpPr>
            <a:spLocks noGrp="1"/>
          </p:cNvSpPr>
          <p:nvPr>
            <p:ph type="body" sz="quarter" idx="13"/>
          </p:nvPr>
        </p:nvSpPr>
        <p:spPr>
          <a:xfrm>
            <a:off x="476471" y="4825400"/>
            <a:ext cx="10187410" cy="1065465"/>
          </a:xfrm>
        </p:spPr>
        <p:txBody>
          <a:bodyPr/>
          <a:lstStyle/>
          <a:p>
            <a:r>
              <a:rPr lang="en-US" sz="4800" dirty="0">
                <a:latin typeface="Arial" panose="020B0604020202020204" pitchFamily="34" charset="0"/>
                <a:cs typeface="Arial" panose="020B0604020202020204" pitchFamily="34" charset="0"/>
              </a:rPr>
              <a:t>Concrete and Steel Erection</a:t>
            </a:r>
            <a:endParaRPr lang="en-US" sz="1100" b="1" dirty="0">
              <a:latin typeface="Arial" panose="020B0604020202020204" pitchFamily="34" charset="0"/>
              <a:cs typeface="Arial" panose="020B0604020202020204" pitchFamily="34" charset="0"/>
            </a:endParaRPr>
          </a:p>
        </p:txBody>
      </p:sp>
      <p:sp>
        <p:nvSpPr>
          <p:cNvPr id="5" name="Text Placeholder 4">
            <a:extLst>
              <a:ext uri="{FF2B5EF4-FFF2-40B4-BE49-F238E27FC236}">
                <a16:creationId xmlns:a16="http://schemas.microsoft.com/office/drawing/2014/main" id="{BD2F0370-A462-EA47-A926-2777BBA4F2A5}"/>
              </a:ext>
              <a:ext uri="{C183D7F6-B498-43B3-948B-1728B52AA6E4}">
                <adec:decorative xmlns:adec="http://schemas.microsoft.com/office/drawing/2017/decorative" val="1"/>
              </a:ext>
            </a:extLst>
          </p:cNvPr>
          <p:cNvSpPr>
            <a:spLocks noGrp="1"/>
          </p:cNvSpPr>
          <p:nvPr>
            <p:ph type="body" sz="quarter" idx="12"/>
          </p:nvPr>
        </p:nvSpPr>
        <p:spPr/>
        <p:txBody>
          <a:bodyPr/>
          <a:lstStyle/>
          <a:p>
            <a:r>
              <a:rPr lang="en-US" sz="1800" b="1" dirty="0">
                <a:latin typeface="Arial" panose="020B0604020202020204" pitchFamily="34" charset="0"/>
                <a:cs typeface="Arial" panose="020B0604020202020204" pitchFamily="34" charset="0"/>
              </a:rPr>
              <a:t>Fall Prevention in Construction</a:t>
            </a:r>
            <a:endParaRPr lang="en-US" dirty="0"/>
          </a:p>
        </p:txBody>
      </p:sp>
      <p:pic>
        <p:nvPicPr>
          <p:cNvPr id="3" name="Google Shape;69;p1">
            <a:extLst>
              <a:ext uri="{FF2B5EF4-FFF2-40B4-BE49-F238E27FC236}">
                <a16:creationId xmlns:a16="http://schemas.microsoft.com/office/drawing/2014/main" id="{F3BD5649-3EDC-191B-2D73-B5A182D9E85D}"/>
              </a:ext>
              <a:ext uri="{C183D7F6-B498-43B3-948B-1728B52AA6E4}">
                <adec:decorative xmlns:adec="http://schemas.microsoft.com/office/drawing/2017/decorative" val="1"/>
              </a:ext>
            </a:extLst>
          </p:cNvPr>
          <p:cNvPicPr preferRelativeResize="0"/>
          <p:nvPr/>
        </p:nvPicPr>
        <p:blipFill rotWithShape="1">
          <a:blip r:embed="rId2">
            <a:alphaModFix/>
          </a:blip>
          <a:srcRect l="2188" t="3751" r="22811" b="37499"/>
          <a:stretch/>
        </p:blipFill>
        <p:spPr>
          <a:xfrm>
            <a:off x="8715246" y="1589314"/>
            <a:ext cx="3238430" cy="1865448"/>
          </a:xfrm>
          <a:prstGeom prst="rect">
            <a:avLst/>
          </a:prstGeom>
          <a:noFill/>
          <a:ln>
            <a:noFill/>
          </a:ln>
        </p:spPr>
      </p:pic>
      <p:pic>
        <p:nvPicPr>
          <p:cNvPr id="6" name="Google Shape;70;p1">
            <a:extLst>
              <a:ext uri="{FF2B5EF4-FFF2-40B4-BE49-F238E27FC236}">
                <a16:creationId xmlns:a16="http://schemas.microsoft.com/office/drawing/2014/main" id="{1459DF23-2CFE-DFF3-DACE-6ADFB5EB0988}"/>
              </a:ex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8715246" y="3576290"/>
            <a:ext cx="3238430" cy="2314575"/>
          </a:xfrm>
          <a:prstGeom prst="rect">
            <a:avLst/>
          </a:prstGeom>
          <a:noFill/>
          <a:ln>
            <a:noFill/>
          </a:ln>
        </p:spPr>
      </p:pic>
    </p:spTree>
    <p:extLst>
      <p:ext uri="{BB962C8B-B14F-4D97-AF65-F5344CB8AC3E}">
        <p14:creationId xmlns:p14="http://schemas.microsoft.com/office/powerpoint/2010/main" val="33014385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67" name="Google Shape;167;p10"/>
          <p:cNvSpPr txBox="1">
            <a:spLocks noGrp="1"/>
          </p:cNvSpPr>
          <p:nvPr>
            <p:ph type="title" idx="4294967295"/>
          </p:nvPr>
        </p:nvSpPr>
        <p:spPr>
          <a:xfrm>
            <a:off x="574166" y="461115"/>
            <a:ext cx="8804552" cy="9144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0"/>
              </a:spcBef>
              <a:spcAft>
                <a:spcPts val="0"/>
              </a:spcAft>
              <a:buClr>
                <a:schemeClr val="dk1"/>
              </a:buClr>
              <a:buSzPts val="4400"/>
              <a:buFont typeface="Arial"/>
              <a:buNone/>
              <a:tabLst/>
              <a:defRPr/>
            </a:pPr>
            <a:r>
              <a:rPr kumimoji="0" lang="en-US" sz="4400" b="1" i="0" u="none" strike="noStrike" kern="0" cap="none" spc="0" normalizeH="0" baseline="0" noProof="0" dirty="0">
                <a:ln>
                  <a:noFill/>
                </a:ln>
                <a:solidFill>
                  <a:schemeClr val="dk1"/>
                </a:solidFill>
                <a:effectLst/>
                <a:uLnTx/>
                <a:uFillTx/>
                <a:latin typeface="Arial"/>
                <a:ea typeface="Arial"/>
                <a:cs typeface="Arial"/>
                <a:sym typeface="Arial"/>
              </a:rPr>
              <a:t>Potential Trip Hazards</a:t>
            </a:r>
          </a:p>
        </p:txBody>
      </p:sp>
      <p:pic>
        <p:nvPicPr>
          <p:cNvPr id="168" name="Google Shape;168;p10" descr="Employee walking on a rebar mat."/>
          <p:cNvPicPr preferRelativeResize="0"/>
          <p:nvPr/>
        </p:nvPicPr>
        <p:blipFill rotWithShape="1">
          <a:blip r:embed="rId3">
            <a:alphaModFix/>
          </a:blip>
          <a:srcRect l="15094" t="17610" r="37737" b="19495"/>
          <a:stretch/>
        </p:blipFill>
        <p:spPr>
          <a:xfrm>
            <a:off x="577387" y="1314270"/>
            <a:ext cx="2409825" cy="2185988"/>
          </a:xfrm>
          <a:prstGeom prst="rect">
            <a:avLst/>
          </a:prstGeom>
          <a:noFill/>
          <a:ln>
            <a:noFill/>
          </a:ln>
        </p:spPr>
      </p:pic>
      <p:pic>
        <p:nvPicPr>
          <p:cNvPr id="170" name="Google Shape;170;p10" descr="Multiple employees working to pour concrete on a horizontal surface."/>
          <p:cNvPicPr preferRelativeResize="0"/>
          <p:nvPr/>
        </p:nvPicPr>
        <p:blipFill rotWithShape="1">
          <a:blip r:embed="rId4">
            <a:alphaModFix/>
          </a:blip>
          <a:srcRect l="33125" t="32500" r="5937" b="3750"/>
          <a:stretch/>
        </p:blipFill>
        <p:spPr>
          <a:xfrm>
            <a:off x="3420349" y="1314270"/>
            <a:ext cx="3067893" cy="2407444"/>
          </a:xfrm>
          <a:prstGeom prst="rect">
            <a:avLst/>
          </a:prstGeom>
          <a:noFill/>
          <a:ln>
            <a:noFill/>
          </a:ln>
        </p:spPr>
      </p:pic>
      <p:pic>
        <p:nvPicPr>
          <p:cNvPr id="169" name="Google Shape;169;p10" descr="Rebar mat with plywood used as a walk way."/>
          <p:cNvPicPr preferRelativeResize="0"/>
          <p:nvPr/>
        </p:nvPicPr>
        <p:blipFill rotWithShape="1">
          <a:blip r:embed="rId5">
            <a:alphaModFix/>
          </a:blip>
          <a:srcRect l="25424" t="30408" r="5084" b="2824"/>
          <a:stretch/>
        </p:blipFill>
        <p:spPr>
          <a:xfrm>
            <a:off x="1110681" y="3268175"/>
            <a:ext cx="4038600" cy="2908300"/>
          </a:xfrm>
          <a:prstGeom prst="rect">
            <a:avLst/>
          </a:prstGeom>
          <a:noFill/>
          <a:ln>
            <a:noFill/>
          </a:ln>
        </p:spPr>
      </p:pic>
      <p:sp>
        <p:nvSpPr>
          <p:cNvPr id="165" name="Google Shape;165;p10"/>
          <p:cNvSpPr txBox="1">
            <a:spLocks noGrp="1"/>
          </p:cNvSpPr>
          <p:nvPr>
            <p:ph type="body" idx="1"/>
          </p:nvPr>
        </p:nvSpPr>
        <p:spPr>
          <a:xfrm>
            <a:off x="6921379" y="2048309"/>
            <a:ext cx="4914677" cy="2761381"/>
          </a:xfrm>
          <a:prstGeom prst="rect">
            <a:avLst/>
          </a:prstGeom>
          <a:noFill/>
          <a:ln>
            <a:noFill/>
          </a:ln>
        </p:spPr>
        <p:txBody>
          <a:bodyPr spcFirstLastPara="1" wrap="square" lIns="91425" tIns="45700" rIns="91425" bIns="45700" anchor="t" anchorCtr="0">
            <a:normAutofit/>
          </a:bodyPr>
          <a:lstStyle/>
          <a:p>
            <a:pPr marL="285750" lvl="0" indent="-285750" algn="l" rtl="0">
              <a:lnSpc>
                <a:spcPct val="100000"/>
              </a:lnSpc>
              <a:spcBef>
                <a:spcPts val="0"/>
              </a:spcBef>
              <a:spcAft>
                <a:spcPts val="0"/>
              </a:spcAft>
              <a:buClr>
                <a:srgbClr val="EA0029"/>
              </a:buClr>
              <a:buSzPts val="4200"/>
              <a:buFont typeface="Arial"/>
              <a:buChar char="•"/>
            </a:pPr>
            <a:r>
              <a:rPr lang="en-US" sz="2800" dirty="0"/>
              <a:t>There are potential trip hazards on reinforced floors.</a:t>
            </a:r>
            <a:endParaRPr sz="2800" dirty="0"/>
          </a:p>
          <a:p>
            <a:pPr marL="285750" lvl="0" indent="-19050" algn="l" rtl="0">
              <a:lnSpc>
                <a:spcPct val="100000"/>
              </a:lnSpc>
              <a:spcBef>
                <a:spcPts val="0"/>
              </a:spcBef>
              <a:spcAft>
                <a:spcPts val="0"/>
              </a:spcAft>
              <a:buClr>
                <a:srgbClr val="EA0029"/>
              </a:buClr>
              <a:buSzPts val="4200"/>
              <a:buFont typeface="Arial"/>
              <a:buNone/>
            </a:pPr>
            <a:endParaRPr sz="2800" dirty="0"/>
          </a:p>
          <a:p>
            <a:pPr marL="285750" lvl="0" indent="-285750" algn="l" rtl="0">
              <a:lnSpc>
                <a:spcPct val="100000"/>
              </a:lnSpc>
              <a:spcBef>
                <a:spcPts val="0"/>
              </a:spcBef>
              <a:spcAft>
                <a:spcPts val="0"/>
              </a:spcAft>
              <a:buClr>
                <a:srgbClr val="EA0029"/>
              </a:buClr>
              <a:buSzPts val="4200"/>
              <a:buFont typeface="Arial"/>
              <a:buChar char="•"/>
            </a:pPr>
            <a:r>
              <a:rPr lang="en-US" sz="2800" dirty="0"/>
              <a:t>Temporary walkways are a good hazard control.</a:t>
            </a:r>
            <a:endParaRPr sz="2800" dirty="0"/>
          </a:p>
        </p:txBody>
      </p:sp>
      <p:sp>
        <p:nvSpPr>
          <p:cNvPr id="2" name="Content Placeholder 3">
            <a:extLst>
              <a:ext uri="{FF2B5EF4-FFF2-40B4-BE49-F238E27FC236}">
                <a16:creationId xmlns:a16="http://schemas.microsoft.com/office/drawing/2014/main" id="{6C00D5A7-6B63-F907-B2D2-1532877E02DF}"/>
              </a:ext>
              <a:ext uri="{C183D7F6-B498-43B3-948B-1728B52AA6E4}">
                <adec:decorative xmlns:adec="http://schemas.microsoft.com/office/drawing/2017/decorative" val="1"/>
              </a:ext>
            </a:extLst>
          </p:cNvPr>
          <p:cNvSpPr txBox="1">
            <a:spLocks/>
          </p:cNvSpPr>
          <p:nvPr/>
        </p:nvSpPr>
        <p:spPr>
          <a:xfrm>
            <a:off x="694595" y="6487653"/>
            <a:ext cx="4333875" cy="246063"/>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1000" dirty="0"/>
              <a:t>Operations with Fall Hazards – Concrete and Steel Erection</a:t>
            </a:r>
            <a:endParaRPr lang="en-US" sz="1000" dirty="0">
              <a:latin typeface="Arial" panose="020B0604020202020204" pitchFamily="34" charset="0"/>
              <a:cs typeface="Arial" panose="020B0604020202020204"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sp>
        <p:nvSpPr>
          <p:cNvPr id="177" name="Google Shape;177;p11"/>
          <p:cNvSpPr txBox="1">
            <a:spLocks noGrp="1"/>
          </p:cNvSpPr>
          <p:nvPr>
            <p:ph type="title" idx="4294967295"/>
          </p:nvPr>
        </p:nvSpPr>
        <p:spPr>
          <a:xfrm>
            <a:off x="574166" y="461115"/>
            <a:ext cx="8804552" cy="9144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rmAutofit fontScale="92500"/>
          </a:bodyPr>
          <a:lstStyle/>
          <a:p>
            <a:pPr marL="0" marR="0" lvl="0" indent="0" algn="l" defTabSz="914400" rtl="0" eaLnBrk="1" fontAlgn="auto" latinLnBrk="0" hangingPunct="1">
              <a:lnSpc>
                <a:spcPct val="120000"/>
              </a:lnSpc>
              <a:spcBef>
                <a:spcPts val="0"/>
              </a:spcBef>
              <a:spcAft>
                <a:spcPts val="0"/>
              </a:spcAft>
              <a:buClr>
                <a:schemeClr val="dk1"/>
              </a:buClr>
              <a:buSzPct val="100000"/>
              <a:buFont typeface="Arial"/>
              <a:buNone/>
              <a:tabLst/>
              <a:defRPr/>
            </a:pPr>
            <a:r>
              <a:rPr kumimoji="0" lang="en-US" sz="2800" b="1" i="0" u="none" strike="noStrike" kern="0" cap="none" spc="0" normalizeH="0" baseline="0" noProof="0" dirty="0">
                <a:ln>
                  <a:noFill/>
                </a:ln>
                <a:solidFill>
                  <a:schemeClr val="dk1"/>
                </a:solidFill>
                <a:effectLst/>
                <a:uLnTx/>
                <a:uFillTx/>
                <a:latin typeface="Arial"/>
                <a:ea typeface="Arial"/>
                <a:cs typeface="Arial"/>
                <a:sym typeface="Arial"/>
              </a:rPr>
              <a:t>Pre-Cast Concrete Erection - Controlled Access Zones</a:t>
            </a:r>
          </a:p>
        </p:txBody>
      </p:sp>
      <p:sp>
        <p:nvSpPr>
          <p:cNvPr id="175" name="Google Shape;175;p11"/>
          <p:cNvSpPr txBox="1">
            <a:spLocks noGrp="1"/>
          </p:cNvSpPr>
          <p:nvPr>
            <p:ph type="body" idx="1"/>
          </p:nvPr>
        </p:nvSpPr>
        <p:spPr>
          <a:xfrm>
            <a:off x="574166" y="1948543"/>
            <a:ext cx="7934708" cy="3969605"/>
          </a:xfrm>
          <a:prstGeom prst="rect">
            <a:avLst/>
          </a:prstGeom>
          <a:noFill/>
          <a:ln>
            <a:noFill/>
          </a:ln>
        </p:spPr>
        <p:txBody>
          <a:bodyPr spcFirstLastPara="1" wrap="square" lIns="91425" tIns="45700" rIns="91425" bIns="45700" anchor="t" anchorCtr="0">
            <a:noAutofit/>
          </a:bodyPr>
          <a:lstStyle/>
          <a:p>
            <a:pPr marL="285750" lvl="0" indent="-285750" algn="l" rtl="0">
              <a:lnSpc>
                <a:spcPct val="100000"/>
              </a:lnSpc>
              <a:spcBef>
                <a:spcPts val="0"/>
              </a:spcBef>
              <a:spcAft>
                <a:spcPts val="0"/>
              </a:spcAft>
              <a:buClr>
                <a:srgbClr val="EA0029"/>
              </a:buClr>
              <a:buSzPct val="150000"/>
              <a:buFont typeface="Arial"/>
              <a:buChar char="•"/>
            </a:pPr>
            <a:r>
              <a:rPr lang="en-US" dirty="0"/>
              <a:t>Employees may work in a CAZ under a qualified fall plan when it can be shown that standard fall protection is infeasible.</a:t>
            </a:r>
            <a:endParaRPr dirty="0"/>
          </a:p>
          <a:p>
            <a:pPr marL="285750" lvl="0" indent="-285750" algn="l" rtl="0">
              <a:lnSpc>
                <a:spcPct val="100000"/>
              </a:lnSpc>
              <a:spcBef>
                <a:spcPts val="0"/>
              </a:spcBef>
              <a:spcAft>
                <a:spcPts val="0"/>
              </a:spcAft>
              <a:buClr>
                <a:srgbClr val="EA0029"/>
              </a:buClr>
              <a:buSzPct val="150000"/>
              <a:buFont typeface="Arial"/>
              <a:buChar char="•"/>
            </a:pPr>
            <a:r>
              <a:rPr lang="en-US" dirty="0"/>
              <a:t>Plan must be site specific.</a:t>
            </a:r>
            <a:endParaRPr dirty="0"/>
          </a:p>
          <a:p>
            <a:pPr marL="285750" lvl="0" indent="-285750" algn="l" rtl="0">
              <a:lnSpc>
                <a:spcPct val="100000"/>
              </a:lnSpc>
              <a:spcBef>
                <a:spcPts val="0"/>
              </a:spcBef>
              <a:spcAft>
                <a:spcPts val="0"/>
              </a:spcAft>
              <a:buClr>
                <a:srgbClr val="EA0029"/>
              </a:buClr>
              <a:buSzPct val="150000"/>
              <a:buFont typeface="Arial"/>
              <a:buChar char="•"/>
            </a:pPr>
            <a:r>
              <a:rPr lang="en-US" dirty="0"/>
              <a:t>All employees must be trained in the safe erection of pre-cast concrete.</a:t>
            </a:r>
            <a:endParaRPr dirty="0"/>
          </a:p>
          <a:p>
            <a:pPr marL="285750" lvl="0" indent="-285750" algn="l" rtl="0">
              <a:lnSpc>
                <a:spcPct val="100000"/>
              </a:lnSpc>
              <a:spcBef>
                <a:spcPts val="0"/>
              </a:spcBef>
              <a:spcAft>
                <a:spcPts val="0"/>
              </a:spcAft>
              <a:buClr>
                <a:srgbClr val="EA0029"/>
              </a:buClr>
              <a:buSzPct val="150000"/>
              <a:buFont typeface="Arial"/>
              <a:buChar char="•"/>
            </a:pPr>
            <a:r>
              <a:rPr lang="en-US" dirty="0"/>
              <a:t>A safety monitor must oversee the fall safety.</a:t>
            </a:r>
            <a:endParaRPr dirty="0"/>
          </a:p>
          <a:p>
            <a:pPr marL="285750" lvl="0" indent="-285750" algn="l" rtl="0">
              <a:lnSpc>
                <a:spcPct val="100000"/>
              </a:lnSpc>
              <a:spcBef>
                <a:spcPts val="0"/>
              </a:spcBef>
              <a:spcAft>
                <a:spcPts val="0"/>
              </a:spcAft>
              <a:buClr>
                <a:srgbClr val="EA0029"/>
              </a:buClr>
              <a:buSzPct val="150000"/>
              <a:buFont typeface="Arial"/>
              <a:buChar char="•"/>
            </a:pPr>
            <a:r>
              <a:rPr lang="en-US" dirty="0"/>
              <a:t>Warning lines must be set along the edges and guardrails installed as soon as possible.</a:t>
            </a:r>
            <a:endParaRPr dirty="0"/>
          </a:p>
        </p:txBody>
      </p:sp>
      <p:pic>
        <p:nvPicPr>
          <p:cNvPr id="178" name="Google Shape;178;p11" descr="Picture of precast concrete planks."/>
          <p:cNvPicPr preferRelativeResize="0"/>
          <p:nvPr/>
        </p:nvPicPr>
        <p:blipFill rotWithShape="1">
          <a:blip r:embed="rId3">
            <a:alphaModFix/>
          </a:blip>
          <a:srcRect/>
          <a:stretch/>
        </p:blipFill>
        <p:spPr>
          <a:xfrm>
            <a:off x="8508874" y="2530623"/>
            <a:ext cx="2895851" cy="2414225"/>
          </a:xfrm>
          <a:prstGeom prst="rect">
            <a:avLst/>
          </a:prstGeom>
          <a:noFill/>
          <a:ln>
            <a:noFill/>
          </a:ln>
        </p:spPr>
      </p:pic>
      <p:sp>
        <p:nvSpPr>
          <p:cNvPr id="2" name="Content Placeholder 3">
            <a:extLst>
              <a:ext uri="{FF2B5EF4-FFF2-40B4-BE49-F238E27FC236}">
                <a16:creationId xmlns:a16="http://schemas.microsoft.com/office/drawing/2014/main" id="{F9371697-05A2-E701-F40C-33605362668D}"/>
              </a:ext>
              <a:ext uri="{C183D7F6-B498-43B3-948B-1728B52AA6E4}">
                <adec:decorative xmlns:adec="http://schemas.microsoft.com/office/drawing/2017/decorative" val="1"/>
              </a:ext>
            </a:extLst>
          </p:cNvPr>
          <p:cNvSpPr txBox="1">
            <a:spLocks/>
          </p:cNvSpPr>
          <p:nvPr/>
        </p:nvSpPr>
        <p:spPr>
          <a:xfrm>
            <a:off x="749025" y="6487653"/>
            <a:ext cx="4333875" cy="246063"/>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1000" dirty="0"/>
              <a:t>Operations with Fall Hazards – Concrete and Steel Erection</a:t>
            </a:r>
            <a:endParaRPr lang="en-US" sz="1000" dirty="0">
              <a:latin typeface="Arial" panose="020B0604020202020204" pitchFamily="34" charset="0"/>
              <a:cs typeface="Arial" panose="020B0604020202020204"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82"/>
        <p:cNvGrpSpPr/>
        <p:nvPr/>
      </p:nvGrpSpPr>
      <p:grpSpPr>
        <a:xfrm>
          <a:off x="0" y="0"/>
          <a:ext cx="0" cy="0"/>
          <a:chOff x="0" y="0"/>
          <a:chExt cx="0" cy="0"/>
        </a:xfrm>
      </p:grpSpPr>
      <p:sp>
        <p:nvSpPr>
          <p:cNvPr id="185" name="Google Shape;185;p12"/>
          <p:cNvSpPr txBox="1">
            <a:spLocks noGrp="1"/>
          </p:cNvSpPr>
          <p:nvPr>
            <p:ph type="title" idx="4294967295"/>
          </p:nvPr>
        </p:nvSpPr>
        <p:spPr>
          <a:xfrm>
            <a:off x="574166" y="461115"/>
            <a:ext cx="8804552" cy="9144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0"/>
              </a:spcBef>
              <a:spcAft>
                <a:spcPts val="0"/>
              </a:spcAft>
              <a:buClr>
                <a:schemeClr val="dk1"/>
              </a:buClr>
              <a:buSzPts val="4400"/>
              <a:buFont typeface="Arial"/>
              <a:buNone/>
              <a:tabLst/>
              <a:defRPr/>
            </a:pPr>
            <a:r>
              <a:rPr kumimoji="0" lang="en-US" sz="4400" b="1" i="0" u="none" strike="noStrike" kern="0" cap="none" spc="0" normalizeH="0" baseline="0" noProof="0" dirty="0">
                <a:ln>
                  <a:noFill/>
                </a:ln>
                <a:solidFill>
                  <a:schemeClr val="tx1"/>
                </a:solidFill>
                <a:effectLst/>
                <a:uLnTx/>
                <a:uFillTx/>
                <a:latin typeface="Arial"/>
                <a:ea typeface="Arial"/>
                <a:cs typeface="Arial"/>
                <a:sym typeface="Arial"/>
              </a:rPr>
              <a:t>Setting &amp; Receiving Planks</a:t>
            </a:r>
          </a:p>
        </p:txBody>
      </p:sp>
      <p:sp>
        <p:nvSpPr>
          <p:cNvPr id="183" name="Google Shape;183;p12"/>
          <p:cNvSpPr txBox="1">
            <a:spLocks noGrp="1"/>
          </p:cNvSpPr>
          <p:nvPr>
            <p:ph type="body" idx="1"/>
          </p:nvPr>
        </p:nvSpPr>
        <p:spPr>
          <a:xfrm>
            <a:off x="574166" y="1557325"/>
            <a:ext cx="5634723" cy="4360823"/>
          </a:xfrm>
          <a:prstGeom prst="rect">
            <a:avLst/>
          </a:prstGeom>
          <a:noFill/>
          <a:ln>
            <a:noFill/>
          </a:ln>
        </p:spPr>
        <p:txBody>
          <a:bodyPr spcFirstLastPara="1" wrap="square" lIns="91425" tIns="45700" rIns="91425" bIns="45700" anchor="t" anchorCtr="0">
            <a:normAutofit/>
          </a:bodyPr>
          <a:lstStyle/>
          <a:p>
            <a:pPr marL="285750" lvl="0" indent="-285750" algn="l" rtl="0">
              <a:lnSpc>
                <a:spcPct val="100000"/>
              </a:lnSpc>
              <a:spcBef>
                <a:spcPts val="0"/>
              </a:spcBef>
              <a:spcAft>
                <a:spcPts val="0"/>
              </a:spcAft>
              <a:buClr>
                <a:srgbClr val="EA0029"/>
              </a:buClr>
              <a:buSzPts val="3600"/>
              <a:buFont typeface="Arial"/>
              <a:buChar char="•"/>
            </a:pPr>
            <a:r>
              <a:rPr lang="en-US" dirty="0"/>
              <a:t>Approach the plank when it is waist high.</a:t>
            </a:r>
            <a:endParaRPr dirty="0"/>
          </a:p>
          <a:p>
            <a:pPr marL="285750" lvl="0" indent="-57150" algn="l" rtl="0">
              <a:lnSpc>
                <a:spcPct val="100000"/>
              </a:lnSpc>
              <a:spcBef>
                <a:spcPts val="0"/>
              </a:spcBef>
              <a:spcAft>
                <a:spcPts val="0"/>
              </a:spcAft>
              <a:buClr>
                <a:srgbClr val="EA0029"/>
              </a:buClr>
              <a:buSzPts val="3600"/>
              <a:buFont typeface="Arial"/>
              <a:buNone/>
            </a:pPr>
            <a:endParaRPr dirty="0"/>
          </a:p>
          <a:p>
            <a:pPr marL="285750" lvl="0" indent="-285750" algn="l" rtl="0">
              <a:lnSpc>
                <a:spcPct val="100000"/>
              </a:lnSpc>
              <a:spcBef>
                <a:spcPts val="0"/>
              </a:spcBef>
              <a:spcAft>
                <a:spcPts val="0"/>
              </a:spcAft>
              <a:buClr>
                <a:srgbClr val="EA0029"/>
              </a:buClr>
              <a:buSzPts val="3600"/>
              <a:buFont typeface="Arial"/>
              <a:buChar char="•"/>
            </a:pPr>
            <a:r>
              <a:rPr lang="en-US" dirty="0"/>
              <a:t>Restraint should always be used.</a:t>
            </a:r>
            <a:endParaRPr dirty="0"/>
          </a:p>
          <a:p>
            <a:pPr marL="285750" lvl="0" indent="-57150" algn="l" rtl="0">
              <a:lnSpc>
                <a:spcPct val="100000"/>
              </a:lnSpc>
              <a:spcBef>
                <a:spcPts val="0"/>
              </a:spcBef>
              <a:spcAft>
                <a:spcPts val="0"/>
              </a:spcAft>
              <a:buClr>
                <a:srgbClr val="EA0029"/>
              </a:buClr>
              <a:buSzPts val="3600"/>
              <a:buFont typeface="Arial"/>
              <a:buNone/>
            </a:pPr>
            <a:endParaRPr dirty="0"/>
          </a:p>
          <a:p>
            <a:pPr marL="285750" lvl="0" indent="-285750" algn="l" rtl="0">
              <a:lnSpc>
                <a:spcPct val="100000"/>
              </a:lnSpc>
              <a:spcBef>
                <a:spcPts val="0"/>
              </a:spcBef>
              <a:spcAft>
                <a:spcPts val="0"/>
              </a:spcAft>
              <a:buClr>
                <a:srgbClr val="EA0029"/>
              </a:buClr>
              <a:buSzPts val="3600"/>
              <a:buFont typeface="Arial"/>
              <a:buChar char="•"/>
            </a:pPr>
            <a:r>
              <a:rPr lang="en-US" dirty="0"/>
              <a:t>The Safety Monitor oversees the safety of the setting process if working under a plan.</a:t>
            </a:r>
            <a:endParaRPr dirty="0"/>
          </a:p>
        </p:txBody>
      </p:sp>
      <p:pic>
        <p:nvPicPr>
          <p:cNvPr id="186" name="Google Shape;186;p12" descr="Setting a precast plank while being tied off."/>
          <p:cNvPicPr preferRelativeResize="0"/>
          <p:nvPr/>
        </p:nvPicPr>
        <p:blipFill rotWithShape="1">
          <a:blip r:embed="rId3">
            <a:alphaModFix/>
          </a:blip>
          <a:srcRect t="25086" r="41748"/>
          <a:stretch/>
        </p:blipFill>
        <p:spPr>
          <a:xfrm>
            <a:off x="6368344" y="1375515"/>
            <a:ext cx="3429000" cy="3071813"/>
          </a:xfrm>
          <a:prstGeom prst="rect">
            <a:avLst/>
          </a:prstGeom>
          <a:noFill/>
          <a:ln>
            <a:noFill/>
          </a:ln>
        </p:spPr>
      </p:pic>
      <p:cxnSp>
        <p:nvCxnSpPr>
          <p:cNvPr id="187" name="Google Shape;187;p12">
            <a:extLst>
              <a:ext uri="{C183D7F6-B498-43B3-948B-1728B52AA6E4}">
                <adec:decorative xmlns:adec="http://schemas.microsoft.com/office/drawing/2017/decorative" val="1"/>
              </a:ext>
            </a:extLst>
          </p:cNvPr>
          <p:cNvCxnSpPr/>
          <p:nvPr/>
        </p:nvCxnSpPr>
        <p:spPr>
          <a:xfrm>
            <a:off x="5033434" y="4447328"/>
            <a:ext cx="3505200" cy="569965"/>
          </a:xfrm>
          <a:prstGeom prst="straightConnector1">
            <a:avLst/>
          </a:prstGeom>
          <a:noFill/>
          <a:ln w="76200" cap="flat" cmpd="sng">
            <a:solidFill>
              <a:srgbClr val="FF0000"/>
            </a:solidFill>
            <a:prstDash val="solid"/>
            <a:round/>
            <a:headEnd type="none" w="med" len="med"/>
            <a:tailEnd type="triangle" w="med" len="med"/>
          </a:ln>
        </p:spPr>
      </p:cxnSp>
      <p:pic>
        <p:nvPicPr>
          <p:cNvPr id="188" name="Google Shape;188;p12" descr="Setting precast plank using a safety monitor."/>
          <p:cNvPicPr preferRelativeResize="0"/>
          <p:nvPr/>
        </p:nvPicPr>
        <p:blipFill rotWithShape="1">
          <a:blip r:embed="rId4">
            <a:alphaModFix/>
          </a:blip>
          <a:srcRect/>
          <a:stretch/>
        </p:blipFill>
        <p:spPr>
          <a:xfrm>
            <a:off x="8538634" y="3556254"/>
            <a:ext cx="3505200" cy="2719388"/>
          </a:xfrm>
          <a:prstGeom prst="rect">
            <a:avLst/>
          </a:prstGeom>
          <a:noFill/>
          <a:ln>
            <a:noFill/>
          </a:ln>
        </p:spPr>
      </p:pic>
      <p:sp>
        <p:nvSpPr>
          <p:cNvPr id="2" name="Content Placeholder 3">
            <a:extLst>
              <a:ext uri="{FF2B5EF4-FFF2-40B4-BE49-F238E27FC236}">
                <a16:creationId xmlns:a16="http://schemas.microsoft.com/office/drawing/2014/main" id="{F6DD1347-F89F-A4EE-5397-BA26324E9712}"/>
              </a:ext>
              <a:ext uri="{C183D7F6-B498-43B3-948B-1728B52AA6E4}">
                <adec:decorative xmlns:adec="http://schemas.microsoft.com/office/drawing/2017/decorative" val="1"/>
              </a:ext>
            </a:extLst>
          </p:cNvPr>
          <p:cNvSpPr txBox="1">
            <a:spLocks/>
          </p:cNvSpPr>
          <p:nvPr/>
        </p:nvSpPr>
        <p:spPr>
          <a:xfrm>
            <a:off x="749025" y="6487653"/>
            <a:ext cx="4333875" cy="246063"/>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1000" dirty="0"/>
              <a:t>Operations with Fall Hazards – Concrete and Steel Erection</a:t>
            </a:r>
            <a:endParaRPr lang="en-US" sz="1000" dirty="0">
              <a:latin typeface="Arial" panose="020B0604020202020204" pitchFamily="34" charset="0"/>
              <a:cs typeface="Arial" panose="020B0604020202020204"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sp>
        <p:nvSpPr>
          <p:cNvPr id="194" name="Google Shape;194;p13"/>
          <p:cNvSpPr txBox="1">
            <a:spLocks noGrp="1"/>
          </p:cNvSpPr>
          <p:nvPr>
            <p:ph type="title" idx="4294967295"/>
          </p:nvPr>
        </p:nvSpPr>
        <p:spPr>
          <a:xfrm>
            <a:off x="530900" y="2872141"/>
            <a:ext cx="6718986" cy="1113717"/>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rmAutofit fontScale="92500"/>
          </a:bodyPr>
          <a:lstStyle/>
          <a:p>
            <a:pPr marL="0" marR="0" lvl="0" indent="0" algn="l" defTabSz="914400" rtl="0" eaLnBrk="1" fontAlgn="auto" latinLnBrk="0" hangingPunct="1">
              <a:lnSpc>
                <a:spcPct val="90000"/>
              </a:lnSpc>
              <a:spcBef>
                <a:spcPts val="0"/>
              </a:spcBef>
              <a:spcAft>
                <a:spcPts val="0"/>
              </a:spcAft>
              <a:buClr>
                <a:srgbClr val="221F1F"/>
              </a:buClr>
              <a:buSzPct val="100000"/>
              <a:buFont typeface="Arial"/>
              <a:buNone/>
              <a:tabLst/>
              <a:defRPr/>
            </a:pPr>
            <a:r>
              <a:rPr kumimoji="0" lang="en-US" sz="8000" b="1" i="0" u="none" strike="noStrike" kern="0" cap="none" spc="0" normalizeH="0" baseline="0" noProof="0" dirty="0">
                <a:ln>
                  <a:noFill/>
                </a:ln>
                <a:solidFill>
                  <a:srgbClr val="221F1F"/>
                </a:solidFill>
                <a:effectLst/>
                <a:uLnTx/>
                <a:uFillTx/>
                <a:latin typeface="Arial"/>
                <a:ea typeface="Arial"/>
                <a:cs typeface="Arial"/>
                <a:sym typeface="Arial"/>
              </a:rPr>
              <a:t>Steel Erection</a:t>
            </a:r>
          </a:p>
        </p:txBody>
      </p:sp>
      <p:pic>
        <p:nvPicPr>
          <p:cNvPr id="195" name="Google Shape;195;p13">
            <a:extLs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8102129" y="3624399"/>
            <a:ext cx="3208020" cy="2406015"/>
          </a:xfrm>
          <a:prstGeom prst="rect">
            <a:avLst/>
          </a:prstGeom>
          <a:noFill/>
          <a:ln>
            <a:noFill/>
          </a:ln>
        </p:spPr>
      </p:pic>
      <p:pic>
        <p:nvPicPr>
          <p:cNvPr id="196" name="Google Shape;196;p13">
            <a:extLst>
              <a:ext uri="{C183D7F6-B498-43B3-948B-1728B52AA6E4}">
                <adec:decorative xmlns:adec="http://schemas.microsoft.com/office/drawing/2017/decorative" val="1"/>
              </a:ext>
            </a:extLst>
          </p:cNvPr>
          <p:cNvPicPr preferRelativeResize="0"/>
          <p:nvPr/>
        </p:nvPicPr>
        <p:blipFill rotWithShape="1">
          <a:blip r:embed="rId4">
            <a:alphaModFix/>
          </a:blip>
          <a:srcRect/>
          <a:stretch/>
        </p:blipFill>
        <p:spPr>
          <a:xfrm>
            <a:off x="7840763" y="247730"/>
            <a:ext cx="3730752" cy="292028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00"/>
        <p:cNvGrpSpPr/>
        <p:nvPr/>
      </p:nvGrpSpPr>
      <p:grpSpPr>
        <a:xfrm>
          <a:off x="0" y="0"/>
          <a:ext cx="0" cy="0"/>
          <a:chOff x="0" y="0"/>
          <a:chExt cx="0" cy="0"/>
        </a:xfrm>
      </p:grpSpPr>
      <p:sp>
        <p:nvSpPr>
          <p:cNvPr id="203" name="Google Shape;203;p14"/>
          <p:cNvSpPr txBox="1">
            <a:spLocks noGrp="1"/>
          </p:cNvSpPr>
          <p:nvPr>
            <p:ph type="title" idx="4294967295"/>
          </p:nvPr>
        </p:nvSpPr>
        <p:spPr>
          <a:xfrm>
            <a:off x="574166" y="461115"/>
            <a:ext cx="8804552" cy="9144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0"/>
              </a:spcBef>
              <a:spcAft>
                <a:spcPts val="0"/>
              </a:spcAft>
              <a:buClr>
                <a:schemeClr val="dk1"/>
              </a:buClr>
              <a:buSzPts val="4400"/>
              <a:buFont typeface="Arial"/>
              <a:buNone/>
              <a:tabLst/>
              <a:defRPr/>
            </a:pPr>
            <a:r>
              <a:rPr kumimoji="0" lang="en-US" sz="4400" b="1" i="0" u="none" strike="noStrike" kern="0" cap="none" spc="0" normalizeH="0" baseline="0" noProof="0" dirty="0">
                <a:ln>
                  <a:noFill/>
                </a:ln>
                <a:solidFill>
                  <a:schemeClr val="dk1"/>
                </a:solidFill>
                <a:effectLst/>
                <a:uLnTx/>
                <a:uFillTx/>
                <a:latin typeface="Arial"/>
                <a:ea typeface="Arial"/>
                <a:cs typeface="Arial"/>
                <a:sym typeface="Arial"/>
              </a:rPr>
              <a:t>Shear Studs </a:t>
            </a:r>
          </a:p>
        </p:txBody>
      </p:sp>
      <p:sp>
        <p:nvSpPr>
          <p:cNvPr id="201" name="Google Shape;201;p14"/>
          <p:cNvSpPr txBox="1">
            <a:spLocks noGrp="1"/>
          </p:cNvSpPr>
          <p:nvPr>
            <p:ph type="body" idx="1"/>
          </p:nvPr>
        </p:nvSpPr>
        <p:spPr>
          <a:xfrm>
            <a:off x="574167" y="1557325"/>
            <a:ext cx="5521834" cy="4360823"/>
          </a:xfrm>
          <a:prstGeom prst="rect">
            <a:avLst/>
          </a:prstGeom>
          <a:noFill/>
          <a:ln>
            <a:noFill/>
          </a:ln>
        </p:spPr>
        <p:txBody>
          <a:bodyPr spcFirstLastPara="1" wrap="square" lIns="91425" tIns="45700" rIns="91425" bIns="45700" anchor="t" anchorCtr="0">
            <a:normAutofit lnSpcReduction="10000"/>
          </a:bodyPr>
          <a:lstStyle/>
          <a:p>
            <a:pPr marL="285750" lvl="0" indent="-285750" algn="l" rtl="0">
              <a:lnSpc>
                <a:spcPct val="110000"/>
              </a:lnSpc>
              <a:spcBef>
                <a:spcPts val="0"/>
              </a:spcBef>
              <a:spcAft>
                <a:spcPts val="0"/>
              </a:spcAft>
              <a:buClr>
                <a:srgbClr val="EA0029"/>
              </a:buClr>
              <a:buSzPts val="3600"/>
              <a:buFont typeface="Arial"/>
              <a:buChar char="•"/>
            </a:pPr>
            <a:r>
              <a:rPr lang="en-US" dirty="0"/>
              <a:t>Shear studs are commonly used in construction for composite concrete decks.</a:t>
            </a:r>
            <a:endParaRPr dirty="0"/>
          </a:p>
          <a:p>
            <a:pPr marL="285750" lvl="0" indent="-57150" algn="l" rtl="0">
              <a:lnSpc>
                <a:spcPct val="110000"/>
              </a:lnSpc>
              <a:spcBef>
                <a:spcPts val="0"/>
              </a:spcBef>
              <a:spcAft>
                <a:spcPts val="0"/>
              </a:spcAft>
              <a:buClr>
                <a:srgbClr val="EA0029"/>
              </a:buClr>
              <a:buSzPts val="3600"/>
              <a:buFont typeface="Arial"/>
              <a:buNone/>
            </a:pPr>
            <a:endParaRPr dirty="0"/>
          </a:p>
          <a:p>
            <a:pPr marL="285750" lvl="0" indent="-285750" algn="l" rtl="0">
              <a:lnSpc>
                <a:spcPct val="110000"/>
              </a:lnSpc>
              <a:spcBef>
                <a:spcPts val="0"/>
              </a:spcBef>
              <a:spcAft>
                <a:spcPts val="0"/>
              </a:spcAft>
              <a:buClr>
                <a:srgbClr val="EA0029"/>
              </a:buClr>
              <a:buSzPts val="3600"/>
              <a:buFont typeface="Arial"/>
              <a:buChar char="•"/>
            </a:pPr>
            <a:r>
              <a:rPr lang="en-US" dirty="0"/>
              <a:t>But they are a tripping hazard.</a:t>
            </a:r>
            <a:endParaRPr dirty="0"/>
          </a:p>
          <a:p>
            <a:pPr marL="285750" lvl="0" indent="-57150" algn="l" rtl="0">
              <a:lnSpc>
                <a:spcPct val="110000"/>
              </a:lnSpc>
              <a:spcBef>
                <a:spcPts val="0"/>
              </a:spcBef>
              <a:spcAft>
                <a:spcPts val="0"/>
              </a:spcAft>
              <a:buClr>
                <a:srgbClr val="EA0029"/>
              </a:buClr>
              <a:buSzPts val="3600"/>
              <a:buFont typeface="Arial"/>
              <a:buNone/>
            </a:pPr>
            <a:endParaRPr dirty="0"/>
          </a:p>
          <a:p>
            <a:pPr marL="285750" lvl="0" indent="-285750" algn="l" rtl="0">
              <a:lnSpc>
                <a:spcPct val="110000"/>
              </a:lnSpc>
              <a:spcBef>
                <a:spcPts val="0"/>
              </a:spcBef>
              <a:spcAft>
                <a:spcPts val="0"/>
              </a:spcAft>
              <a:buClr>
                <a:srgbClr val="EA0029"/>
              </a:buClr>
              <a:buSzPts val="3600"/>
              <a:buFont typeface="Arial"/>
              <a:buChar char="•"/>
            </a:pPr>
            <a:r>
              <a:rPr lang="en-US" dirty="0"/>
              <a:t>Workers may not walk on beams with studs or other protrusions.</a:t>
            </a:r>
            <a:endParaRPr dirty="0"/>
          </a:p>
          <a:p>
            <a:pPr marL="285750" lvl="0" indent="-57150" algn="l" rtl="0">
              <a:lnSpc>
                <a:spcPct val="110000"/>
              </a:lnSpc>
              <a:spcBef>
                <a:spcPts val="0"/>
              </a:spcBef>
              <a:spcAft>
                <a:spcPts val="0"/>
              </a:spcAft>
              <a:buClr>
                <a:srgbClr val="EA0029"/>
              </a:buClr>
              <a:buSzPts val="3600"/>
              <a:buFont typeface="Arial"/>
              <a:buNone/>
            </a:pPr>
            <a:endParaRPr dirty="0"/>
          </a:p>
          <a:p>
            <a:pPr marL="285750" lvl="0" indent="-285750" algn="l" rtl="0">
              <a:lnSpc>
                <a:spcPct val="110000"/>
              </a:lnSpc>
              <a:spcBef>
                <a:spcPts val="0"/>
              </a:spcBef>
              <a:spcAft>
                <a:spcPts val="0"/>
              </a:spcAft>
              <a:buClr>
                <a:srgbClr val="EA0029"/>
              </a:buClr>
              <a:buSzPts val="3600"/>
              <a:buFont typeface="Arial"/>
              <a:buChar char="•"/>
            </a:pPr>
            <a:r>
              <a:rPr lang="en-US" dirty="0"/>
              <a:t>There must be a work alternate platform.</a:t>
            </a:r>
            <a:endParaRPr dirty="0"/>
          </a:p>
          <a:p>
            <a:pPr marL="285750" lvl="0" indent="-57150" algn="l" rtl="0">
              <a:lnSpc>
                <a:spcPct val="90000"/>
              </a:lnSpc>
              <a:spcBef>
                <a:spcPts val="1000"/>
              </a:spcBef>
              <a:spcAft>
                <a:spcPts val="0"/>
              </a:spcAft>
              <a:buClr>
                <a:srgbClr val="EA0029"/>
              </a:buClr>
              <a:buSzPts val="3600"/>
              <a:buFont typeface="Arial"/>
              <a:buNone/>
            </a:pPr>
            <a:endParaRPr dirty="0"/>
          </a:p>
        </p:txBody>
      </p:sp>
      <p:pic>
        <p:nvPicPr>
          <p:cNvPr id="204" name="Google Shape;204;p14" descr="Bridge erecting overhangs.  Picture shows Shear Studs."/>
          <p:cNvPicPr preferRelativeResize="0"/>
          <p:nvPr/>
        </p:nvPicPr>
        <p:blipFill rotWithShape="1">
          <a:blip r:embed="rId3">
            <a:alphaModFix/>
          </a:blip>
          <a:srcRect l="13637" t="16044" r="19089"/>
          <a:stretch/>
        </p:blipFill>
        <p:spPr>
          <a:xfrm>
            <a:off x="7934587" y="1220210"/>
            <a:ext cx="3265487" cy="2185988"/>
          </a:xfrm>
          <a:prstGeom prst="rect">
            <a:avLst/>
          </a:prstGeom>
          <a:noFill/>
          <a:ln>
            <a:noFill/>
          </a:ln>
        </p:spPr>
      </p:pic>
      <p:cxnSp>
        <p:nvCxnSpPr>
          <p:cNvPr id="205" name="Google Shape;205;p14">
            <a:extLst>
              <a:ext uri="{C183D7F6-B498-43B3-948B-1728B52AA6E4}">
                <adec:decorative xmlns:adec="http://schemas.microsoft.com/office/drawing/2017/decorative" val="1"/>
              </a:ext>
            </a:extLst>
          </p:cNvPr>
          <p:cNvCxnSpPr/>
          <p:nvPr/>
        </p:nvCxnSpPr>
        <p:spPr>
          <a:xfrm rot="10800000" flipH="1">
            <a:off x="5937956" y="1862667"/>
            <a:ext cx="2915355" cy="271943"/>
          </a:xfrm>
          <a:prstGeom prst="straightConnector1">
            <a:avLst/>
          </a:prstGeom>
          <a:noFill/>
          <a:ln w="76200" cap="flat" cmpd="sng">
            <a:solidFill>
              <a:srgbClr val="FF0000"/>
            </a:solidFill>
            <a:prstDash val="solid"/>
            <a:round/>
            <a:headEnd type="none" w="med" len="med"/>
            <a:tailEnd type="triangle" w="med" len="med"/>
          </a:ln>
        </p:spPr>
      </p:cxnSp>
      <p:pic>
        <p:nvPicPr>
          <p:cNvPr id="206" name="Google Shape;206;p14" descr="Shear studs above the metal decking..."/>
          <p:cNvPicPr preferRelativeResize="0"/>
          <p:nvPr/>
        </p:nvPicPr>
        <p:blipFill rotWithShape="1">
          <a:blip r:embed="rId4">
            <a:alphaModFix/>
          </a:blip>
          <a:srcRect l="21312" t="22183"/>
          <a:stretch/>
        </p:blipFill>
        <p:spPr>
          <a:xfrm>
            <a:off x="7384916" y="3539067"/>
            <a:ext cx="4572000" cy="2603500"/>
          </a:xfrm>
          <a:prstGeom prst="rect">
            <a:avLst/>
          </a:prstGeom>
          <a:noFill/>
          <a:ln>
            <a:noFill/>
          </a:ln>
        </p:spPr>
      </p:pic>
      <p:cxnSp>
        <p:nvCxnSpPr>
          <p:cNvPr id="207" name="Google Shape;207;p14">
            <a:extLst>
              <a:ext uri="{C183D7F6-B498-43B3-948B-1728B52AA6E4}">
                <adec:decorative xmlns:adec="http://schemas.microsoft.com/office/drawing/2017/decorative" val="1"/>
              </a:ext>
            </a:extLst>
          </p:cNvPr>
          <p:cNvCxnSpPr/>
          <p:nvPr/>
        </p:nvCxnSpPr>
        <p:spPr>
          <a:xfrm>
            <a:off x="5125156" y="3172178"/>
            <a:ext cx="3042355" cy="1967089"/>
          </a:xfrm>
          <a:prstGeom prst="straightConnector1">
            <a:avLst/>
          </a:prstGeom>
          <a:noFill/>
          <a:ln w="76200" cap="flat" cmpd="sng">
            <a:solidFill>
              <a:srgbClr val="FF0000"/>
            </a:solidFill>
            <a:prstDash val="solid"/>
            <a:round/>
            <a:headEnd type="none" w="med" len="med"/>
            <a:tailEnd type="triangle" w="med" len="med"/>
          </a:ln>
        </p:spPr>
      </p:cxnSp>
      <p:sp>
        <p:nvSpPr>
          <p:cNvPr id="2" name="Content Placeholder 3">
            <a:extLst>
              <a:ext uri="{FF2B5EF4-FFF2-40B4-BE49-F238E27FC236}">
                <a16:creationId xmlns:a16="http://schemas.microsoft.com/office/drawing/2014/main" id="{489A3064-8BC4-3D3A-E858-937705541CC6}"/>
              </a:ext>
              <a:ext uri="{C183D7F6-B498-43B3-948B-1728B52AA6E4}">
                <adec:decorative xmlns:adec="http://schemas.microsoft.com/office/drawing/2017/decorative" val="1"/>
              </a:ext>
            </a:extLst>
          </p:cNvPr>
          <p:cNvSpPr txBox="1">
            <a:spLocks/>
          </p:cNvSpPr>
          <p:nvPr/>
        </p:nvSpPr>
        <p:spPr>
          <a:xfrm>
            <a:off x="749025" y="6487653"/>
            <a:ext cx="4333875" cy="246063"/>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1000" dirty="0"/>
              <a:t>Operations with Fall Hazards – Concrete and Steel Erection</a:t>
            </a:r>
            <a:endParaRPr lang="en-US" sz="1000" dirty="0">
              <a:latin typeface="Arial" panose="020B0604020202020204" pitchFamily="34" charset="0"/>
              <a:cs typeface="Arial" panose="020B0604020202020204" pitchFamily="3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sp>
        <p:nvSpPr>
          <p:cNvPr id="214" name="Google Shape;214;p15"/>
          <p:cNvSpPr txBox="1">
            <a:spLocks noGrp="1"/>
          </p:cNvSpPr>
          <p:nvPr>
            <p:ph type="title" idx="4294967295"/>
          </p:nvPr>
        </p:nvSpPr>
        <p:spPr>
          <a:xfrm>
            <a:off x="574166" y="461115"/>
            <a:ext cx="8804552" cy="9144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0"/>
              </a:spcBef>
              <a:spcAft>
                <a:spcPts val="0"/>
              </a:spcAft>
              <a:buClr>
                <a:schemeClr val="dk1"/>
              </a:buClr>
              <a:buSzPts val="4400"/>
              <a:buFont typeface="Arial"/>
              <a:buNone/>
              <a:tabLst/>
              <a:defRPr/>
            </a:pPr>
            <a:r>
              <a:rPr kumimoji="0" lang="en-US" sz="4400" b="1" i="0" u="none" strike="noStrike" kern="0" cap="none" spc="0" normalizeH="0" baseline="0" noProof="0" dirty="0">
                <a:ln>
                  <a:noFill/>
                </a:ln>
                <a:solidFill>
                  <a:schemeClr val="dk1"/>
                </a:solidFill>
                <a:effectLst/>
                <a:uLnTx/>
                <a:uFillTx/>
                <a:latin typeface="Arial"/>
                <a:ea typeface="Arial"/>
                <a:cs typeface="Arial"/>
                <a:sym typeface="Arial"/>
              </a:rPr>
              <a:t>Joist As Fall Anchorages</a:t>
            </a:r>
          </a:p>
        </p:txBody>
      </p:sp>
      <p:pic>
        <p:nvPicPr>
          <p:cNvPr id="215" name="Google Shape;215;p15" descr="An employee is walking on the joist while being anchored off to the joist."/>
          <p:cNvPicPr preferRelativeResize="0"/>
          <p:nvPr/>
        </p:nvPicPr>
        <p:blipFill rotWithShape="1">
          <a:blip r:embed="rId3">
            <a:alphaModFix/>
          </a:blip>
          <a:srcRect/>
          <a:stretch/>
        </p:blipFill>
        <p:spPr>
          <a:xfrm>
            <a:off x="361246" y="1539686"/>
            <a:ext cx="4437063" cy="4048125"/>
          </a:xfrm>
          <a:prstGeom prst="rect">
            <a:avLst/>
          </a:prstGeom>
          <a:noFill/>
          <a:ln>
            <a:noFill/>
          </a:ln>
        </p:spPr>
      </p:pic>
      <p:sp>
        <p:nvSpPr>
          <p:cNvPr id="212" name="Google Shape;212;p15"/>
          <p:cNvSpPr txBox="1">
            <a:spLocks noGrp="1"/>
          </p:cNvSpPr>
          <p:nvPr>
            <p:ph type="body" idx="1"/>
          </p:nvPr>
        </p:nvSpPr>
        <p:spPr>
          <a:xfrm>
            <a:off x="5680821" y="2664179"/>
            <a:ext cx="4914677" cy="2133600"/>
          </a:xfrm>
          <a:prstGeom prst="rect">
            <a:avLst/>
          </a:prstGeom>
          <a:noFill/>
          <a:ln>
            <a:noFill/>
          </a:ln>
        </p:spPr>
        <p:txBody>
          <a:bodyPr spcFirstLastPara="1" wrap="square" lIns="91425" tIns="45700" rIns="91425" bIns="45700" anchor="t" anchorCtr="0">
            <a:normAutofit/>
          </a:bodyPr>
          <a:lstStyle/>
          <a:p>
            <a:pPr marL="285750" lvl="0" indent="-285750" algn="l" rtl="0">
              <a:lnSpc>
                <a:spcPct val="90000"/>
              </a:lnSpc>
              <a:spcBef>
                <a:spcPts val="0"/>
              </a:spcBef>
              <a:spcAft>
                <a:spcPts val="0"/>
              </a:spcAft>
              <a:buClr>
                <a:srgbClr val="EA0029"/>
              </a:buClr>
              <a:buSzPts val="4200"/>
              <a:buFont typeface="Arial"/>
              <a:buChar char="•"/>
            </a:pPr>
            <a:r>
              <a:rPr lang="en-US" sz="2800" dirty="0"/>
              <a:t>Joists cannot be used as fall arrest anchorages unless there is written approval by a qualified person.</a:t>
            </a:r>
            <a:endParaRPr dirty="0"/>
          </a:p>
        </p:txBody>
      </p:sp>
      <p:sp>
        <p:nvSpPr>
          <p:cNvPr id="216" name="Google Shape;216;p15">
            <a:extLst>
              <a:ext uri="{C183D7F6-B498-43B3-948B-1728B52AA6E4}">
                <adec:decorative xmlns:adec="http://schemas.microsoft.com/office/drawing/2017/decorative" val="1"/>
              </a:ext>
            </a:extLst>
          </p:cNvPr>
          <p:cNvSpPr/>
          <p:nvPr/>
        </p:nvSpPr>
        <p:spPr>
          <a:xfrm>
            <a:off x="1428045" y="2454085"/>
            <a:ext cx="1828800" cy="1828800"/>
          </a:xfrm>
          <a:custGeom>
            <a:avLst/>
            <a:gdLst/>
            <a:ahLst/>
            <a:cxnLst/>
            <a:rect l="l" t="t" r="r" b="b"/>
            <a:pathLst>
              <a:path w="21600" h="21600" extrusionOk="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12700" cap="flat" cmpd="sng">
            <a:solidFill>
              <a:srgbClr val="FF00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 name="Content Placeholder 3">
            <a:extLst>
              <a:ext uri="{FF2B5EF4-FFF2-40B4-BE49-F238E27FC236}">
                <a16:creationId xmlns:a16="http://schemas.microsoft.com/office/drawing/2014/main" id="{44C5C8B1-45D4-E24D-24D0-FAE671CC3FFC}"/>
              </a:ext>
              <a:ext uri="{C183D7F6-B498-43B3-948B-1728B52AA6E4}">
                <adec:decorative xmlns:adec="http://schemas.microsoft.com/office/drawing/2017/decorative" val="1"/>
              </a:ext>
            </a:extLst>
          </p:cNvPr>
          <p:cNvSpPr txBox="1">
            <a:spLocks/>
          </p:cNvSpPr>
          <p:nvPr/>
        </p:nvSpPr>
        <p:spPr>
          <a:xfrm>
            <a:off x="749025" y="6487653"/>
            <a:ext cx="4333875" cy="246063"/>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1000" dirty="0"/>
              <a:t>Operations with Fall Hazards – Concrete and Steel Erection</a:t>
            </a:r>
            <a:endParaRPr lang="en-US" sz="1000" dirty="0">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4000"/>
                                  </p:stCondLst>
                                  <p:childTnLst>
                                    <p:set>
                                      <p:cBhvr>
                                        <p:cTn id="6" dur="1" fill="hold">
                                          <p:stCondLst>
                                            <p:cond delay="0"/>
                                          </p:stCondLst>
                                        </p:cTn>
                                        <p:tgtEl>
                                          <p:spTgt spid="216"/>
                                        </p:tgtEl>
                                        <p:attrNameLst>
                                          <p:attrName>style.visibility</p:attrName>
                                        </p:attrNameLst>
                                      </p:cBhvr>
                                      <p:to>
                                        <p:strVal val="visible"/>
                                      </p:to>
                                    </p:set>
                                    <p:anim calcmode="lin" valueType="num">
                                      <p:cBhvr additive="base">
                                        <p:cTn id="7" dur="500"/>
                                        <p:tgtEl>
                                          <p:spTgt spid="216"/>
                                        </p:tgtEl>
                                        <p:attrNameLst>
                                          <p:attrName>ppt_w</p:attrName>
                                        </p:attrNameLst>
                                      </p:cBhvr>
                                      <p:tavLst>
                                        <p:tav tm="0">
                                          <p:val>
                                            <p:strVal val="0"/>
                                          </p:val>
                                        </p:tav>
                                        <p:tav tm="100000">
                                          <p:val>
                                            <p:strVal val="#ppt_w"/>
                                          </p:val>
                                        </p:tav>
                                      </p:tavLst>
                                    </p:anim>
                                    <p:anim calcmode="lin" valueType="num">
                                      <p:cBhvr additive="base">
                                        <p:cTn id="8" dur="500"/>
                                        <p:tgtEl>
                                          <p:spTgt spid="216"/>
                                        </p:tgtEl>
                                        <p:attrNameLst>
                                          <p:attrName>ppt_h</p:attrName>
                                        </p:attrNameLst>
                                      </p:cBhvr>
                                      <p:tavLst>
                                        <p:tav tm="0">
                                          <p:val>
                                            <p:str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20"/>
        <p:cNvGrpSpPr/>
        <p:nvPr/>
      </p:nvGrpSpPr>
      <p:grpSpPr>
        <a:xfrm>
          <a:off x="0" y="0"/>
          <a:ext cx="0" cy="0"/>
          <a:chOff x="0" y="0"/>
          <a:chExt cx="0" cy="0"/>
        </a:xfrm>
      </p:grpSpPr>
      <p:sp>
        <p:nvSpPr>
          <p:cNvPr id="222" name="Google Shape;222;p16"/>
          <p:cNvSpPr txBox="1">
            <a:spLocks noGrp="1"/>
          </p:cNvSpPr>
          <p:nvPr>
            <p:ph type="title" idx="4294967295"/>
          </p:nvPr>
        </p:nvSpPr>
        <p:spPr>
          <a:xfrm>
            <a:off x="1024320" y="461115"/>
            <a:ext cx="8354397" cy="9144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90000"/>
              </a:lnSpc>
              <a:spcBef>
                <a:spcPts val="0"/>
              </a:spcBef>
              <a:spcAft>
                <a:spcPts val="0"/>
              </a:spcAft>
              <a:buClr>
                <a:schemeClr val="dk1"/>
              </a:buClr>
              <a:buSzPct val="100000"/>
              <a:buFont typeface="Arial"/>
              <a:buNone/>
              <a:tabLst/>
              <a:defRPr/>
            </a:pPr>
            <a:r>
              <a:rPr kumimoji="0" lang="en-US" sz="3600" b="1" i="0" u="none" strike="noStrike" kern="0" cap="none" spc="0" normalizeH="0" baseline="0" noProof="0" dirty="0">
                <a:ln>
                  <a:noFill/>
                </a:ln>
                <a:solidFill>
                  <a:schemeClr val="dk1"/>
                </a:solidFill>
                <a:effectLst/>
                <a:uLnTx/>
                <a:uFillTx/>
                <a:latin typeface="Arial"/>
                <a:ea typeface="Arial"/>
                <a:cs typeface="Arial"/>
                <a:sym typeface="Arial"/>
              </a:rPr>
              <a:t>Fall Protection on Metal Buildings</a:t>
            </a:r>
          </a:p>
        </p:txBody>
      </p:sp>
      <p:pic>
        <p:nvPicPr>
          <p:cNvPr id="224" name="Google Shape;224;p16" descr="Steel erection picture showing purlins and girts."/>
          <p:cNvPicPr preferRelativeResize="0"/>
          <p:nvPr/>
        </p:nvPicPr>
        <p:blipFill rotWithShape="1">
          <a:blip r:embed="rId3">
            <a:alphaModFix/>
          </a:blip>
          <a:srcRect/>
          <a:stretch/>
        </p:blipFill>
        <p:spPr>
          <a:xfrm>
            <a:off x="4101970" y="1375515"/>
            <a:ext cx="3505504" cy="2420322"/>
          </a:xfrm>
          <a:prstGeom prst="rect">
            <a:avLst/>
          </a:prstGeom>
          <a:noFill/>
          <a:ln>
            <a:noFill/>
          </a:ln>
        </p:spPr>
      </p:pic>
      <p:sp>
        <p:nvSpPr>
          <p:cNvPr id="221" name="Google Shape;221;p16"/>
          <p:cNvSpPr txBox="1">
            <a:spLocks noGrp="1"/>
          </p:cNvSpPr>
          <p:nvPr>
            <p:ph type="body" idx="1"/>
          </p:nvPr>
        </p:nvSpPr>
        <p:spPr>
          <a:xfrm>
            <a:off x="1024320" y="4039299"/>
            <a:ext cx="9660804" cy="1955102"/>
          </a:xfrm>
          <a:prstGeom prst="rect">
            <a:avLst/>
          </a:prstGeom>
          <a:noFill/>
          <a:ln>
            <a:noFill/>
          </a:ln>
        </p:spPr>
        <p:txBody>
          <a:bodyPr spcFirstLastPara="1" wrap="square" lIns="91425" tIns="45700" rIns="91425" bIns="45700" anchor="t" anchorCtr="0">
            <a:noAutofit/>
          </a:bodyPr>
          <a:lstStyle/>
          <a:p>
            <a:pPr marL="285750" lvl="0" indent="-285750" algn="l" rtl="0">
              <a:lnSpc>
                <a:spcPct val="110000"/>
              </a:lnSpc>
              <a:spcBef>
                <a:spcPts val="0"/>
              </a:spcBef>
              <a:spcAft>
                <a:spcPts val="0"/>
              </a:spcAft>
              <a:buClr>
                <a:srgbClr val="FF0000"/>
              </a:buClr>
              <a:buSzPct val="150000"/>
              <a:buFont typeface="Arial"/>
              <a:buChar char="•"/>
            </a:pPr>
            <a:r>
              <a:rPr lang="en-US" sz="2400" dirty="0"/>
              <a:t>Purlins and girts may not be used as fall arrest anchorages unless approved by a qualified person.</a:t>
            </a:r>
            <a:endParaRPr sz="2400" dirty="0"/>
          </a:p>
          <a:p>
            <a:pPr marL="285750" lvl="0" indent="-39052" algn="l" rtl="0">
              <a:lnSpc>
                <a:spcPct val="110000"/>
              </a:lnSpc>
              <a:spcBef>
                <a:spcPts val="0"/>
              </a:spcBef>
              <a:spcAft>
                <a:spcPts val="0"/>
              </a:spcAft>
              <a:buClr>
                <a:srgbClr val="FF0000"/>
              </a:buClr>
              <a:buSzPct val="150000"/>
              <a:buFont typeface="Arial"/>
              <a:buNone/>
            </a:pPr>
            <a:endParaRPr sz="2400" dirty="0"/>
          </a:p>
          <a:p>
            <a:pPr marL="285750" lvl="0" indent="-285750" algn="l" rtl="0">
              <a:lnSpc>
                <a:spcPct val="110000"/>
              </a:lnSpc>
              <a:spcBef>
                <a:spcPts val="0"/>
              </a:spcBef>
              <a:spcAft>
                <a:spcPts val="0"/>
              </a:spcAft>
              <a:buClr>
                <a:srgbClr val="FF0000"/>
              </a:buClr>
              <a:buSzPct val="150000"/>
              <a:buFont typeface="Arial"/>
              <a:buChar char="•"/>
            </a:pPr>
            <a:r>
              <a:rPr lang="en-US" sz="2400" dirty="0"/>
              <a:t>May not walk on purlins until all permanent bridging has been installed and fall protection is provided.</a:t>
            </a:r>
            <a:endParaRPr sz="2400" dirty="0"/>
          </a:p>
        </p:txBody>
      </p:sp>
      <p:sp>
        <p:nvSpPr>
          <p:cNvPr id="2" name="Content Placeholder 3">
            <a:extLst>
              <a:ext uri="{FF2B5EF4-FFF2-40B4-BE49-F238E27FC236}">
                <a16:creationId xmlns:a16="http://schemas.microsoft.com/office/drawing/2014/main" id="{96103A55-2D7D-DF9F-6DDD-C11D1C029457}"/>
              </a:ext>
              <a:ext uri="{C183D7F6-B498-43B3-948B-1728B52AA6E4}">
                <adec:decorative xmlns:adec="http://schemas.microsoft.com/office/drawing/2017/decorative" val="1"/>
              </a:ext>
            </a:extLst>
          </p:cNvPr>
          <p:cNvSpPr txBox="1">
            <a:spLocks/>
          </p:cNvSpPr>
          <p:nvPr/>
        </p:nvSpPr>
        <p:spPr>
          <a:xfrm>
            <a:off x="749025" y="6487653"/>
            <a:ext cx="4333875" cy="246063"/>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1000" dirty="0"/>
              <a:t>Operations with Fall Hazards – Concrete and Steel Erection</a:t>
            </a:r>
            <a:endParaRPr lang="en-US" sz="1000" dirty="0">
              <a:latin typeface="Arial" panose="020B0604020202020204" pitchFamily="34" charset="0"/>
              <a:cs typeface="Arial" panose="020B0604020202020204" pitchFamily="34"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28"/>
        <p:cNvGrpSpPr/>
        <p:nvPr/>
      </p:nvGrpSpPr>
      <p:grpSpPr>
        <a:xfrm>
          <a:off x="0" y="0"/>
          <a:ext cx="0" cy="0"/>
          <a:chOff x="0" y="0"/>
          <a:chExt cx="0" cy="0"/>
        </a:xfrm>
      </p:grpSpPr>
      <p:sp>
        <p:nvSpPr>
          <p:cNvPr id="231" name="Google Shape;231;p17"/>
          <p:cNvSpPr txBox="1">
            <a:spLocks noGrp="1"/>
          </p:cNvSpPr>
          <p:nvPr>
            <p:ph type="title" idx="4294967295"/>
          </p:nvPr>
        </p:nvSpPr>
        <p:spPr>
          <a:xfrm>
            <a:off x="574166" y="461115"/>
            <a:ext cx="8804552" cy="9144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0"/>
              </a:spcBef>
              <a:spcAft>
                <a:spcPts val="0"/>
              </a:spcAft>
              <a:buClr>
                <a:schemeClr val="dk1"/>
              </a:buClr>
              <a:buSzPts val="4400"/>
              <a:buFont typeface="Arial"/>
              <a:buNone/>
              <a:tabLst/>
              <a:defRPr/>
            </a:pPr>
            <a:r>
              <a:rPr kumimoji="0" lang="en-US" sz="4400" b="1" i="0" u="none" strike="noStrike" kern="0" cap="none" spc="0" normalizeH="0" baseline="0" noProof="0" dirty="0">
                <a:ln>
                  <a:noFill/>
                </a:ln>
                <a:solidFill>
                  <a:schemeClr val="dk1"/>
                </a:solidFill>
                <a:effectLst/>
                <a:uLnTx/>
                <a:uFillTx/>
                <a:latin typeface="Arial"/>
                <a:ea typeface="Arial"/>
                <a:cs typeface="Arial"/>
                <a:sym typeface="Arial"/>
              </a:rPr>
              <a:t>Fall Protection</a:t>
            </a:r>
          </a:p>
        </p:txBody>
      </p:sp>
      <p:pic>
        <p:nvPicPr>
          <p:cNvPr id="232" name="Google Shape;232;p17" descr="Employee is walking on steel while wearing PFAS"/>
          <p:cNvPicPr preferRelativeResize="0"/>
          <p:nvPr/>
        </p:nvPicPr>
        <p:blipFill rotWithShape="1">
          <a:blip r:embed="rId3">
            <a:alphaModFix/>
          </a:blip>
          <a:srcRect/>
          <a:stretch/>
        </p:blipFill>
        <p:spPr>
          <a:xfrm>
            <a:off x="1319466" y="1998050"/>
            <a:ext cx="3192992" cy="3689350"/>
          </a:xfrm>
          <a:prstGeom prst="rect">
            <a:avLst/>
          </a:prstGeom>
          <a:noFill/>
          <a:ln>
            <a:noFill/>
          </a:ln>
        </p:spPr>
      </p:pic>
      <p:sp>
        <p:nvSpPr>
          <p:cNvPr id="229" name="Google Shape;229;p17"/>
          <p:cNvSpPr txBox="1">
            <a:spLocks noGrp="1"/>
          </p:cNvSpPr>
          <p:nvPr>
            <p:ph type="body" idx="1"/>
          </p:nvPr>
        </p:nvSpPr>
        <p:spPr>
          <a:xfrm>
            <a:off x="5301343" y="1998050"/>
            <a:ext cx="5294155" cy="3902459"/>
          </a:xfrm>
          <a:prstGeom prst="rect">
            <a:avLst/>
          </a:prstGeom>
          <a:noFill/>
          <a:ln>
            <a:noFill/>
          </a:ln>
        </p:spPr>
        <p:txBody>
          <a:bodyPr spcFirstLastPara="1" wrap="square" lIns="91425" tIns="45700" rIns="91425" bIns="45700" anchor="t" anchorCtr="0">
            <a:normAutofit/>
          </a:bodyPr>
          <a:lstStyle/>
          <a:p>
            <a:pPr marL="285750" lvl="0" indent="-285750" algn="l" rtl="0">
              <a:lnSpc>
                <a:spcPct val="100000"/>
              </a:lnSpc>
              <a:spcBef>
                <a:spcPts val="0"/>
              </a:spcBef>
              <a:spcAft>
                <a:spcPts val="0"/>
              </a:spcAft>
              <a:buClr>
                <a:srgbClr val="EA0029"/>
              </a:buClr>
              <a:buSzPts val="4200"/>
              <a:buFont typeface="Arial"/>
              <a:buChar char="•"/>
            </a:pPr>
            <a:r>
              <a:rPr lang="en-US" sz="2800" dirty="0">
                <a:latin typeface="+mn-lt"/>
              </a:rPr>
              <a:t>Must be provided at 15 feet.</a:t>
            </a:r>
            <a:endParaRPr sz="2800" dirty="0">
              <a:latin typeface="+mn-lt"/>
            </a:endParaRPr>
          </a:p>
          <a:p>
            <a:pPr marL="285750" lvl="0" indent="-19050" algn="l" rtl="0">
              <a:lnSpc>
                <a:spcPct val="100000"/>
              </a:lnSpc>
              <a:spcBef>
                <a:spcPts val="0"/>
              </a:spcBef>
              <a:spcAft>
                <a:spcPts val="0"/>
              </a:spcAft>
              <a:buClr>
                <a:srgbClr val="EA0029"/>
              </a:buClr>
              <a:buSzPts val="4200"/>
              <a:buFont typeface="Arial"/>
              <a:buNone/>
            </a:pPr>
            <a:endParaRPr sz="2800" dirty="0">
              <a:latin typeface="+mn-lt"/>
            </a:endParaRPr>
          </a:p>
          <a:p>
            <a:pPr marL="285750" lvl="0" indent="-285750" algn="l" rtl="0">
              <a:lnSpc>
                <a:spcPct val="100000"/>
              </a:lnSpc>
              <a:spcBef>
                <a:spcPts val="0"/>
              </a:spcBef>
              <a:spcAft>
                <a:spcPts val="0"/>
              </a:spcAft>
              <a:buClr>
                <a:srgbClr val="EA0029"/>
              </a:buClr>
              <a:buSzPts val="4200"/>
              <a:buFont typeface="Arial"/>
              <a:buChar char="•"/>
            </a:pPr>
            <a:r>
              <a:rPr lang="en-US" sz="2800" dirty="0">
                <a:latin typeface="+mn-lt"/>
              </a:rPr>
              <a:t>Exceptions (15 – 30 feet)</a:t>
            </a:r>
            <a:endParaRPr sz="2800" dirty="0">
              <a:latin typeface="+mn-lt"/>
            </a:endParaRPr>
          </a:p>
          <a:p>
            <a:pPr marL="1143000" lvl="2" indent="-228600" algn="l" rtl="0">
              <a:lnSpc>
                <a:spcPct val="100000"/>
              </a:lnSpc>
              <a:spcBef>
                <a:spcPts val="0"/>
              </a:spcBef>
              <a:spcAft>
                <a:spcPts val="0"/>
              </a:spcAft>
              <a:buClr>
                <a:schemeClr val="dk1"/>
              </a:buClr>
              <a:buSzPts val="2400"/>
              <a:buChar char="•"/>
            </a:pPr>
            <a:r>
              <a:rPr lang="en-US" sz="2800" dirty="0">
                <a:latin typeface="+mn-lt"/>
              </a:rPr>
              <a:t>Initial connecting </a:t>
            </a:r>
            <a:endParaRPr sz="2800" dirty="0">
              <a:latin typeface="+mn-lt"/>
            </a:endParaRPr>
          </a:p>
          <a:p>
            <a:pPr marL="1143000" lvl="2" indent="-228600" algn="l" rtl="0">
              <a:lnSpc>
                <a:spcPct val="100000"/>
              </a:lnSpc>
              <a:spcBef>
                <a:spcPts val="0"/>
              </a:spcBef>
              <a:spcAft>
                <a:spcPts val="0"/>
              </a:spcAft>
              <a:buClr>
                <a:schemeClr val="dk1"/>
              </a:buClr>
              <a:buSzPts val="2400"/>
              <a:buChar char="•"/>
            </a:pPr>
            <a:r>
              <a:rPr lang="en-US" sz="2800" dirty="0">
                <a:latin typeface="+mn-lt"/>
              </a:rPr>
              <a:t>Decking in a “Controlled Decking Zone” </a:t>
            </a:r>
            <a:endParaRPr sz="2800" dirty="0">
              <a:latin typeface="+mn-lt"/>
            </a:endParaRPr>
          </a:p>
          <a:p>
            <a:pPr marL="285750" lvl="0" indent="-19050" algn="l" rtl="0">
              <a:lnSpc>
                <a:spcPct val="90000"/>
              </a:lnSpc>
              <a:spcBef>
                <a:spcPts val="1000"/>
              </a:spcBef>
              <a:spcAft>
                <a:spcPts val="0"/>
              </a:spcAft>
              <a:buClr>
                <a:srgbClr val="EA0029"/>
              </a:buClr>
              <a:buSzPts val="4200"/>
              <a:buFont typeface="Arial"/>
              <a:buNone/>
            </a:pPr>
            <a:endParaRPr sz="2800" dirty="0"/>
          </a:p>
        </p:txBody>
      </p:sp>
      <p:sp>
        <p:nvSpPr>
          <p:cNvPr id="2" name="Content Placeholder 3">
            <a:extLst>
              <a:ext uri="{FF2B5EF4-FFF2-40B4-BE49-F238E27FC236}">
                <a16:creationId xmlns:a16="http://schemas.microsoft.com/office/drawing/2014/main" id="{268ECA4C-522F-F6D5-DF97-3CC32C35F219}"/>
              </a:ext>
              <a:ext uri="{C183D7F6-B498-43B3-948B-1728B52AA6E4}">
                <adec:decorative xmlns:adec="http://schemas.microsoft.com/office/drawing/2017/decorative" val="1"/>
              </a:ext>
            </a:extLst>
          </p:cNvPr>
          <p:cNvSpPr txBox="1">
            <a:spLocks/>
          </p:cNvSpPr>
          <p:nvPr/>
        </p:nvSpPr>
        <p:spPr>
          <a:xfrm>
            <a:off x="749025" y="6487653"/>
            <a:ext cx="4333875" cy="246063"/>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1000" dirty="0"/>
              <a:t>Operations with Fall Hazards – Concrete and Steel Erection</a:t>
            </a:r>
            <a:endParaRPr lang="en-US" sz="1000" dirty="0">
              <a:latin typeface="Arial" panose="020B0604020202020204" pitchFamily="34" charset="0"/>
              <a:cs typeface="Arial" panose="020B0604020202020204" pitchFamily="34"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40" name="Google Shape;240;p18"/>
          <p:cNvSpPr txBox="1">
            <a:spLocks noGrp="1"/>
          </p:cNvSpPr>
          <p:nvPr>
            <p:ph type="title" idx="4294967295"/>
          </p:nvPr>
        </p:nvSpPr>
        <p:spPr>
          <a:xfrm>
            <a:off x="574166" y="461115"/>
            <a:ext cx="8804552" cy="9144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0"/>
              </a:spcBef>
              <a:spcAft>
                <a:spcPts val="0"/>
              </a:spcAft>
              <a:buClr>
                <a:schemeClr val="dk1"/>
              </a:buClr>
              <a:buSzPts val="4400"/>
              <a:buFont typeface="Arial"/>
              <a:buNone/>
              <a:tabLst/>
              <a:defRPr/>
            </a:pPr>
            <a:r>
              <a:rPr kumimoji="0" lang="en-US" sz="4400" b="1" i="0" u="none" strike="noStrike" kern="0" cap="none" spc="0" normalizeH="0" baseline="0" noProof="0" dirty="0">
                <a:ln>
                  <a:noFill/>
                </a:ln>
                <a:solidFill>
                  <a:schemeClr val="dk1"/>
                </a:solidFill>
                <a:effectLst/>
                <a:uLnTx/>
                <a:uFillTx/>
                <a:latin typeface="Arial"/>
                <a:ea typeface="Arial"/>
                <a:cs typeface="Arial"/>
                <a:sym typeface="Arial"/>
              </a:rPr>
              <a:t>Connectors</a:t>
            </a:r>
          </a:p>
        </p:txBody>
      </p:sp>
      <p:sp>
        <p:nvSpPr>
          <p:cNvPr id="237" name="Google Shape;237;p18"/>
          <p:cNvSpPr txBox="1">
            <a:spLocks noGrp="1"/>
          </p:cNvSpPr>
          <p:nvPr>
            <p:ph type="body" idx="1"/>
          </p:nvPr>
        </p:nvSpPr>
        <p:spPr>
          <a:xfrm>
            <a:off x="1077686" y="3201715"/>
            <a:ext cx="5960423" cy="1072042"/>
          </a:xfrm>
          <a:prstGeom prst="rect">
            <a:avLst/>
          </a:prstGeom>
          <a:noFill/>
          <a:ln>
            <a:noFill/>
          </a:ln>
        </p:spPr>
        <p:txBody>
          <a:bodyPr spcFirstLastPara="1" wrap="square" lIns="91425" tIns="45700" rIns="91425" bIns="45700" anchor="t" anchorCtr="0">
            <a:normAutofit lnSpcReduction="10000"/>
          </a:bodyPr>
          <a:lstStyle/>
          <a:p>
            <a:pPr marL="285750" lvl="0" indent="-285750" algn="l" rtl="0">
              <a:lnSpc>
                <a:spcPct val="90000"/>
              </a:lnSpc>
              <a:spcBef>
                <a:spcPts val="0"/>
              </a:spcBef>
              <a:spcAft>
                <a:spcPts val="0"/>
              </a:spcAft>
              <a:buClr>
                <a:srgbClr val="EA0029"/>
              </a:buClr>
              <a:buSzPts val="3600"/>
              <a:buFont typeface="Arial"/>
              <a:buChar char="•"/>
            </a:pPr>
            <a:r>
              <a:rPr lang="en-US" dirty="0"/>
              <a:t>An employee who, working with hoisting equipment, is placing and connecting structural members and/or components.</a:t>
            </a:r>
            <a:endParaRPr dirty="0"/>
          </a:p>
        </p:txBody>
      </p:sp>
      <p:pic>
        <p:nvPicPr>
          <p:cNvPr id="238" name="Google Shape;238;p18" descr="Picture of an employee connecting a steel column"/>
          <p:cNvPicPr preferRelativeResize="0">
            <a:picLocks noGrp="1"/>
          </p:cNvPicPr>
          <p:nvPr>
            <p:ph type="pic" idx="2"/>
          </p:nvPr>
        </p:nvPicPr>
        <p:blipFill rotWithShape="1">
          <a:blip r:embed="rId3">
            <a:alphaModFix/>
          </a:blip>
          <a:srcRect t="15611" b="15610"/>
          <a:stretch/>
        </p:blipFill>
        <p:spPr>
          <a:xfrm>
            <a:off x="7529147" y="1557324"/>
            <a:ext cx="4224079" cy="4360824"/>
          </a:xfrm>
          <a:prstGeom prst="rect">
            <a:avLst/>
          </a:prstGeom>
          <a:solidFill>
            <a:srgbClr val="D8D8D8"/>
          </a:solidFill>
          <a:ln>
            <a:noFill/>
          </a:ln>
        </p:spPr>
      </p:pic>
      <p:sp>
        <p:nvSpPr>
          <p:cNvPr id="2" name="Content Placeholder 3">
            <a:extLst>
              <a:ext uri="{FF2B5EF4-FFF2-40B4-BE49-F238E27FC236}">
                <a16:creationId xmlns:a16="http://schemas.microsoft.com/office/drawing/2014/main" id="{9BC3DB92-6961-8738-F408-DFBB03FFBDCF}"/>
              </a:ext>
              <a:ext uri="{C183D7F6-B498-43B3-948B-1728B52AA6E4}">
                <adec:decorative xmlns:adec="http://schemas.microsoft.com/office/drawing/2017/decorative" val="1"/>
              </a:ext>
            </a:extLst>
          </p:cNvPr>
          <p:cNvSpPr txBox="1">
            <a:spLocks/>
          </p:cNvSpPr>
          <p:nvPr/>
        </p:nvSpPr>
        <p:spPr>
          <a:xfrm>
            <a:off x="749025" y="6487653"/>
            <a:ext cx="4333875" cy="246063"/>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1000" dirty="0"/>
              <a:t>Operations with Fall Hazards – Concrete and Steel Erection</a:t>
            </a:r>
            <a:endParaRPr lang="en-US" sz="1000" dirty="0">
              <a:latin typeface="Arial" panose="020B0604020202020204" pitchFamily="34" charset="0"/>
              <a:cs typeface="Arial" panose="020B0604020202020204" pitchFamily="34"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sp>
        <p:nvSpPr>
          <p:cNvPr id="246" name="Google Shape;246;p19"/>
          <p:cNvSpPr txBox="1">
            <a:spLocks noGrp="1"/>
          </p:cNvSpPr>
          <p:nvPr>
            <p:ph type="title" idx="4294967295"/>
          </p:nvPr>
        </p:nvSpPr>
        <p:spPr>
          <a:xfrm>
            <a:off x="1024320" y="461115"/>
            <a:ext cx="8354397" cy="9144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0"/>
              </a:spcBef>
              <a:spcAft>
                <a:spcPts val="0"/>
              </a:spcAft>
              <a:buClr>
                <a:schemeClr val="dk1"/>
              </a:buClr>
              <a:buSzPts val="4400"/>
              <a:buFont typeface="Arial"/>
              <a:buNone/>
              <a:tabLst/>
              <a:defRPr/>
            </a:pPr>
            <a:r>
              <a:rPr kumimoji="0" lang="en-US" sz="4400" b="1" i="0" u="none" strike="noStrike" kern="0" cap="none" spc="0" normalizeH="0" baseline="0" noProof="0" dirty="0">
                <a:ln>
                  <a:noFill/>
                </a:ln>
                <a:solidFill>
                  <a:schemeClr val="dk1"/>
                </a:solidFill>
                <a:effectLst/>
                <a:uLnTx/>
                <a:uFillTx/>
                <a:latin typeface="Arial"/>
                <a:ea typeface="Arial"/>
                <a:cs typeface="Arial"/>
                <a:sym typeface="Arial"/>
              </a:rPr>
              <a:t>Connectors</a:t>
            </a:r>
            <a:r>
              <a:rPr kumimoji="0" lang="en-US" sz="4400" b="1" i="0" u="none" strike="noStrike" kern="0" cap="none" spc="0" normalizeH="0" baseline="0" noProof="0" dirty="0">
                <a:ln>
                  <a:noFill/>
                </a:ln>
                <a:solidFill>
                  <a:schemeClr val="bg1"/>
                </a:solidFill>
                <a:effectLst/>
                <a:uLnTx/>
                <a:uFillTx/>
                <a:latin typeface="Arial"/>
                <a:ea typeface="Arial"/>
                <a:cs typeface="Arial"/>
                <a:sym typeface="Arial"/>
              </a:rPr>
              <a:t> 2</a:t>
            </a:r>
          </a:p>
        </p:txBody>
      </p:sp>
      <p:sp>
        <p:nvSpPr>
          <p:cNvPr id="245" name="Google Shape;245;p19"/>
          <p:cNvSpPr txBox="1">
            <a:spLocks noGrp="1"/>
          </p:cNvSpPr>
          <p:nvPr>
            <p:ph type="body" idx="1"/>
          </p:nvPr>
        </p:nvSpPr>
        <p:spPr>
          <a:xfrm>
            <a:off x="1024320" y="1478845"/>
            <a:ext cx="6687362" cy="4617156"/>
          </a:xfrm>
          <a:prstGeom prst="rect">
            <a:avLst/>
          </a:prstGeom>
          <a:noFill/>
          <a:ln>
            <a:noFill/>
          </a:ln>
        </p:spPr>
        <p:txBody>
          <a:bodyPr spcFirstLastPara="1" wrap="square" lIns="91425" tIns="45700" rIns="91425" bIns="45700" anchor="t" anchorCtr="0">
            <a:normAutofit/>
          </a:bodyPr>
          <a:lstStyle/>
          <a:p>
            <a:pPr marL="285750" lvl="0" indent="-285750" algn="l" rtl="0">
              <a:lnSpc>
                <a:spcPct val="100000"/>
              </a:lnSpc>
              <a:spcBef>
                <a:spcPts val="0"/>
              </a:spcBef>
              <a:spcAft>
                <a:spcPts val="0"/>
              </a:spcAft>
              <a:buClr>
                <a:srgbClr val="FF0000"/>
              </a:buClr>
              <a:buSzPct val="150000"/>
              <a:buFont typeface="Arial"/>
              <a:buChar char="•"/>
            </a:pPr>
            <a:r>
              <a:rPr lang="en-US" sz="2200" dirty="0"/>
              <a:t>Must be protected from fall hazards of more than two stories or 30 ft. above a lower level whichever is less;</a:t>
            </a:r>
            <a:endParaRPr sz="2200" dirty="0"/>
          </a:p>
          <a:p>
            <a:pPr marL="285750" lvl="0" indent="-74295" algn="l" rtl="0">
              <a:lnSpc>
                <a:spcPct val="100000"/>
              </a:lnSpc>
              <a:spcBef>
                <a:spcPts val="0"/>
              </a:spcBef>
              <a:spcAft>
                <a:spcPts val="0"/>
              </a:spcAft>
              <a:buClr>
                <a:srgbClr val="FF0000"/>
              </a:buClr>
              <a:buSzPct val="150000"/>
              <a:buFont typeface="Arial"/>
              <a:buNone/>
            </a:pPr>
            <a:endParaRPr sz="2200" dirty="0"/>
          </a:p>
          <a:p>
            <a:pPr marL="285750" lvl="0" indent="-285750" algn="l" rtl="0">
              <a:lnSpc>
                <a:spcPct val="100000"/>
              </a:lnSpc>
              <a:spcBef>
                <a:spcPts val="0"/>
              </a:spcBef>
              <a:spcAft>
                <a:spcPts val="0"/>
              </a:spcAft>
              <a:buClr>
                <a:srgbClr val="FF0000"/>
              </a:buClr>
              <a:buSzPct val="150000"/>
              <a:buFont typeface="Arial"/>
              <a:buChar char="•"/>
            </a:pPr>
            <a:r>
              <a:rPr lang="en-US" sz="2200" dirty="0"/>
              <a:t>Must have completed connector training;</a:t>
            </a:r>
            <a:endParaRPr sz="2200" dirty="0"/>
          </a:p>
          <a:p>
            <a:pPr marL="285750" lvl="0" indent="-74295" algn="l" rtl="0">
              <a:lnSpc>
                <a:spcPct val="100000"/>
              </a:lnSpc>
              <a:spcBef>
                <a:spcPts val="0"/>
              </a:spcBef>
              <a:spcAft>
                <a:spcPts val="0"/>
              </a:spcAft>
              <a:buClr>
                <a:srgbClr val="FF0000"/>
              </a:buClr>
              <a:buSzPct val="150000"/>
              <a:buFont typeface="Arial"/>
              <a:buNone/>
            </a:pPr>
            <a:endParaRPr sz="2200" dirty="0"/>
          </a:p>
          <a:p>
            <a:pPr marL="285750" lvl="0" indent="-285750" algn="l" rtl="0">
              <a:lnSpc>
                <a:spcPct val="100000"/>
              </a:lnSpc>
              <a:spcBef>
                <a:spcPts val="0"/>
              </a:spcBef>
              <a:spcAft>
                <a:spcPts val="0"/>
              </a:spcAft>
              <a:buClr>
                <a:srgbClr val="FF0000"/>
              </a:buClr>
              <a:buSzPct val="150000"/>
              <a:buFont typeface="Arial"/>
              <a:buChar char="•"/>
            </a:pPr>
            <a:r>
              <a:rPr lang="en-US" sz="2200" dirty="0"/>
              <a:t>Must be provided – at heights over 15 ft. and less than 30 ft. above a lower level – with a personal fall arrest system, positioning device system or fall restraint system; and </a:t>
            </a:r>
            <a:endParaRPr sz="2200" dirty="0"/>
          </a:p>
          <a:p>
            <a:pPr marL="285750" lvl="0" indent="-74295" algn="l" rtl="0">
              <a:lnSpc>
                <a:spcPct val="100000"/>
              </a:lnSpc>
              <a:spcBef>
                <a:spcPts val="0"/>
              </a:spcBef>
              <a:spcAft>
                <a:spcPts val="0"/>
              </a:spcAft>
              <a:buClr>
                <a:srgbClr val="FF0000"/>
              </a:buClr>
              <a:buSzPct val="150000"/>
              <a:buFont typeface="Arial"/>
              <a:buNone/>
            </a:pPr>
            <a:endParaRPr sz="2200" dirty="0"/>
          </a:p>
          <a:p>
            <a:pPr marL="285750" lvl="0" indent="-285750" algn="l" rtl="0">
              <a:lnSpc>
                <a:spcPct val="100000"/>
              </a:lnSpc>
              <a:spcBef>
                <a:spcPts val="0"/>
              </a:spcBef>
              <a:spcAft>
                <a:spcPts val="0"/>
              </a:spcAft>
              <a:buClr>
                <a:srgbClr val="FF0000"/>
              </a:buClr>
              <a:buSzPct val="150000"/>
              <a:buFont typeface="Arial"/>
              <a:buChar char="•"/>
            </a:pPr>
            <a:r>
              <a:rPr lang="en-US" sz="2200" dirty="0"/>
              <a:t>Must wear the equipment necessary to be tied off or provided with other means of fall protection.</a:t>
            </a:r>
            <a:endParaRPr sz="2200" dirty="0"/>
          </a:p>
        </p:txBody>
      </p:sp>
      <p:pic>
        <p:nvPicPr>
          <p:cNvPr id="248" name="Google Shape;248;p19" descr="Employee is connecting a steel beam without fall protection and over 15 feet."/>
          <p:cNvPicPr preferRelativeResize="0"/>
          <p:nvPr/>
        </p:nvPicPr>
        <p:blipFill rotWithShape="1">
          <a:blip r:embed="rId3">
            <a:alphaModFix/>
          </a:blip>
          <a:srcRect/>
          <a:stretch/>
        </p:blipFill>
        <p:spPr>
          <a:xfrm>
            <a:off x="7849750" y="2368198"/>
            <a:ext cx="3733800" cy="2838450"/>
          </a:xfrm>
          <a:prstGeom prst="rect">
            <a:avLst/>
          </a:prstGeom>
          <a:noFill/>
          <a:ln>
            <a:noFill/>
          </a:ln>
        </p:spPr>
      </p:pic>
      <p:sp>
        <p:nvSpPr>
          <p:cNvPr id="249" name="Google Shape;249;p19">
            <a:extLst>
              <a:ext uri="{C183D7F6-B498-43B3-948B-1728B52AA6E4}">
                <adec:decorative xmlns:adec="http://schemas.microsoft.com/office/drawing/2017/decorative" val="1"/>
              </a:ext>
            </a:extLst>
          </p:cNvPr>
          <p:cNvSpPr/>
          <p:nvPr/>
        </p:nvSpPr>
        <p:spPr>
          <a:xfrm>
            <a:off x="9030850" y="2571122"/>
            <a:ext cx="1371600" cy="1371600"/>
          </a:xfrm>
          <a:custGeom>
            <a:avLst/>
            <a:gdLst/>
            <a:ahLst/>
            <a:cxnLst/>
            <a:rect l="l" t="t" r="r" b="b"/>
            <a:pathLst>
              <a:path w="21600" h="21600" extrusionOk="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12700" cap="flat" cmpd="sng">
            <a:solidFill>
              <a:srgbClr val="FF00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 name="Content Placeholder 3">
            <a:extLst>
              <a:ext uri="{FF2B5EF4-FFF2-40B4-BE49-F238E27FC236}">
                <a16:creationId xmlns:a16="http://schemas.microsoft.com/office/drawing/2014/main" id="{F713187B-8EF9-9074-F593-071B728D49A8}"/>
              </a:ext>
              <a:ext uri="{C183D7F6-B498-43B3-948B-1728B52AA6E4}">
                <adec:decorative xmlns:adec="http://schemas.microsoft.com/office/drawing/2017/decorative" val="1"/>
              </a:ext>
            </a:extLst>
          </p:cNvPr>
          <p:cNvSpPr txBox="1">
            <a:spLocks/>
          </p:cNvSpPr>
          <p:nvPr/>
        </p:nvSpPr>
        <p:spPr>
          <a:xfrm>
            <a:off x="749025" y="6487653"/>
            <a:ext cx="4333875" cy="246063"/>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1000" dirty="0"/>
              <a:t>Operations with Fall Hazards – Concrete and Steel Erection</a:t>
            </a:r>
            <a:endParaRPr lang="en-US" sz="1000" dirty="0">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4000"/>
                                  </p:stCondLst>
                                  <p:childTnLst>
                                    <p:set>
                                      <p:cBhvr>
                                        <p:cTn id="6" dur="1" fill="hold">
                                          <p:stCondLst>
                                            <p:cond delay="0"/>
                                          </p:stCondLst>
                                        </p:cTn>
                                        <p:tgtEl>
                                          <p:spTgt spid="249"/>
                                        </p:tgtEl>
                                        <p:attrNameLst>
                                          <p:attrName>style.visibility</p:attrName>
                                        </p:attrNameLst>
                                      </p:cBhvr>
                                      <p:to>
                                        <p:strVal val="visible"/>
                                      </p:to>
                                    </p:set>
                                    <p:anim calcmode="lin" valueType="num">
                                      <p:cBhvr additive="base">
                                        <p:cTn id="7" dur="500"/>
                                        <p:tgtEl>
                                          <p:spTgt spid="249"/>
                                        </p:tgtEl>
                                        <p:attrNameLst>
                                          <p:attrName>ppt_w</p:attrName>
                                        </p:attrNameLst>
                                      </p:cBhvr>
                                      <p:tavLst>
                                        <p:tav tm="0">
                                          <p:val>
                                            <p:strVal val="0"/>
                                          </p:val>
                                        </p:tav>
                                        <p:tav tm="100000">
                                          <p:val>
                                            <p:strVal val="#ppt_w"/>
                                          </p:val>
                                        </p:tav>
                                      </p:tavLst>
                                    </p:anim>
                                    <p:anim calcmode="lin" valueType="num">
                                      <p:cBhvr additive="base">
                                        <p:cTn id="8" dur="500"/>
                                        <p:tgtEl>
                                          <p:spTgt spid="249"/>
                                        </p:tgtEl>
                                        <p:attrNameLst>
                                          <p:attrName>ppt_h</p:attrName>
                                        </p:attrNameLst>
                                      </p:cBhvr>
                                      <p:tavLst>
                                        <p:tav tm="0">
                                          <p:val>
                                            <p:str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74"/>
        <p:cNvGrpSpPr/>
        <p:nvPr/>
      </p:nvGrpSpPr>
      <p:grpSpPr>
        <a:xfrm>
          <a:off x="0" y="0"/>
          <a:ext cx="0" cy="0"/>
          <a:chOff x="0" y="0"/>
          <a:chExt cx="0" cy="0"/>
        </a:xfrm>
      </p:grpSpPr>
      <p:sp>
        <p:nvSpPr>
          <p:cNvPr id="76" name="Google Shape;76;p2"/>
          <p:cNvSpPr txBox="1">
            <a:spLocks noGrp="1"/>
          </p:cNvSpPr>
          <p:nvPr>
            <p:ph type="title" idx="4294967295"/>
          </p:nvPr>
        </p:nvSpPr>
        <p:spPr>
          <a:xfrm>
            <a:off x="1024320" y="461115"/>
            <a:ext cx="8354397" cy="9144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0"/>
              </a:spcBef>
              <a:spcAft>
                <a:spcPts val="0"/>
              </a:spcAft>
              <a:buClr>
                <a:schemeClr val="dk1"/>
              </a:buClr>
              <a:buSzPts val="4400"/>
              <a:buFont typeface="Arial"/>
              <a:buNone/>
              <a:tabLst/>
              <a:defRPr/>
            </a:pPr>
            <a:r>
              <a:rPr kumimoji="0" lang="en-US" sz="4400" b="1" i="0" u="none" strike="noStrike" kern="0" cap="none" spc="0" normalizeH="0" baseline="0" noProof="0" dirty="0">
                <a:ln>
                  <a:noFill/>
                </a:ln>
                <a:solidFill>
                  <a:schemeClr val="tx1"/>
                </a:solidFill>
                <a:effectLst/>
                <a:uLnTx/>
                <a:uFillTx/>
                <a:latin typeface="Arial"/>
                <a:ea typeface="Arial"/>
                <a:cs typeface="Arial"/>
                <a:sym typeface="Arial"/>
              </a:rPr>
              <a:t>Learning Objectives</a:t>
            </a:r>
            <a:endParaRPr kumimoji="0" lang="en-US" sz="4400" b="0" i="0" u="none" strike="noStrike" kern="0" cap="none" spc="0" normalizeH="0" baseline="0" noProof="0" dirty="0">
              <a:ln>
                <a:noFill/>
              </a:ln>
              <a:solidFill>
                <a:schemeClr val="tx1"/>
              </a:solidFill>
              <a:effectLst/>
              <a:uLnTx/>
              <a:uFillTx/>
              <a:latin typeface="Arial"/>
              <a:ea typeface="Arial"/>
              <a:cs typeface="Arial"/>
              <a:sym typeface="Arial"/>
            </a:endParaRPr>
          </a:p>
        </p:txBody>
      </p:sp>
      <p:sp>
        <p:nvSpPr>
          <p:cNvPr id="75" name="Google Shape;75;p2"/>
          <p:cNvSpPr txBox="1">
            <a:spLocks noGrp="1"/>
          </p:cNvSpPr>
          <p:nvPr>
            <p:ph type="body" idx="1"/>
          </p:nvPr>
        </p:nvSpPr>
        <p:spPr>
          <a:xfrm>
            <a:off x="1024320" y="1871831"/>
            <a:ext cx="10050080" cy="4020969"/>
          </a:xfrm>
          <a:prstGeom prst="rect">
            <a:avLst/>
          </a:prstGeom>
          <a:noFill/>
          <a:ln>
            <a:noFill/>
          </a:ln>
        </p:spPr>
        <p:txBody>
          <a:bodyPr spcFirstLastPara="1" wrap="square" lIns="91425" tIns="45700" rIns="91425" bIns="45700" anchor="t" anchorCtr="0">
            <a:noAutofit/>
          </a:bodyPr>
          <a:lstStyle/>
          <a:p>
            <a:pPr marL="285750" lvl="0" indent="-285750" algn="l" rtl="0">
              <a:lnSpc>
                <a:spcPct val="100000"/>
              </a:lnSpc>
              <a:spcBef>
                <a:spcPts val="0"/>
              </a:spcBef>
              <a:spcAft>
                <a:spcPts val="0"/>
              </a:spcAft>
              <a:buClr>
                <a:srgbClr val="FF0000"/>
              </a:buClr>
              <a:buSzPts val="3600"/>
              <a:buFont typeface="Arial"/>
              <a:buChar char="•"/>
            </a:pPr>
            <a:r>
              <a:rPr lang="en-US" sz="2400" dirty="0">
                <a:latin typeface="+mn-lt"/>
              </a:rPr>
              <a:t>Understand the OSHA requirements for fall protection during concrete operations</a:t>
            </a:r>
            <a:endParaRPr sz="2400" dirty="0">
              <a:latin typeface="+mn-lt"/>
            </a:endParaRPr>
          </a:p>
          <a:p>
            <a:pPr marL="1143000" lvl="2" indent="-228600" algn="l" rtl="0">
              <a:lnSpc>
                <a:spcPct val="100000"/>
              </a:lnSpc>
              <a:spcBef>
                <a:spcPts val="0"/>
              </a:spcBef>
              <a:spcAft>
                <a:spcPts val="0"/>
              </a:spcAft>
              <a:buClr>
                <a:schemeClr val="dk1"/>
              </a:buClr>
              <a:buSzPts val="2000"/>
              <a:buFont typeface="Courier New"/>
              <a:buChar char="o"/>
            </a:pPr>
            <a:r>
              <a:rPr lang="en-US" sz="2400" dirty="0">
                <a:latin typeface="+mn-lt"/>
                <a:ea typeface="Arial"/>
                <a:cs typeface="Arial"/>
                <a:sym typeface="Arial"/>
              </a:rPr>
              <a:t>Working from Rebar</a:t>
            </a:r>
            <a:endParaRPr sz="2400" dirty="0">
              <a:latin typeface="+mn-lt"/>
            </a:endParaRPr>
          </a:p>
          <a:p>
            <a:pPr marL="1143000" lvl="2" indent="-228600" algn="l" rtl="0">
              <a:lnSpc>
                <a:spcPct val="100000"/>
              </a:lnSpc>
              <a:spcBef>
                <a:spcPts val="0"/>
              </a:spcBef>
              <a:spcAft>
                <a:spcPts val="0"/>
              </a:spcAft>
              <a:buClr>
                <a:schemeClr val="dk1"/>
              </a:buClr>
              <a:buSzPts val="2000"/>
              <a:buFont typeface="Courier New"/>
              <a:buChar char="o"/>
            </a:pPr>
            <a:r>
              <a:rPr lang="en-US" sz="2400" dirty="0">
                <a:latin typeface="+mn-lt"/>
                <a:ea typeface="Arial"/>
                <a:cs typeface="Arial"/>
                <a:sym typeface="Arial"/>
              </a:rPr>
              <a:t>Working on Forms</a:t>
            </a:r>
            <a:endParaRPr sz="2400" dirty="0">
              <a:latin typeface="+mn-lt"/>
            </a:endParaRPr>
          </a:p>
          <a:p>
            <a:pPr marL="1143000" lvl="2" indent="-228600" algn="l" rtl="0">
              <a:lnSpc>
                <a:spcPct val="100000"/>
              </a:lnSpc>
              <a:spcBef>
                <a:spcPts val="0"/>
              </a:spcBef>
              <a:spcAft>
                <a:spcPts val="0"/>
              </a:spcAft>
              <a:buClr>
                <a:schemeClr val="dk1"/>
              </a:buClr>
              <a:buSzPts val="2000"/>
              <a:buFont typeface="Courier New"/>
              <a:buChar char="o"/>
            </a:pPr>
            <a:r>
              <a:rPr lang="en-US" sz="2400" dirty="0">
                <a:latin typeface="+mn-lt"/>
                <a:ea typeface="Arial"/>
                <a:cs typeface="Arial"/>
                <a:sym typeface="Arial"/>
              </a:rPr>
              <a:t>Pre-Cast Concrete Erection</a:t>
            </a:r>
            <a:endParaRPr sz="2400" dirty="0">
              <a:latin typeface="+mn-lt"/>
            </a:endParaRPr>
          </a:p>
          <a:p>
            <a:pPr marL="285750" lvl="0" indent="-57150" algn="l" rtl="0">
              <a:lnSpc>
                <a:spcPct val="100000"/>
              </a:lnSpc>
              <a:spcBef>
                <a:spcPts val="0"/>
              </a:spcBef>
              <a:spcAft>
                <a:spcPts val="0"/>
              </a:spcAft>
              <a:buClr>
                <a:srgbClr val="FF0000"/>
              </a:buClr>
              <a:buSzPts val="3600"/>
              <a:buFont typeface="Arial"/>
              <a:buNone/>
            </a:pPr>
            <a:endParaRPr sz="2400" dirty="0">
              <a:latin typeface="+mn-lt"/>
            </a:endParaRPr>
          </a:p>
          <a:p>
            <a:pPr marL="285750" lvl="0" indent="-285750" algn="l" rtl="0">
              <a:lnSpc>
                <a:spcPct val="100000"/>
              </a:lnSpc>
              <a:spcBef>
                <a:spcPts val="0"/>
              </a:spcBef>
              <a:spcAft>
                <a:spcPts val="0"/>
              </a:spcAft>
              <a:buClr>
                <a:srgbClr val="FF0000"/>
              </a:buClr>
              <a:buSzPts val="3600"/>
              <a:buFont typeface="Arial"/>
              <a:buChar char="•"/>
            </a:pPr>
            <a:r>
              <a:rPr lang="en-US" sz="2400" dirty="0">
                <a:latin typeface="+mn-lt"/>
              </a:rPr>
              <a:t>Understand the OSHA requirements for fall protection during steel erection</a:t>
            </a:r>
            <a:endParaRPr sz="2400" dirty="0">
              <a:latin typeface="+mn-lt"/>
            </a:endParaRPr>
          </a:p>
          <a:p>
            <a:pPr marL="285750" lvl="0" indent="-57150" algn="l" rtl="0">
              <a:lnSpc>
                <a:spcPct val="100000"/>
              </a:lnSpc>
              <a:spcBef>
                <a:spcPts val="0"/>
              </a:spcBef>
              <a:spcAft>
                <a:spcPts val="0"/>
              </a:spcAft>
              <a:buClr>
                <a:srgbClr val="FF0000"/>
              </a:buClr>
              <a:buSzPts val="3600"/>
              <a:buFont typeface="Arial"/>
              <a:buNone/>
            </a:pPr>
            <a:endParaRPr sz="2400" dirty="0">
              <a:latin typeface="+mn-lt"/>
            </a:endParaRPr>
          </a:p>
          <a:p>
            <a:pPr marL="285750" lvl="0" indent="-285750" algn="l" rtl="0">
              <a:lnSpc>
                <a:spcPct val="100000"/>
              </a:lnSpc>
              <a:spcBef>
                <a:spcPts val="0"/>
              </a:spcBef>
              <a:spcAft>
                <a:spcPts val="0"/>
              </a:spcAft>
              <a:buClr>
                <a:srgbClr val="FF0000"/>
              </a:buClr>
              <a:buSzPts val="3600"/>
              <a:buFont typeface="Arial"/>
              <a:buChar char="•"/>
            </a:pPr>
            <a:r>
              <a:rPr lang="en-US" sz="2400" dirty="0">
                <a:latin typeface="+mn-lt"/>
              </a:rPr>
              <a:t>Identify best practices for protecting workers from falls performing concrete operations </a:t>
            </a:r>
            <a:endParaRPr sz="2400" dirty="0">
              <a:latin typeface="+mn-lt"/>
            </a:endParaRPr>
          </a:p>
        </p:txBody>
      </p:sp>
      <p:sp>
        <p:nvSpPr>
          <p:cNvPr id="3" name="Content Placeholder 3">
            <a:extLst>
              <a:ext uri="{FF2B5EF4-FFF2-40B4-BE49-F238E27FC236}">
                <a16:creationId xmlns:a16="http://schemas.microsoft.com/office/drawing/2014/main" id="{09A3E4B0-78EB-4AD1-F005-D0391504E551}"/>
              </a:ext>
              <a:ext uri="{C183D7F6-B498-43B3-948B-1728B52AA6E4}">
                <adec:decorative xmlns:adec="http://schemas.microsoft.com/office/drawing/2017/decorative" val="1"/>
              </a:ext>
            </a:extLst>
          </p:cNvPr>
          <p:cNvSpPr txBox="1">
            <a:spLocks/>
          </p:cNvSpPr>
          <p:nvPr/>
        </p:nvSpPr>
        <p:spPr>
          <a:xfrm>
            <a:off x="694595" y="6487653"/>
            <a:ext cx="4333875" cy="246063"/>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1000" dirty="0"/>
              <a:t>Operations with Fall Hazards – Concrete and Steel Erection</a:t>
            </a:r>
            <a:endParaRPr lang="en-US" sz="1000" dirty="0">
              <a:latin typeface="Arial" panose="020B0604020202020204" pitchFamily="34" charset="0"/>
              <a:cs typeface="Arial" panose="020B0604020202020204" pitchFamily="34"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53"/>
        <p:cNvGrpSpPr/>
        <p:nvPr/>
      </p:nvGrpSpPr>
      <p:grpSpPr>
        <a:xfrm>
          <a:off x="0" y="0"/>
          <a:ext cx="0" cy="0"/>
          <a:chOff x="0" y="0"/>
          <a:chExt cx="0" cy="0"/>
        </a:xfrm>
      </p:grpSpPr>
      <p:sp>
        <p:nvSpPr>
          <p:cNvPr id="256" name="Google Shape;256;p20"/>
          <p:cNvSpPr txBox="1">
            <a:spLocks noGrp="1"/>
          </p:cNvSpPr>
          <p:nvPr>
            <p:ph type="title" idx="4294967295"/>
          </p:nvPr>
        </p:nvSpPr>
        <p:spPr>
          <a:xfrm>
            <a:off x="574166" y="461115"/>
            <a:ext cx="8804552" cy="9144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0"/>
              </a:spcBef>
              <a:spcAft>
                <a:spcPts val="0"/>
              </a:spcAft>
              <a:buClr>
                <a:schemeClr val="dk1"/>
              </a:buClr>
              <a:buSzPts val="4400"/>
              <a:buFont typeface="Arial"/>
              <a:buNone/>
              <a:tabLst/>
              <a:defRPr/>
            </a:pPr>
            <a:r>
              <a:rPr kumimoji="0" lang="en-US" sz="4400" b="1" i="0" u="none" strike="noStrike" kern="0" cap="none" spc="0" normalizeH="0" baseline="0" noProof="0" dirty="0">
                <a:ln>
                  <a:noFill/>
                </a:ln>
                <a:solidFill>
                  <a:schemeClr val="tx1"/>
                </a:solidFill>
                <a:effectLst/>
                <a:uLnTx/>
                <a:uFillTx/>
                <a:latin typeface="Arial"/>
                <a:ea typeface="Arial"/>
                <a:cs typeface="Arial"/>
                <a:sym typeface="Arial"/>
              </a:rPr>
              <a:t>Using Lifts</a:t>
            </a:r>
          </a:p>
        </p:txBody>
      </p:sp>
      <p:sp>
        <p:nvSpPr>
          <p:cNvPr id="254" name="Google Shape;254;p20"/>
          <p:cNvSpPr txBox="1">
            <a:spLocks noGrp="1"/>
          </p:cNvSpPr>
          <p:nvPr>
            <p:ph type="body" idx="1"/>
          </p:nvPr>
        </p:nvSpPr>
        <p:spPr>
          <a:xfrm>
            <a:off x="574166" y="1557326"/>
            <a:ext cx="6463943" cy="1660008"/>
          </a:xfrm>
          <a:prstGeom prst="rect">
            <a:avLst/>
          </a:prstGeom>
          <a:noFill/>
          <a:ln>
            <a:noFill/>
          </a:ln>
        </p:spPr>
        <p:txBody>
          <a:bodyPr spcFirstLastPara="1" wrap="square" lIns="91425" tIns="45700" rIns="91425" bIns="45700" anchor="t" anchorCtr="0">
            <a:normAutofit/>
          </a:bodyPr>
          <a:lstStyle/>
          <a:p>
            <a:pPr marL="285750" lvl="0" indent="-285750" algn="l" rtl="0">
              <a:lnSpc>
                <a:spcPct val="90000"/>
              </a:lnSpc>
              <a:spcBef>
                <a:spcPts val="0"/>
              </a:spcBef>
              <a:spcAft>
                <a:spcPts val="0"/>
              </a:spcAft>
              <a:buClr>
                <a:srgbClr val="EA0029"/>
              </a:buClr>
              <a:buSzPts val="4200"/>
              <a:buFont typeface="Arial"/>
              <a:buChar char="•"/>
            </a:pPr>
            <a:r>
              <a:rPr lang="en-US" sz="2800" dirty="0"/>
              <a:t>Using lifts, where feasible, eliminates the need to climb on the steel and eliminates some fall protection issues.</a:t>
            </a:r>
            <a:endParaRPr dirty="0"/>
          </a:p>
        </p:txBody>
      </p:sp>
      <p:pic>
        <p:nvPicPr>
          <p:cNvPr id="257" name="Google Shape;257;p20" descr="Steel erection from a long reach aerial lift."/>
          <p:cNvPicPr preferRelativeResize="0"/>
          <p:nvPr/>
        </p:nvPicPr>
        <p:blipFill rotWithShape="1">
          <a:blip r:embed="rId3">
            <a:alphaModFix/>
          </a:blip>
          <a:srcRect l="18867" t="15094" r="13207" b="1887"/>
          <a:stretch/>
        </p:blipFill>
        <p:spPr>
          <a:xfrm>
            <a:off x="4976442" y="2997940"/>
            <a:ext cx="3276600" cy="3003550"/>
          </a:xfrm>
          <a:prstGeom prst="rect">
            <a:avLst/>
          </a:prstGeom>
          <a:noFill/>
          <a:ln>
            <a:noFill/>
          </a:ln>
        </p:spPr>
      </p:pic>
      <p:pic>
        <p:nvPicPr>
          <p:cNvPr id="258" name="Google Shape;258;p20" descr="Steel erection from a scissors lift"/>
          <p:cNvPicPr preferRelativeResize="0"/>
          <p:nvPr/>
        </p:nvPicPr>
        <p:blipFill rotWithShape="1">
          <a:blip r:embed="rId4">
            <a:alphaModFix/>
          </a:blip>
          <a:srcRect/>
          <a:stretch/>
        </p:blipFill>
        <p:spPr>
          <a:xfrm>
            <a:off x="8612422" y="1557326"/>
            <a:ext cx="2093912" cy="3124200"/>
          </a:xfrm>
          <a:prstGeom prst="rect">
            <a:avLst/>
          </a:prstGeom>
          <a:noFill/>
          <a:ln>
            <a:noFill/>
          </a:ln>
        </p:spPr>
      </p:pic>
      <p:sp>
        <p:nvSpPr>
          <p:cNvPr id="2" name="Content Placeholder 3">
            <a:extLst>
              <a:ext uri="{FF2B5EF4-FFF2-40B4-BE49-F238E27FC236}">
                <a16:creationId xmlns:a16="http://schemas.microsoft.com/office/drawing/2014/main" id="{BED5B6E9-F313-9A8D-C50C-CD1F6A827248}"/>
              </a:ext>
              <a:ext uri="{C183D7F6-B498-43B3-948B-1728B52AA6E4}">
                <adec:decorative xmlns:adec="http://schemas.microsoft.com/office/drawing/2017/decorative" val="1"/>
              </a:ext>
            </a:extLst>
          </p:cNvPr>
          <p:cNvSpPr txBox="1">
            <a:spLocks/>
          </p:cNvSpPr>
          <p:nvPr/>
        </p:nvSpPr>
        <p:spPr>
          <a:xfrm>
            <a:off x="749025" y="6487653"/>
            <a:ext cx="4333875" cy="246063"/>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1000" dirty="0"/>
              <a:t>Operations with Fall Hazards – Concrete and Steel Erection</a:t>
            </a:r>
            <a:endParaRPr lang="en-US" sz="1000" dirty="0">
              <a:latin typeface="Arial" panose="020B0604020202020204" pitchFamily="34" charset="0"/>
              <a:cs typeface="Arial" panose="020B0604020202020204" pitchFamily="34"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sp>
        <p:nvSpPr>
          <p:cNvPr id="266" name="Google Shape;266;p21"/>
          <p:cNvSpPr txBox="1">
            <a:spLocks noGrp="1"/>
          </p:cNvSpPr>
          <p:nvPr>
            <p:ph type="title" idx="4294967295"/>
          </p:nvPr>
        </p:nvSpPr>
        <p:spPr>
          <a:xfrm>
            <a:off x="574166" y="461115"/>
            <a:ext cx="8804552" cy="9144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0"/>
              </a:spcBef>
              <a:spcAft>
                <a:spcPts val="0"/>
              </a:spcAft>
              <a:buClr>
                <a:schemeClr val="dk1"/>
              </a:buClr>
              <a:buSzPts val="4400"/>
              <a:buFont typeface="Arial"/>
              <a:buNone/>
              <a:tabLst/>
              <a:defRPr/>
            </a:pPr>
            <a:r>
              <a:rPr kumimoji="0" lang="en-US" sz="4400" b="1" i="0" u="none" strike="noStrike" kern="0" cap="none" spc="0" normalizeH="0" baseline="0" noProof="0" dirty="0">
                <a:ln>
                  <a:noFill/>
                </a:ln>
                <a:solidFill>
                  <a:schemeClr val="tx1"/>
                </a:solidFill>
                <a:effectLst/>
                <a:uLnTx/>
                <a:uFillTx/>
                <a:latin typeface="Arial"/>
                <a:ea typeface="Arial"/>
                <a:cs typeface="Arial"/>
                <a:sym typeface="Arial"/>
              </a:rPr>
              <a:t>Fully Planked Decks</a:t>
            </a:r>
          </a:p>
        </p:txBody>
      </p:sp>
      <p:pic>
        <p:nvPicPr>
          <p:cNvPr id="264" name="Google Shape;264;p21" descr="Picture of steel erection with temporarily planked floors."/>
          <p:cNvPicPr preferRelativeResize="0">
            <a:picLocks noGrp="1"/>
          </p:cNvPicPr>
          <p:nvPr>
            <p:ph type="pic" idx="2"/>
          </p:nvPr>
        </p:nvPicPr>
        <p:blipFill rotWithShape="1">
          <a:blip r:embed="rId3">
            <a:alphaModFix/>
          </a:blip>
          <a:srcRect l="15732" r="15732"/>
          <a:stretch/>
        </p:blipFill>
        <p:spPr>
          <a:xfrm>
            <a:off x="1357936" y="1751172"/>
            <a:ext cx="4224079" cy="4360824"/>
          </a:xfrm>
          <a:prstGeom prst="rect">
            <a:avLst/>
          </a:prstGeom>
          <a:solidFill>
            <a:srgbClr val="D8D8D8"/>
          </a:solidFill>
          <a:ln>
            <a:noFill/>
          </a:ln>
        </p:spPr>
      </p:pic>
      <p:sp>
        <p:nvSpPr>
          <p:cNvPr id="263" name="Google Shape;263;p21"/>
          <p:cNvSpPr txBox="1">
            <a:spLocks noGrp="1"/>
          </p:cNvSpPr>
          <p:nvPr>
            <p:ph type="body" idx="1"/>
          </p:nvPr>
        </p:nvSpPr>
        <p:spPr>
          <a:xfrm>
            <a:off x="6018278" y="1751172"/>
            <a:ext cx="4914677" cy="4360823"/>
          </a:xfrm>
          <a:prstGeom prst="rect">
            <a:avLst/>
          </a:prstGeom>
          <a:noFill/>
          <a:ln>
            <a:noFill/>
          </a:ln>
        </p:spPr>
        <p:txBody>
          <a:bodyPr spcFirstLastPara="1" wrap="square" lIns="91425" tIns="45700" rIns="91425" bIns="45700" anchor="t" anchorCtr="0">
            <a:normAutofit/>
          </a:bodyPr>
          <a:lstStyle/>
          <a:p>
            <a:pPr marL="285750" lvl="0" indent="-285750" algn="l" rtl="0">
              <a:lnSpc>
                <a:spcPct val="90000"/>
              </a:lnSpc>
              <a:spcBef>
                <a:spcPts val="0"/>
              </a:spcBef>
              <a:spcAft>
                <a:spcPts val="0"/>
              </a:spcAft>
              <a:buClr>
                <a:srgbClr val="EA0029"/>
              </a:buClr>
              <a:buSzPts val="4200"/>
              <a:buFont typeface="Arial"/>
              <a:buChar char="•"/>
            </a:pPr>
            <a:r>
              <a:rPr lang="en-US" sz="2800" dirty="0"/>
              <a:t>A fully planked or decked floor or safety nets shall be maintained within two stories or 30 feet, whichever is less, directly under any erection work being performed.</a:t>
            </a:r>
            <a:endParaRPr dirty="0"/>
          </a:p>
        </p:txBody>
      </p:sp>
      <p:sp>
        <p:nvSpPr>
          <p:cNvPr id="2" name="Content Placeholder 3">
            <a:extLst>
              <a:ext uri="{FF2B5EF4-FFF2-40B4-BE49-F238E27FC236}">
                <a16:creationId xmlns:a16="http://schemas.microsoft.com/office/drawing/2014/main" id="{68A977F6-D5D7-EE59-4B9B-EE44A84844F9}"/>
              </a:ext>
              <a:ext uri="{C183D7F6-B498-43B3-948B-1728B52AA6E4}">
                <adec:decorative xmlns:adec="http://schemas.microsoft.com/office/drawing/2017/decorative" val="1"/>
              </a:ext>
            </a:extLst>
          </p:cNvPr>
          <p:cNvSpPr txBox="1">
            <a:spLocks/>
          </p:cNvSpPr>
          <p:nvPr/>
        </p:nvSpPr>
        <p:spPr>
          <a:xfrm>
            <a:off x="749025" y="6487653"/>
            <a:ext cx="4333875" cy="246063"/>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1000" dirty="0"/>
              <a:t>Operations with Fall Hazards – Concrete and Steel Erection</a:t>
            </a:r>
            <a:endParaRPr lang="en-US" sz="1000" dirty="0">
              <a:latin typeface="Arial" panose="020B0604020202020204" pitchFamily="34" charset="0"/>
              <a:cs typeface="Arial" panose="020B0604020202020204" pitchFamily="34"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sp>
        <p:nvSpPr>
          <p:cNvPr id="272" name="Google Shape;272;p22"/>
          <p:cNvSpPr txBox="1">
            <a:spLocks noGrp="1"/>
          </p:cNvSpPr>
          <p:nvPr>
            <p:ph type="title" idx="4294967295"/>
          </p:nvPr>
        </p:nvSpPr>
        <p:spPr>
          <a:xfrm>
            <a:off x="1024320" y="461115"/>
            <a:ext cx="8354397" cy="9144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rmAutofit fontScale="92500"/>
          </a:bodyPr>
          <a:lstStyle/>
          <a:p>
            <a:pPr marL="0" marR="0" lvl="0" indent="0" algn="l" defTabSz="914400" rtl="0" eaLnBrk="1" fontAlgn="auto" latinLnBrk="0" hangingPunct="1">
              <a:lnSpc>
                <a:spcPct val="90000"/>
              </a:lnSpc>
              <a:spcBef>
                <a:spcPts val="0"/>
              </a:spcBef>
              <a:spcAft>
                <a:spcPts val="0"/>
              </a:spcAft>
              <a:buClr>
                <a:schemeClr val="dk1"/>
              </a:buClr>
              <a:buSzPts val="4400"/>
              <a:buFont typeface="Arial"/>
              <a:buNone/>
              <a:tabLst/>
              <a:defRPr/>
            </a:pPr>
            <a:r>
              <a:rPr kumimoji="0" lang="en-US" sz="4400" b="1" i="0" u="none" strike="noStrike" kern="0" cap="none" spc="0" normalizeH="0" baseline="0" noProof="0" dirty="0">
                <a:ln>
                  <a:noFill/>
                </a:ln>
                <a:solidFill>
                  <a:schemeClr val="dk1"/>
                </a:solidFill>
                <a:effectLst/>
                <a:uLnTx/>
                <a:uFillTx/>
                <a:latin typeface="Arial"/>
                <a:ea typeface="Arial"/>
                <a:cs typeface="Arial"/>
                <a:sym typeface="Arial"/>
              </a:rPr>
              <a:t>Controlled Decking Zone (CDZ)</a:t>
            </a:r>
          </a:p>
        </p:txBody>
      </p:sp>
      <p:sp>
        <p:nvSpPr>
          <p:cNvPr id="271" name="Google Shape;271;p22"/>
          <p:cNvSpPr txBox="1">
            <a:spLocks noGrp="1"/>
          </p:cNvSpPr>
          <p:nvPr>
            <p:ph type="body" idx="1"/>
          </p:nvPr>
        </p:nvSpPr>
        <p:spPr>
          <a:xfrm>
            <a:off x="1024320" y="1871831"/>
            <a:ext cx="9660804" cy="2677591"/>
          </a:xfrm>
          <a:prstGeom prst="rect">
            <a:avLst/>
          </a:prstGeom>
          <a:noFill/>
          <a:ln>
            <a:noFill/>
          </a:ln>
        </p:spPr>
        <p:txBody>
          <a:bodyPr spcFirstLastPara="1" wrap="square" lIns="91425" tIns="45700" rIns="91425" bIns="45700" anchor="t" anchorCtr="0">
            <a:normAutofit/>
          </a:bodyPr>
          <a:lstStyle/>
          <a:p>
            <a:pPr marL="285750" lvl="0" indent="-285750" algn="l" rtl="0">
              <a:lnSpc>
                <a:spcPct val="100000"/>
              </a:lnSpc>
              <a:spcBef>
                <a:spcPts val="0"/>
              </a:spcBef>
              <a:spcAft>
                <a:spcPts val="0"/>
              </a:spcAft>
              <a:buClr>
                <a:srgbClr val="FF0000"/>
              </a:buClr>
              <a:buSzPts val="3600"/>
              <a:buFont typeface="Arial"/>
              <a:buChar char="•"/>
            </a:pPr>
            <a:r>
              <a:rPr lang="en-US" sz="2800" dirty="0"/>
              <a:t>A marked area in which initial installation and placement of metal deck may take place without fall protection.</a:t>
            </a:r>
            <a:endParaRPr sz="2800" dirty="0"/>
          </a:p>
          <a:p>
            <a:pPr marL="285750" lvl="0" indent="-57150" algn="l" rtl="0">
              <a:lnSpc>
                <a:spcPct val="100000"/>
              </a:lnSpc>
              <a:spcBef>
                <a:spcPts val="0"/>
              </a:spcBef>
              <a:spcAft>
                <a:spcPts val="0"/>
              </a:spcAft>
              <a:buClr>
                <a:srgbClr val="FF0000"/>
              </a:buClr>
              <a:buSzPts val="3600"/>
              <a:buFont typeface="Arial"/>
              <a:buNone/>
            </a:pPr>
            <a:endParaRPr sz="2800" dirty="0"/>
          </a:p>
          <a:p>
            <a:pPr marL="285750" lvl="0" indent="-285750" algn="l" rtl="0">
              <a:lnSpc>
                <a:spcPct val="100000"/>
              </a:lnSpc>
              <a:spcBef>
                <a:spcPts val="0"/>
              </a:spcBef>
              <a:spcAft>
                <a:spcPts val="0"/>
              </a:spcAft>
              <a:buClr>
                <a:srgbClr val="FF0000"/>
              </a:buClr>
              <a:buSzPts val="3600"/>
              <a:buFont typeface="Arial"/>
              <a:buChar char="•"/>
            </a:pPr>
            <a:r>
              <a:rPr lang="en-US" sz="2800" dirty="0"/>
              <a:t>Access to the zone is controlled.</a:t>
            </a:r>
            <a:endParaRPr sz="2800" dirty="0"/>
          </a:p>
          <a:p>
            <a:pPr marL="285750" lvl="0" indent="-57150" algn="l" rtl="0">
              <a:lnSpc>
                <a:spcPct val="100000"/>
              </a:lnSpc>
              <a:spcBef>
                <a:spcPts val="0"/>
              </a:spcBef>
              <a:spcAft>
                <a:spcPts val="0"/>
              </a:spcAft>
              <a:buClr>
                <a:srgbClr val="FF0000"/>
              </a:buClr>
              <a:buSzPts val="3600"/>
              <a:buFont typeface="Arial"/>
              <a:buNone/>
            </a:pPr>
            <a:endParaRPr sz="2800" dirty="0"/>
          </a:p>
          <a:p>
            <a:pPr marL="285750" lvl="0" indent="-285750" algn="l" rtl="0">
              <a:lnSpc>
                <a:spcPct val="100000"/>
              </a:lnSpc>
              <a:spcBef>
                <a:spcPts val="0"/>
              </a:spcBef>
              <a:spcAft>
                <a:spcPts val="0"/>
              </a:spcAft>
              <a:buClr>
                <a:srgbClr val="FF0000"/>
              </a:buClr>
              <a:buSzPts val="3600"/>
              <a:buFont typeface="Arial"/>
              <a:buChar char="•"/>
            </a:pPr>
            <a:r>
              <a:rPr lang="en-US" sz="2800" dirty="0"/>
              <a:t>No more than 90’ X 90’ wide.</a:t>
            </a:r>
            <a:endParaRPr sz="2800" dirty="0"/>
          </a:p>
        </p:txBody>
      </p:sp>
      <p:pic>
        <p:nvPicPr>
          <p:cNvPr id="274" name="Google Shape;274;p22">
            <a:extLs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6836229" y="3037115"/>
            <a:ext cx="4589124" cy="2895811"/>
          </a:xfrm>
          <a:prstGeom prst="rect">
            <a:avLst/>
          </a:prstGeom>
          <a:noFill/>
          <a:ln>
            <a:noFill/>
          </a:ln>
        </p:spPr>
      </p:pic>
      <p:sp>
        <p:nvSpPr>
          <p:cNvPr id="2" name="Content Placeholder 3">
            <a:extLst>
              <a:ext uri="{FF2B5EF4-FFF2-40B4-BE49-F238E27FC236}">
                <a16:creationId xmlns:a16="http://schemas.microsoft.com/office/drawing/2014/main" id="{B7400D94-E924-3BD4-5B50-A3046F63D5FF}"/>
              </a:ext>
              <a:ext uri="{C183D7F6-B498-43B3-948B-1728B52AA6E4}">
                <adec:decorative xmlns:adec="http://schemas.microsoft.com/office/drawing/2017/decorative" val="1"/>
              </a:ext>
            </a:extLst>
          </p:cNvPr>
          <p:cNvSpPr txBox="1">
            <a:spLocks/>
          </p:cNvSpPr>
          <p:nvPr/>
        </p:nvSpPr>
        <p:spPr>
          <a:xfrm>
            <a:off x="749025" y="6487653"/>
            <a:ext cx="4333875" cy="246063"/>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1000" dirty="0"/>
              <a:t>Operations with Fall Hazards – Concrete and Steel Erection</a:t>
            </a:r>
            <a:endParaRPr lang="en-US" sz="1000" dirty="0">
              <a:latin typeface="Arial" panose="020B0604020202020204" pitchFamily="34" charset="0"/>
              <a:cs typeface="Arial" panose="020B0604020202020204" pitchFamily="34"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78"/>
        <p:cNvGrpSpPr/>
        <p:nvPr/>
      </p:nvGrpSpPr>
      <p:grpSpPr>
        <a:xfrm>
          <a:off x="0" y="0"/>
          <a:ext cx="0" cy="0"/>
          <a:chOff x="0" y="0"/>
          <a:chExt cx="0" cy="0"/>
        </a:xfrm>
      </p:grpSpPr>
      <p:sp>
        <p:nvSpPr>
          <p:cNvPr id="280" name="Google Shape;280;p23"/>
          <p:cNvSpPr txBox="1">
            <a:spLocks noGrp="1"/>
          </p:cNvSpPr>
          <p:nvPr>
            <p:ph type="title" idx="4294967295"/>
          </p:nvPr>
        </p:nvSpPr>
        <p:spPr>
          <a:xfrm>
            <a:off x="1024320" y="461115"/>
            <a:ext cx="8354397" cy="9144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rmAutofit fontScale="92500"/>
          </a:bodyPr>
          <a:lstStyle/>
          <a:p>
            <a:pPr marL="0" marR="0" lvl="0" indent="0" algn="l" defTabSz="914400" rtl="0" eaLnBrk="1" fontAlgn="auto" latinLnBrk="0" hangingPunct="1">
              <a:lnSpc>
                <a:spcPct val="90000"/>
              </a:lnSpc>
              <a:spcBef>
                <a:spcPts val="0"/>
              </a:spcBef>
              <a:spcAft>
                <a:spcPts val="0"/>
              </a:spcAft>
              <a:buClr>
                <a:schemeClr val="dk1"/>
              </a:buClr>
              <a:buSzPts val="4400"/>
              <a:buFont typeface="Arial"/>
              <a:buNone/>
              <a:tabLst/>
              <a:defRPr/>
            </a:pPr>
            <a:r>
              <a:rPr kumimoji="0" lang="en-US" sz="4400" b="1" i="0" u="none" strike="noStrike" kern="0" cap="none" spc="0" normalizeH="0" baseline="0" noProof="0" dirty="0">
                <a:ln>
                  <a:noFill/>
                </a:ln>
                <a:solidFill>
                  <a:schemeClr val="dk1"/>
                </a:solidFill>
                <a:effectLst/>
                <a:uLnTx/>
                <a:uFillTx/>
                <a:latin typeface="Arial"/>
                <a:ea typeface="Arial"/>
                <a:cs typeface="Arial"/>
                <a:sym typeface="Arial"/>
              </a:rPr>
              <a:t>Controlled Decking Zone (CDZ)</a:t>
            </a:r>
            <a:r>
              <a:rPr kumimoji="0" lang="en-US" sz="4400" b="1" i="0" u="none" strike="noStrike" kern="0" cap="none" spc="0" normalizeH="0" baseline="0" noProof="0" dirty="0">
                <a:ln>
                  <a:noFill/>
                </a:ln>
                <a:solidFill>
                  <a:schemeClr val="bg1"/>
                </a:solidFill>
                <a:effectLst/>
                <a:uLnTx/>
                <a:uFillTx/>
                <a:latin typeface="Arial"/>
                <a:ea typeface="Arial"/>
                <a:cs typeface="Arial"/>
                <a:sym typeface="Arial"/>
              </a:rPr>
              <a:t> 2</a:t>
            </a:r>
          </a:p>
        </p:txBody>
      </p:sp>
      <p:sp>
        <p:nvSpPr>
          <p:cNvPr id="279" name="Google Shape;279;p23"/>
          <p:cNvSpPr txBox="1">
            <a:spLocks noGrp="1"/>
          </p:cNvSpPr>
          <p:nvPr>
            <p:ph type="body" idx="1"/>
          </p:nvPr>
        </p:nvSpPr>
        <p:spPr>
          <a:xfrm>
            <a:off x="1024320" y="1871832"/>
            <a:ext cx="9660804" cy="3962912"/>
          </a:xfrm>
          <a:prstGeom prst="rect">
            <a:avLst/>
          </a:prstGeom>
          <a:noFill/>
          <a:ln>
            <a:noFill/>
          </a:ln>
        </p:spPr>
        <p:txBody>
          <a:bodyPr spcFirstLastPara="1" wrap="square" lIns="91425" tIns="45700" rIns="91425" bIns="45700" anchor="t" anchorCtr="0">
            <a:normAutofit/>
          </a:bodyPr>
          <a:lstStyle/>
          <a:p>
            <a:pPr marL="285750" lvl="0" indent="-285750" algn="l" rtl="0">
              <a:lnSpc>
                <a:spcPct val="100000"/>
              </a:lnSpc>
              <a:spcBef>
                <a:spcPts val="0"/>
              </a:spcBef>
              <a:spcAft>
                <a:spcPts val="0"/>
              </a:spcAft>
              <a:buClr>
                <a:srgbClr val="FF0000"/>
              </a:buClr>
              <a:buSzPts val="3600"/>
              <a:buFont typeface="Arial"/>
              <a:buChar char="•"/>
            </a:pPr>
            <a:r>
              <a:rPr lang="en-US" sz="2400" dirty="0">
                <a:latin typeface="+mn-lt"/>
              </a:rPr>
              <a:t>The controlled decking zone (CDZ) is defined by a control line or by any other means that restricts access.</a:t>
            </a:r>
            <a:endParaRPr sz="2400" dirty="0">
              <a:latin typeface="+mn-lt"/>
            </a:endParaRPr>
          </a:p>
          <a:p>
            <a:pPr marL="744538" lvl="2" indent="-228600" algn="l" rtl="0">
              <a:lnSpc>
                <a:spcPct val="100000"/>
              </a:lnSpc>
              <a:spcBef>
                <a:spcPts val="0"/>
              </a:spcBef>
              <a:spcAft>
                <a:spcPts val="0"/>
              </a:spcAft>
              <a:buClr>
                <a:schemeClr val="dk1"/>
              </a:buClr>
              <a:buSzPts val="2000"/>
              <a:buChar char="•"/>
            </a:pPr>
            <a:r>
              <a:rPr lang="en-US" sz="2400" dirty="0">
                <a:latin typeface="+mn-lt"/>
                <a:ea typeface="Arial"/>
                <a:cs typeface="Arial"/>
                <a:sym typeface="Arial"/>
              </a:rPr>
              <a:t>A control line for a CDZ is erected not less than 6 feet (1.8 m) nor more than 90 feet from the leading edge.</a:t>
            </a:r>
            <a:endParaRPr sz="2400" dirty="0">
              <a:latin typeface="+mn-lt"/>
            </a:endParaRPr>
          </a:p>
          <a:p>
            <a:pPr marL="744538" lvl="2" indent="-228600" algn="l" rtl="0">
              <a:lnSpc>
                <a:spcPct val="100000"/>
              </a:lnSpc>
              <a:spcBef>
                <a:spcPts val="0"/>
              </a:spcBef>
              <a:spcAft>
                <a:spcPts val="0"/>
              </a:spcAft>
              <a:buClr>
                <a:schemeClr val="dk1"/>
              </a:buClr>
              <a:buSzPts val="2000"/>
              <a:buChar char="•"/>
            </a:pPr>
            <a:r>
              <a:rPr lang="en-US" sz="2400" dirty="0">
                <a:latin typeface="+mn-lt"/>
                <a:ea typeface="Arial"/>
                <a:cs typeface="Arial"/>
                <a:sym typeface="Arial"/>
              </a:rPr>
              <a:t>Control lines extend along the entire length of the unprotected or leading edge and are approximately parallel to the unprotected or leading edge.</a:t>
            </a:r>
            <a:endParaRPr sz="2400" dirty="0">
              <a:latin typeface="+mn-lt"/>
            </a:endParaRPr>
          </a:p>
          <a:p>
            <a:pPr marL="744538" lvl="2" indent="-228600" algn="l" rtl="0">
              <a:lnSpc>
                <a:spcPct val="100000"/>
              </a:lnSpc>
              <a:spcBef>
                <a:spcPts val="0"/>
              </a:spcBef>
              <a:spcAft>
                <a:spcPts val="0"/>
              </a:spcAft>
              <a:buClr>
                <a:schemeClr val="dk1"/>
              </a:buClr>
              <a:buSzPts val="2000"/>
              <a:buChar char="•"/>
            </a:pPr>
            <a:r>
              <a:rPr lang="en-US" sz="2400" dirty="0">
                <a:latin typeface="+mn-lt"/>
                <a:ea typeface="Arial"/>
                <a:cs typeface="Arial"/>
                <a:sym typeface="Arial"/>
              </a:rPr>
              <a:t>Control lines are connected on each side to a guardrail system, wall, stanchion or other suitable anchorage.</a:t>
            </a:r>
            <a:endParaRPr sz="2400" dirty="0">
              <a:latin typeface="+mn-lt"/>
            </a:endParaRPr>
          </a:p>
        </p:txBody>
      </p:sp>
      <p:sp>
        <p:nvSpPr>
          <p:cNvPr id="2" name="Content Placeholder 3">
            <a:extLst>
              <a:ext uri="{FF2B5EF4-FFF2-40B4-BE49-F238E27FC236}">
                <a16:creationId xmlns:a16="http://schemas.microsoft.com/office/drawing/2014/main" id="{C3D30B21-D27B-0937-0295-6402CE8EC385}"/>
              </a:ext>
              <a:ext uri="{C183D7F6-B498-43B3-948B-1728B52AA6E4}">
                <adec:decorative xmlns:adec="http://schemas.microsoft.com/office/drawing/2017/decorative" val="1"/>
              </a:ext>
            </a:extLst>
          </p:cNvPr>
          <p:cNvSpPr txBox="1">
            <a:spLocks/>
          </p:cNvSpPr>
          <p:nvPr/>
        </p:nvSpPr>
        <p:spPr>
          <a:xfrm>
            <a:off x="749025" y="6487653"/>
            <a:ext cx="4333875" cy="246063"/>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1000" dirty="0"/>
              <a:t>Operations with Fall Hazards – Concrete and Steel Erection</a:t>
            </a:r>
            <a:endParaRPr lang="en-US" sz="1000" dirty="0">
              <a:latin typeface="Arial" panose="020B0604020202020204" pitchFamily="34" charset="0"/>
              <a:cs typeface="Arial" panose="020B0604020202020204" pitchFamily="34"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85"/>
        <p:cNvGrpSpPr/>
        <p:nvPr/>
      </p:nvGrpSpPr>
      <p:grpSpPr>
        <a:xfrm>
          <a:off x="0" y="0"/>
          <a:ext cx="0" cy="0"/>
          <a:chOff x="0" y="0"/>
          <a:chExt cx="0" cy="0"/>
        </a:xfrm>
      </p:grpSpPr>
      <p:sp>
        <p:nvSpPr>
          <p:cNvPr id="287" name="Google Shape;287;p24"/>
          <p:cNvSpPr txBox="1">
            <a:spLocks noGrp="1"/>
          </p:cNvSpPr>
          <p:nvPr>
            <p:ph type="title" idx="4294967295"/>
          </p:nvPr>
        </p:nvSpPr>
        <p:spPr>
          <a:xfrm>
            <a:off x="1024320" y="461115"/>
            <a:ext cx="8354397" cy="9144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rmAutofit fontScale="92500"/>
          </a:bodyPr>
          <a:lstStyle/>
          <a:p>
            <a:pPr marL="0" marR="0" lvl="0" indent="0" algn="l" defTabSz="914400" rtl="0" eaLnBrk="1" fontAlgn="auto" latinLnBrk="0" hangingPunct="1">
              <a:lnSpc>
                <a:spcPct val="90000"/>
              </a:lnSpc>
              <a:spcBef>
                <a:spcPts val="0"/>
              </a:spcBef>
              <a:spcAft>
                <a:spcPts val="0"/>
              </a:spcAft>
              <a:buClr>
                <a:schemeClr val="dk1"/>
              </a:buClr>
              <a:buSzPts val="4400"/>
              <a:buFont typeface="Arial"/>
              <a:buNone/>
              <a:tabLst/>
              <a:defRPr/>
            </a:pPr>
            <a:r>
              <a:rPr kumimoji="0" lang="en-US" sz="4400" b="1" i="0" u="none" strike="noStrike" kern="0" cap="none" spc="0" normalizeH="0" baseline="0" noProof="0" dirty="0">
                <a:ln>
                  <a:noFill/>
                </a:ln>
                <a:solidFill>
                  <a:schemeClr val="dk1"/>
                </a:solidFill>
                <a:effectLst/>
                <a:uLnTx/>
                <a:uFillTx/>
                <a:latin typeface="Arial"/>
                <a:ea typeface="Arial"/>
                <a:cs typeface="Arial"/>
                <a:sym typeface="Arial"/>
              </a:rPr>
              <a:t>Controlled Decking Zone (CDZ)</a:t>
            </a:r>
            <a:r>
              <a:rPr kumimoji="0" lang="en-US" sz="4400" b="1" i="0" u="none" strike="noStrike" kern="0" cap="none" spc="0" normalizeH="0" baseline="0" noProof="0" dirty="0">
                <a:ln>
                  <a:noFill/>
                </a:ln>
                <a:solidFill>
                  <a:schemeClr val="bg1"/>
                </a:solidFill>
                <a:effectLst/>
                <a:uLnTx/>
                <a:uFillTx/>
                <a:latin typeface="Arial"/>
                <a:ea typeface="Arial"/>
                <a:cs typeface="Arial"/>
                <a:sym typeface="Arial"/>
              </a:rPr>
              <a:t> 3</a:t>
            </a:r>
          </a:p>
        </p:txBody>
      </p:sp>
      <p:sp>
        <p:nvSpPr>
          <p:cNvPr id="286" name="Google Shape;286;p24"/>
          <p:cNvSpPr txBox="1">
            <a:spLocks noGrp="1"/>
          </p:cNvSpPr>
          <p:nvPr>
            <p:ph type="body" idx="1"/>
          </p:nvPr>
        </p:nvSpPr>
        <p:spPr>
          <a:xfrm>
            <a:off x="1024320" y="1871831"/>
            <a:ext cx="9660804" cy="4060883"/>
          </a:xfrm>
          <a:prstGeom prst="rect">
            <a:avLst/>
          </a:prstGeom>
          <a:noFill/>
          <a:ln>
            <a:noFill/>
          </a:ln>
        </p:spPr>
        <p:txBody>
          <a:bodyPr spcFirstLastPara="1" wrap="square" lIns="91425" tIns="45700" rIns="91425" bIns="45700" anchor="t" anchorCtr="0">
            <a:normAutofit lnSpcReduction="10000"/>
          </a:bodyPr>
          <a:lstStyle/>
          <a:p>
            <a:pPr marL="285750" lvl="0" indent="-285750" algn="l" rtl="0">
              <a:lnSpc>
                <a:spcPct val="100000"/>
              </a:lnSpc>
              <a:spcBef>
                <a:spcPts val="0"/>
              </a:spcBef>
              <a:spcAft>
                <a:spcPts val="0"/>
              </a:spcAft>
              <a:buClr>
                <a:srgbClr val="FF0000"/>
              </a:buClr>
              <a:buSzPts val="3600"/>
              <a:buFont typeface="Arial"/>
              <a:buChar char="•"/>
            </a:pPr>
            <a:r>
              <a:rPr lang="en-US" sz="2400" dirty="0">
                <a:latin typeface="+mn-lt"/>
              </a:rPr>
              <a:t>Control lines consist of ropes, wires, tapes, or equivalent materials, and supporting stanchions as follows:</a:t>
            </a:r>
            <a:endParaRPr sz="2400" dirty="0">
              <a:latin typeface="+mn-lt"/>
            </a:endParaRPr>
          </a:p>
          <a:p>
            <a:pPr marL="744538" lvl="2" indent="-228600" algn="l" rtl="0">
              <a:lnSpc>
                <a:spcPct val="100000"/>
              </a:lnSpc>
              <a:spcBef>
                <a:spcPts val="0"/>
              </a:spcBef>
              <a:spcAft>
                <a:spcPts val="0"/>
              </a:spcAft>
              <a:buClr>
                <a:schemeClr val="dk1"/>
              </a:buClr>
              <a:buSzPts val="2000"/>
              <a:buChar char="•"/>
            </a:pPr>
            <a:r>
              <a:rPr lang="en-US" sz="2400" dirty="0">
                <a:latin typeface="+mn-lt"/>
              </a:rPr>
              <a:t>Each line is rigged and supported in such a way that its lowest point (including sag) is not less than 39 inches from the walking/working surface and its highest point is not more than 45 inches from the walking/working surface.</a:t>
            </a:r>
            <a:endParaRPr sz="2400" dirty="0">
              <a:latin typeface="+mn-lt"/>
            </a:endParaRPr>
          </a:p>
          <a:p>
            <a:pPr marL="744538" lvl="2" indent="-228600" algn="l" rtl="0">
              <a:lnSpc>
                <a:spcPct val="100000"/>
              </a:lnSpc>
              <a:spcBef>
                <a:spcPts val="0"/>
              </a:spcBef>
              <a:spcAft>
                <a:spcPts val="0"/>
              </a:spcAft>
              <a:buClr>
                <a:schemeClr val="dk1"/>
              </a:buClr>
              <a:buSzPts val="2000"/>
              <a:buChar char="•"/>
            </a:pPr>
            <a:r>
              <a:rPr lang="en-US" sz="2400" dirty="0">
                <a:latin typeface="+mn-lt"/>
              </a:rPr>
              <a:t>Each line has a minimum breaking strength of 200 pounds.</a:t>
            </a:r>
          </a:p>
          <a:p>
            <a:pPr marL="744538" lvl="2" indent="-228600" algn="l" rtl="0">
              <a:lnSpc>
                <a:spcPct val="100000"/>
              </a:lnSpc>
              <a:spcBef>
                <a:spcPts val="0"/>
              </a:spcBef>
              <a:spcAft>
                <a:spcPts val="0"/>
              </a:spcAft>
              <a:buClr>
                <a:schemeClr val="dk1"/>
              </a:buClr>
              <a:buSzPts val="2000"/>
              <a:buChar char="•"/>
            </a:pPr>
            <a:endParaRPr lang="en-US" sz="2400" dirty="0">
              <a:latin typeface="+mn-lt"/>
            </a:endParaRPr>
          </a:p>
          <a:p>
            <a:pPr marL="515938" lvl="2" indent="0" algn="l" rtl="0">
              <a:lnSpc>
                <a:spcPct val="100000"/>
              </a:lnSpc>
              <a:spcBef>
                <a:spcPts val="0"/>
              </a:spcBef>
              <a:spcAft>
                <a:spcPts val="0"/>
              </a:spcAft>
              <a:buClr>
                <a:schemeClr val="dk1"/>
              </a:buClr>
              <a:buSzPts val="2000"/>
              <a:buNone/>
            </a:pPr>
            <a:r>
              <a:rPr lang="en-US" sz="2400" b="1" i="0" dirty="0">
                <a:solidFill>
                  <a:srgbClr val="333333"/>
                </a:solidFill>
                <a:effectLst/>
                <a:latin typeface="+mn-lt"/>
              </a:rPr>
              <a:t>*Appendix D to Subpart R -- Illustration of the Use of Control Lines To Demarcate Controlled Decking Zones (CDZs): Non-mandatory Guidelines for Complying With § 1926.760(c)(3)</a:t>
            </a:r>
            <a:endParaRPr sz="2400" dirty="0">
              <a:latin typeface="+mn-lt"/>
            </a:endParaRPr>
          </a:p>
        </p:txBody>
      </p:sp>
      <p:sp>
        <p:nvSpPr>
          <p:cNvPr id="2" name="Content Placeholder 3">
            <a:extLst>
              <a:ext uri="{FF2B5EF4-FFF2-40B4-BE49-F238E27FC236}">
                <a16:creationId xmlns:a16="http://schemas.microsoft.com/office/drawing/2014/main" id="{07F0076E-E583-E85A-1829-C0B515BF394C}"/>
              </a:ext>
              <a:ext uri="{C183D7F6-B498-43B3-948B-1728B52AA6E4}">
                <adec:decorative xmlns:adec="http://schemas.microsoft.com/office/drawing/2017/decorative" val="1"/>
              </a:ext>
            </a:extLst>
          </p:cNvPr>
          <p:cNvSpPr txBox="1">
            <a:spLocks/>
          </p:cNvSpPr>
          <p:nvPr/>
        </p:nvSpPr>
        <p:spPr>
          <a:xfrm>
            <a:off x="749025" y="6487653"/>
            <a:ext cx="4333875" cy="246063"/>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1000" dirty="0"/>
              <a:t>Operations with Fall Hazards – Concrete and Steel Erection</a:t>
            </a:r>
            <a:endParaRPr lang="en-US" sz="1000" dirty="0">
              <a:latin typeface="Arial" panose="020B0604020202020204" pitchFamily="34" charset="0"/>
              <a:cs typeface="Arial" panose="020B0604020202020204" pitchFamily="34"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92"/>
        <p:cNvGrpSpPr/>
        <p:nvPr/>
      </p:nvGrpSpPr>
      <p:grpSpPr>
        <a:xfrm>
          <a:off x="0" y="0"/>
          <a:ext cx="0" cy="0"/>
          <a:chOff x="0" y="0"/>
          <a:chExt cx="0" cy="0"/>
        </a:xfrm>
      </p:grpSpPr>
      <p:sp>
        <p:nvSpPr>
          <p:cNvPr id="296" name="Google Shape;296;p25"/>
          <p:cNvSpPr txBox="1">
            <a:spLocks noGrp="1"/>
          </p:cNvSpPr>
          <p:nvPr>
            <p:ph type="title" idx="4294967295"/>
          </p:nvPr>
        </p:nvSpPr>
        <p:spPr>
          <a:xfrm>
            <a:off x="574166" y="461115"/>
            <a:ext cx="8804552" cy="9144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0"/>
              </a:spcBef>
              <a:spcAft>
                <a:spcPts val="0"/>
              </a:spcAft>
              <a:buClr>
                <a:schemeClr val="dk1"/>
              </a:buClr>
              <a:buSzPts val="4400"/>
              <a:buFont typeface="Arial"/>
              <a:buNone/>
              <a:tabLst/>
              <a:defRPr/>
            </a:pPr>
            <a:r>
              <a:rPr kumimoji="0" lang="en-US" sz="4400" b="1" i="0" u="none" strike="noStrike" kern="0" cap="none" spc="0" normalizeH="0" baseline="0" noProof="0" dirty="0">
                <a:ln>
                  <a:noFill/>
                </a:ln>
                <a:solidFill>
                  <a:schemeClr val="dk1"/>
                </a:solidFill>
                <a:effectLst/>
                <a:uLnTx/>
                <a:uFillTx/>
                <a:latin typeface="Arial"/>
                <a:ea typeface="Arial"/>
                <a:cs typeface="Arial"/>
                <a:sym typeface="Arial"/>
              </a:rPr>
              <a:t>Decking</a:t>
            </a:r>
          </a:p>
        </p:txBody>
      </p:sp>
      <p:sp>
        <p:nvSpPr>
          <p:cNvPr id="293" name="Google Shape;293;p25"/>
          <p:cNvSpPr txBox="1">
            <a:spLocks noGrp="1"/>
          </p:cNvSpPr>
          <p:nvPr>
            <p:ph type="body" idx="1"/>
          </p:nvPr>
        </p:nvSpPr>
        <p:spPr>
          <a:xfrm>
            <a:off x="574166" y="1557325"/>
            <a:ext cx="6463943" cy="4360823"/>
          </a:xfrm>
          <a:prstGeom prst="rect">
            <a:avLst/>
          </a:prstGeom>
          <a:noFill/>
          <a:ln>
            <a:noFill/>
          </a:ln>
        </p:spPr>
        <p:txBody>
          <a:bodyPr spcFirstLastPara="1" wrap="square" lIns="91425" tIns="45700" rIns="91425" bIns="45700" anchor="t" anchorCtr="0">
            <a:normAutofit lnSpcReduction="10000"/>
          </a:bodyPr>
          <a:lstStyle/>
          <a:p>
            <a:pPr marL="285750" lvl="0" indent="-285750" algn="l" rtl="0">
              <a:lnSpc>
                <a:spcPct val="110000"/>
              </a:lnSpc>
              <a:spcBef>
                <a:spcPts val="0"/>
              </a:spcBef>
              <a:spcAft>
                <a:spcPts val="0"/>
              </a:spcAft>
              <a:buClr>
                <a:srgbClr val="EA0029"/>
              </a:buClr>
              <a:buSzPts val="3600"/>
              <a:buFont typeface="Arial"/>
              <a:buChar char="•"/>
            </a:pPr>
            <a:r>
              <a:rPr lang="en-US" dirty="0"/>
              <a:t>Can  be done in a “Controlled Decking Zone” up to 30 feet. 1926.760(c)</a:t>
            </a:r>
            <a:endParaRPr dirty="0"/>
          </a:p>
          <a:p>
            <a:pPr marL="285750" lvl="0" indent="-57150" algn="l" rtl="0">
              <a:lnSpc>
                <a:spcPct val="110000"/>
              </a:lnSpc>
              <a:spcBef>
                <a:spcPts val="0"/>
              </a:spcBef>
              <a:spcAft>
                <a:spcPts val="0"/>
              </a:spcAft>
              <a:buClr>
                <a:srgbClr val="EA0029"/>
              </a:buClr>
              <a:buSzPts val="3600"/>
              <a:buFont typeface="Arial"/>
              <a:buNone/>
            </a:pPr>
            <a:endParaRPr dirty="0"/>
          </a:p>
          <a:p>
            <a:pPr marL="285750" lvl="0" indent="-285750" algn="l" rtl="0">
              <a:lnSpc>
                <a:spcPct val="110000"/>
              </a:lnSpc>
              <a:spcBef>
                <a:spcPts val="0"/>
              </a:spcBef>
              <a:spcAft>
                <a:spcPts val="0"/>
              </a:spcAft>
              <a:buClr>
                <a:srgbClr val="EA0029"/>
              </a:buClr>
              <a:buSzPts val="3600"/>
              <a:buFont typeface="Arial"/>
              <a:buChar char="•"/>
            </a:pPr>
            <a:r>
              <a:rPr lang="en-US" dirty="0"/>
              <a:t>Workers must be trained.</a:t>
            </a:r>
            <a:endParaRPr dirty="0"/>
          </a:p>
          <a:p>
            <a:pPr marL="285750" lvl="0" indent="-57150" algn="l" rtl="0">
              <a:lnSpc>
                <a:spcPct val="110000"/>
              </a:lnSpc>
              <a:spcBef>
                <a:spcPts val="0"/>
              </a:spcBef>
              <a:spcAft>
                <a:spcPts val="0"/>
              </a:spcAft>
              <a:buClr>
                <a:srgbClr val="EA0029"/>
              </a:buClr>
              <a:buSzPts val="3600"/>
              <a:buFont typeface="Arial"/>
              <a:buNone/>
            </a:pPr>
            <a:endParaRPr dirty="0"/>
          </a:p>
          <a:p>
            <a:pPr marL="285750" lvl="0" indent="-285750" algn="l" rtl="0">
              <a:lnSpc>
                <a:spcPct val="110000"/>
              </a:lnSpc>
              <a:spcBef>
                <a:spcPts val="0"/>
              </a:spcBef>
              <a:spcAft>
                <a:spcPts val="0"/>
              </a:spcAft>
              <a:buClr>
                <a:srgbClr val="EA0029"/>
              </a:buClr>
              <a:buSzPts val="3600"/>
              <a:buFont typeface="Arial"/>
              <a:buChar char="•"/>
            </a:pPr>
            <a:r>
              <a:rPr lang="en-US" dirty="0"/>
              <a:t>Workers must not cut holes or must cover all floor or deck holes immediately when formed.</a:t>
            </a:r>
            <a:endParaRPr dirty="0"/>
          </a:p>
          <a:p>
            <a:pPr marL="285750" lvl="0" indent="-57150" algn="l" rtl="0">
              <a:lnSpc>
                <a:spcPct val="110000"/>
              </a:lnSpc>
              <a:spcBef>
                <a:spcPts val="0"/>
              </a:spcBef>
              <a:spcAft>
                <a:spcPts val="0"/>
              </a:spcAft>
              <a:buClr>
                <a:srgbClr val="EA0029"/>
              </a:buClr>
              <a:buSzPts val="3600"/>
              <a:buFont typeface="Arial"/>
              <a:buNone/>
            </a:pPr>
            <a:endParaRPr dirty="0"/>
          </a:p>
          <a:p>
            <a:pPr marL="285750" lvl="0" indent="-285750" algn="l" rtl="0">
              <a:lnSpc>
                <a:spcPct val="110000"/>
              </a:lnSpc>
              <a:spcBef>
                <a:spcPts val="0"/>
              </a:spcBef>
              <a:spcAft>
                <a:spcPts val="0"/>
              </a:spcAft>
              <a:buClr>
                <a:srgbClr val="EA0029"/>
              </a:buClr>
              <a:buSzPts val="3600"/>
              <a:buFont typeface="Arial"/>
              <a:buChar char="•"/>
            </a:pPr>
            <a:r>
              <a:rPr lang="en-US" dirty="0"/>
              <a:t>Perimeter protections must be established as soon as possible.</a:t>
            </a:r>
            <a:endParaRPr dirty="0"/>
          </a:p>
        </p:txBody>
      </p:sp>
      <p:pic>
        <p:nvPicPr>
          <p:cNvPr id="294" name="Google Shape;294;p25" descr="Picture of a decking operation with floor openings."/>
          <p:cNvPicPr preferRelativeResize="0">
            <a:picLocks noGrp="1"/>
          </p:cNvPicPr>
          <p:nvPr>
            <p:ph type="pic" idx="2"/>
          </p:nvPr>
        </p:nvPicPr>
        <p:blipFill rotWithShape="1">
          <a:blip r:embed="rId3">
            <a:alphaModFix/>
          </a:blip>
          <a:srcRect l="16288" r="16288"/>
          <a:stretch/>
        </p:blipFill>
        <p:spPr>
          <a:xfrm>
            <a:off x="7529147" y="1557324"/>
            <a:ext cx="4224079" cy="4360824"/>
          </a:xfrm>
          <a:prstGeom prst="rect">
            <a:avLst/>
          </a:prstGeom>
          <a:solidFill>
            <a:srgbClr val="D8D8D8"/>
          </a:solidFill>
          <a:ln>
            <a:noFill/>
          </a:ln>
        </p:spPr>
      </p:pic>
      <p:sp>
        <p:nvSpPr>
          <p:cNvPr id="2" name="Content Placeholder 3">
            <a:extLst>
              <a:ext uri="{FF2B5EF4-FFF2-40B4-BE49-F238E27FC236}">
                <a16:creationId xmlns:a16="http://schemas.microsoft.com/office/drawing/2014/main" id="{63B1A256-4C18-6275-F2D8-9B77B20ED642}"/>
              </a:ext>
              <a:ext uri="{C183D7F6-B498-43B3-948B-1728B52AA6E4}">
                <adec:decorative xmlns:adec="http://schemas.microsoft.com/office/drawing/2017/decorative" val="1"/>
              </a:ext>
            </a:extLst>
          </p:cNvPr>
          <p:cNvSpPr txBox="1">
            <a:spLocks/>
          </p:cNvSpPr>
          <p:nvPr/>
        </p:nvSpPr>
        <p:spPr>
          <a:xfrm>
            <a:off x="749025" y="6487653"/>
            <a:ext cx="4333875" cy="246063"/>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1000" dirty="0"/>
              <a:t>Operations with Fall Hazards – Concrete and Steel Erection</a:t>
            </a:r>
            <a:endParaRPr lang="en-US" sz="1000" dirty="0">
              <a:latin typeface="Arial" panose="020B0604020202020204" pitchFamily="34" charset="0"/>
              <a:cs typeface="Arial" panose="020B0604020202020204" pitchFamily="34" charset="0"/>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00"/>
        <p:cNvGrpSpPr/>
        <p:nvPr/>
      </p:nvGrpSpPr>
      <p:grpSpPr>
        <a:xfrm>
          <a:off x="0" y="0"/>
          <a:ext cx="0" cy="0"/>
          <a:chOff x="0" y="0"/>
          <a:chExt cx="0" cy="0"/>
        </a:xfrm>
      </p:grpSpPr>
      <p:sp>
        <p:nvSpPr>
          <p:cNvPr id="302" name="Google Shape;302;p26"/>
          <p:cNvSpPr txBox="1">
            <a:spLocks noGrp="1"/>
          </p:cNvSpPr>
          <p:nvPr>
            <p:ph type="title" idx="4294967295"/>
          </p:nvPr>
        </p:nvSpPr>
        <p:spPr>
          <a:xfrm>
            <a:off x="1024320" y="461115"/>
            <a:ext cx="8354397" cy="9144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0"/>
              </a:spcBef>
              <a:spcAft>
                <a:spcPts val="0"/>
              </a:spcAft>
              <a:buClr>
                <a:schemeClr val="dk1"/>
              </a:buClr>
              <a:buSzPts val="4400"/>
              <a:buFont typeface="Arial"/>
              <a:buNone/>
              <a:tabLst/>
              <a:defRPr/>
            </a:pPr>
            <a:r>
              <a:rPr kumimoji="0" lang="en-US" sz="4400" b="1" i="0" u="none" strike="noStrike" kern="0" cap="none" spc="0" normalizeH="0" baseline="0" noProof="0" dirty="0">
                <a:ln>
                  <a:noFill/>
                </a:ln>
                <a:solidFill>
                  <a:schemeClr val="dk1"/>
                </a:solidFill>
                <a:effectLst/>
                <a:uLnTx/>
                <a:uFillTx/>
                <a:latin typeface="Arial"/>
                <a:ea typeface="Arial"/>
                <a:cs typeface="Arial"/>
                <a:sym typeface="Arial"/>
              </a:rPr>
              <a:t>Controlled Decking Plan</a:t>
            </a:r>
          </a:p>
        </p:txBody>
      </p:sp>
      <p:sp>
        <p:nvSpPr>
          <p:cNvPr id="301" name="Google Shape;301;p26"/>
          <p:cNvSpPr txBox="1">
            <a:spLocks noGrp="1"/>
          </p:cNvSpPr>
          <p:nvPr>
            <p:ph type="body" idx="1"/>
          </p:nvPr>
        </p:nvSpPr>
        <p:spPr>
          <a:xfrm>
            <a:off x="1024320" y="1480457"/>
            <a:ext cx="9660804" cy="4528457"/>
          </a:xfrm>
          <a:prstGeom prst="rect">
            <a:avLst/>
          </a:prstGeom>
          <a:noFill/>
          <a:ln>
            <a:noFill/>
          </a:ln>
        </p:spPr>
        <p:txBody>
          <a:bodyPr spcFirstLastPara="1" wrap="square" lIns="91425" tIns="45700" rIns="91425" bIns="45700" anchor="t" anchorCtr="0">
            <a:noAutofit/>
          </a:bodyPr>
          <a:lstStyle/>
          <a:p>
            <a:pPr marL="285750" lvl="0" indent="-285750" algn="l" rtl="0">
              <a:lnSpc>
                <a:spcPct val="110000"/>
              </a:lnSpc>
              <a:spcBef>
                <a:spcPts val="0"/>
              </a:spcBef>
              <a:spcAft>
                <a:spcPts val="0"/>
              </a:spcAft>
              <a:buClr>
                <a:srgbClr val="FF0000"/>
              </a:buClr>
              <a:buSzPts val="3000"/>
              <a:buFont typeface="Arial"/>
              <a:buChar char="•"/>
            </a:pPr>
            <a:r>
              <a:rPr lang="en-US" sz="2400" dirty="0">
                <a:latin typeface="+mn-lt"/>
              </a:rPr>
              <a:t>Not required but advisable</a:t>
            </a:r>
            <a:endParaRPr sz="2400" dirty="0">
              <a:latin typeface="+mn-lt"/>
            </a:endParaRPr>
          </a:p>
          <a:p>
            <a:pPr marL="285750" lvl="0" indent="-95250" algn="l" rtl="0">
              <a:lnSpc>
                <a:spcPct val="110000"/>
              </a:lnSpc>
              <a:spcBef>
                <a:spcPts val="0"/>
              </a:spcBef>
              <a:spcAft>
                <a:spcPts val="0"/>
              </a:spcAft>
              <a:buClr>
                <a:srgbClr val="FF0000"/>
              </a:buClr>
              <a:buSzPts val="3000"/>
              <a:buFont typeface="Arial"/>
              <a:buNone/>
            </a:pPr>
            <a:endParaRPr sz="2400" dirty="0">
              <a:latin typeface="+mn-lt"/>
            </a:endParaRPr>
          </a:p>
          <a:p>
            <a:pPr marL="285750" lvl="0" indent="-285750" algn="l" rtl="0">
              <a:lnSpc>
                <a:spcPct val="110000"/>
              </a:lnSpc>
              <a:spcBef>
                <a:spcPts val="0"/>
              </a:spcBef>
              <a:spcAft>
                <a:spcPts val="0"/>
              </a:spcAft>
              <a:buClr>
                <a:srgbClr val="FF0000"/>
              </a:buClr>
              <a:buSzPts val="3000"/>
              <a:buFont typeface="Arial"/>
              <a:buChar char="•"/>
            </a:pPr>
            <a:r>
              <a:rPr lang="en-US" sz="2400" dirty="0">
                <a:latin typeface="+mn-lt"/>
              </a:rPr>
              <a:t>Can be used between 15 &amp; 30 feet.</a:t>
            </a:r>
            <a:endParaRPr sz="2400" dirty="0">
              <a:latin typeface="+mn-lt"/>
            </a:endParaRPr>
          </a:p>
          <a:p>
            <a:pPr marL="285750" lvl="0" indent="-95250" algn="l" rtl="0">
              <a:lnSpc>
                <a:spcPct val="110000"/>
              </a:lnSpc>
              <a:spcBef>
                <a:spcPts val="0"/>
              </a:spcBef>
              <a:spcAft>
                <a:spcPts val="0"/>
              </a:spcAft>
              <a:buClr>
                <a:srgbClr val="FF0000"/>
              </a:buClr>
              <a:buSzPts val="3000"/>
              <a:buFont typeface="Arial"/>
              <a:buNone/>
            </a:pPr>
            <a:endParaRPr sz="2400" dirty="0">
              <a:latin typeface="+mn-lt"/>
            </a:endParaRPr>
          </a:p>
          <a:p>
            <a:pPr marL="285750" lvl="0" indent="-285750" algn="l" rtl="0">
              <a:lnSpc>
                <a:spcPct val="110000"/>
              </a:lnSpc>
              <a:spcBef>
                <a:spcPts val="0"/>
              </a:spcBef>
              <a:spcAft>
                <a:spcPts val="0"/>
              </a:spcAft>
              <a:buClr>
                <a:srgbClr val="FF0000"/>
              </a:buClr>
              <a:buSzPts val="3000"/>
              <a:buFont typeface="Arial"/>
              <a:buChar char="•"/>
            </a:pPr>
            <a:r>
              <a:rPr lang="en-US" sz="2400" dirty="0">
                <a:latin typeface="+mn-lt"/>
              </a:rPr>
              <a:t>Must be:</a:t>
            </a:r>
            <a:endParaRPr sz="2400" dirty="0">
              <a:latin typeface="+mn-lt"/>
            </a:endParaRPr>
          </a:p>
          <a:p>
            <a:pPr marL="1143000" lvl="2" indent="-228600" algn="l" rtl="0">
              <a:lnSpc>
                <a:spcPct val="110000"/>
              </a:lnSpc>
              <a:spcBef>
                <a:spcPts val="0"/>
              </a:spcBef>
              <a:spcAft>
                <a:spcPts val="0"/>
              </a:spcAft>
              <a:buClr>
                <a:schemeClr val="dk1"/>
              </a:buClr>
              <a:buSzPts val="1800"/>
              <a:buChar char="•"/>
            </a:pPr>
            <a:r>
              <a:rPr lang="en-US" sz="2400" dirty="0">
                <a:latin typeface="+mn-lt"/>
                <a:ea typeface="Arial"/>
                <a:cs typeface="Arial"/>
                <a:sym typeface="Arial"/>
              </a:rPr>
              <a:t>Developed by a qualified person.</a:t>
            </a:r>
            <a:endParaRPr sz="2400" dirty="0">
              <a:latin typeface="+mn-lt"/>
            </a:endParaRPr>
          </a:p>
          <a:p>
            <a:pPr marL="1143000" lvl="2" indent="-228600" algn="l" rtl="0">
              <a:lnSpc>
                <a:spcPct val="110000"/>
              </a:lnSpc>
              <a:spcBef>
                <a:spcPts val="0"/>
              </a:spcBef>
              <a:spcAft>
                <a:spcPts val="0"/>
              </a:spcAft>
              <a:buClr>
                <a:schemeClr val="dk1"/>
              </a:buClr>
              <a:buSzPts val="1800"/>
              <a:buChar char="•"/>
            </a:pPr>
            <a:r>
              <a:rPr lang="en-US" sz="2400" dirty="0">
                <a:latin typeface="+mn-lt"/>
                <a:ea typeface="Arial"/>
                <a:cs typeface="Arial"/>
                <a:sym typeface="Arial"/>
              </a:rPr>
              <a:t>Site Specific.</a:t>
            </a:r>
            <a:endParaRPr sz="2400" dirty="0">
              <a:latin typeface="+mn-lt"/>
            </a:endParaRPr>
          </a:p>
          <a:p>
            <a:pPr marL="285750" lvl="0" indent="-95250" algn="l" rtl="0">
              <a:lnSpc>
                <a:spcPct val="110000"/>
              </a:lnSpc>
              <a:spcBef>
                <a:spcPts val="0"/>
              </a:spcBef>
              <a:spcAft>
                <a:spcPts val="0"/>
              </a:spcAft>
              <a:buClr>
                <a:srgbClr val="FF0000"/>
              </a:buClr>
              <a:buSzPts val="3000"/>
              <a:buFont typeface="Arial"/>
              <a:buNone/>
            </a:pPr>
            <a:endParaRPr sz="2400" dirty="0">
              <a:latin typeface="+mn-lt"/>
            </a:endParaRPr>
          </a:p>
          <a:p>
            <a:pPr marL="285750" lvl="0" indent="-285750" algn="l" rtl="0">
              <a:lnSpc>
                <a:spcPct val="110000"/>
              </a:lnSpc>
              <a:spcBef>
                <a:spcPts val="0"/>
              </a:spcBef>
              <a:spcAft>
                <a:spcPts val="0"/>
              </a:spcAft>
              <a:buClr>
                <a:srgbClr val="FF0000"/>
              </a:buClr>
              <a:buSzPts val="3000"/>
              <a:buFont typeface="Arial"/>
              <a:buChar char="•"/>
            </a:pPr>
            <a:r>
              <a:rPr lang="en-US" sz="2400" dirty="0">
                <a:latin typeface="+mn-lt"/>
              </a:rPr>
              <a:t>Must establish alternate procedures for fall protection.</a:t>
            </a:r>
            <a:endParaRPr sz="2400" dirty="0">
              <a:latin typeface="+mn-lt"/>
            </a:endParaRPr>
          </a:p>
          <a:p>
            <a:pPr marL="285750" lvl="0" indent="-95250" algn="l" rtl="0">
              <a:lnSpc>
                <a:spcPct val="110000"/>
              </a:lnSpc>
              <a:spcBef>
                <a:spcPts val="0"/>
              </a:spcBef>
              <a:spcAft>
                <a:spcPts val="0"/>
              </a:spcAft>
              <a:buClr>
                <a:srgbClr val="FF0000"/>
              </a:buClr>
              <a:buSzPts val="3000"/>
              <a:buFont typeface="Arial"/>
              <a:buNone/>
            </a:pPr>
            <a:endParaRPr sz="2400" dirty="0">
              <a:latin typeface="+mn-lt"/>
            </a:endParaRPr>
          </a:p>
          <a:p>
            <a:pPr marL="285750" lvl="0" indent="-285750" algn="l" rtl="0">
              <a:lnSpc>
                <a:spcPct val="110000"/>
              </a:lnSpc>
              <a:spcBef>
                <a:spcPts val="0"/>
              </a:spcBef>
              <a:spcAft>
                <a:spcPts val="0"/>
              </a:spcAft>
              <a:buClr>
                <a:srgbClr val="FF0000"/>
              </a:buClr>
              <a:buSzPts val="3000"/>
              <a:buFont typeface="Arial"/>
              <a:buChar char="•"/>
            </a:pPr>
            <a:r>
              <a:rPr lang="en-US" sz="2400" dirty="0">
                <a:latin typeface="+mn-lt"/>
              </a:rPr>
              <a:t>Employees must complete CDZ training.</a:t>
            </a:r>
            <a:endParaRPr sz="2400" dirty="0">
              <a:latin typeface="+mn-lt"/>
            </a:endParaRPr>
          </a:p>
        </p:txBody>
      </p:sp>
      <p:sp>
        <p:nvSpPr>
          <p:cNvPr id="2" name="Content Placeholder 3">
            <a:extLst>
              <a:ext uri="{FF2B5EF4-FFF2-40B4-BE49-F238E27FC236}">
                <a16:creationId xmlns:a16="http://schemas.microsoft.com/office/drawing/2014/main" id="{951EB445-31C9-3664-2504-D827FF01E0A7}"/>
              </a:ext>
              <a:ext uri="{C183D7F6-B498-43B3-948B-1728B52AA6E4}">
                <adec:decorative xmlns:adec="http://schemas.microsoft.com/office/drawing/2017/decorative" val="1"/>
              </a:ext>
            </a:extLst>
          </p:cNvPr>
          <p:cNvSpPr txBox="1">
            <a:spLocks/>
          </p:cNvSpPr>
          <p:nvPr/>
        </p:nvSpPr>
        <p:spPr>
          <a:xfrm>
            <a:off x="749025" y="6487653"/>
            <a:ext cx="4333875" cy="246063"/>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1000" dirty="0"/>
              <a:t>Operations with Fall Hazards – Concrete and Steel Erection</a:t>
            </a:r>
            <a:endParaRPr lang="en-US" sz="1000" dirty="0">
              <a:latin typeface="Arial" panose="020B0604020202020204" pitchFamily="34" charset="0"/>
              <a:cs typeface="Arial" panose="020B0604020202020204" pitchFamily="34"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07"/>
        <p:cNvGrpSpPr/>
        <p:nvPr/>
      </p:nvGrpSpPr>
      <p:grpSpPr>
        <a:xfrm>
          <a:off x="0" y="0"/>
          <a:ext cx="0" cy="0"/>
          <a:chOff x="0" y="0"/>
          <a:chExt cx="0" cy="0"/>
        </a:xfrm>
      </p:grpSpPr>
      <p:sp>
        <p:nvSpPr>
          <p:cNvPr id="311" name="Google Shape;311;p27"/>
          <p:cNvSpPr txBox="1">
            <a:spLocks noGrp="1"/>
          </p:cNvSpPr>
          <p:nvPr>
            <p:ph type="title" idx="4294967295"/>
          </p:nvPr>
        </p:nvSpPr>
        <p:spPr>
          <a:xfrm>
            <a:off x="574166" y="461115"/>
            <a:ext cx="8804552" cy="9144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0"/>
              </a:spcBef>
              <a:spcAft>
                <a:spcPts val="0"/>
              </a:spcAft>
              <a:buClr>
                <a:schemeClr val="dk1"/>
              </a:buClr>
              <a:buSzPts val="4400"/>
              <a:buFont typeface="Arial"/>
              <a:buNone/>
              <a:tabLst/>
              <a:defRPr/>
            </a:pPr>
            <a:r>
              <a:rPr kumimoji="0" lang="en-US" sz="4400" b="1" i="0" u="none" strike="noStrike" kern="0" cap="none" spc="0" normalizeH="0" baseline="0" noProof="0" dirty="0">
                <a:ln>
                  <a:noFill/>
                </a:ln>
                <a:solidFill>
                  <a:schemeClr val="tx1"/>
                </a:solidFill>
                <a:effectLst/>
                <a:uLnTx/>
                <a:uFillTx/>
                <a:latin typeface="Arial"/>
                <a:ea typeface="Arial"/>
                <a:cs typeface="Arial"/>
                <a:sym typeface="Arial"/>
              </a:rPr>
              <a:t>Decking Gaps</a:t>
            </a:r>
          </a:p>
        </p:txBody>
      </p:sp>
      <p:sp>
        <p:nvSpPr>
          <p:cNvPr id="308" name="Google Shape;308;p27"/>
          <p:cNvSpPr txBox="1">
            <a:spLocks noGrp="1"/>
          </p:cNvSpPr>
          <p:nvPr>
            <p:ph type="body" idx="1"/>
          </p:nvPr>
        </p:nvSpPr>
        <p:spPr>
          <a:xfrm>
            <a:off x="574166" y="2573867"/>
            <a:ext cx="6463943" cy="3344281"/>
          </a:xfrm>
          <a:prstGeom prst="rect">
            <a:avLst/>
          </a:prstGeom>
          <a:noFill/>
          <a:ln>
            <a:noFill/>
          </a:ln>
        </p:spPr>
        <p:txBody>
          <a:bodyPr spcFirstLastPara="1" wrap="square" lIns="91425" tIns="45700" rIns="91425" bIns="45700" anchor="t" anchorCtr="0">
            <a:normAutofit/>
          </a:bodyPr>
          <a:lstStyle/>
          <a:p>
            <a:pPr marL="285750" lvl="0" indent="-285750" algn="l" rtl="0">
              <a:lnSpc>
                <a:spcPct val="100000"/>
              </a:lnSpc>
              <a:spcBef>
                <a:spcPts val="0"/>
              </a:spcBef>
              <a:spcAft>
                <a:spcPts val="0"/>
              </a:spcAft>
              <a:buClr>
                <a:srgbClr val="EA0029"/>
              </a:buClr>
              <a:buSzPts val="3600"/>
              <a:buFont typeface="Arial"/>
              <a:buChar char="•"/>
            </a:pPr>
            <a:r>
              <a:rPr lang="en-US" dirty="0"/>
              <a:t>Decking gaps must be filled.</a:t>
            </a:r>
            <a:endParaRPr dirty="0"/>
          </a:p>
          <a:p>
            <a:pPr marL="285750" lvl="0" indent="-57150" algn="l" rtl="0">
              <a:lnSpc>
                <a:spcPct val="100000"/>
              </a:lnSpc>
              <a:spcBef>
                <a:spcPts val="0"/>
              </a:spcBef>
              <a:spcAft>
                <a:spcPts val="0"/>
              </a:spcAft>
              <a:buClr>
                <a:srgbClr val="EA0029"/>
              </a:buClr>
              <a:buSzPts val="3600"/>
              <a:buFont typeface="Arial"/>
              <a:buNone/>
            </a:pPr>
            <a:endParaRPr dirty="0"/>
          </a:p>
          <a:p>
            <a:pPr marL="285750" lvl="0" indent="-285750" algn="l" rtl="0">
              <a:lnSpc>
                <a:spcPct val="100000"/>
              </a:lnSpc>
              <a:spcBef>
                <a:spcPts val="0"/>
              </a:spcBef>
              <a:spcAft>
                <a:spcPts val="0"/>
              </a:spcAft>
              <a:buClr>
                <a:srgbClr val="EA0029"/>
              </a:buClr>
              <a:buSzPts val="3600"/>
              <a:buFont typeface="Arial"/>
              <a:buChar char="•"/>
            </a:pPr>
            <a:r>
              <a:rPr lang="en-US" dirty="0"/>
              <a:t>Wire mesh, exterior plywood, or equivalent, shall be installed around columns where planks or metal decking do not fit tightly.  1926.501(b)(4) - "Holes."</a:t>
            </a:r>
            <a:endParaRPr dirty="0"/>
          </a:p>
        </p:txBody>
      </p:sp>
      <p:pic>
        <p:nvPicPr>
          <p:cNvPr id="309" name="Google Shape;309;p27" descr="Picture of mesh being used to cover the hole between the decking and the steel column."/>
          <p:cNvPicPr preferRelativeResize="0">
            <a:picLocks noGrp="1"/>
          </p:cNvPicPr>
          <p:nvPr>
            <p:ph type="pic" idx="2"/>
          </p:nvPr>
        </p:nvPicPr>
        <p:blipFill rotWithShape="1">
          <a:blip r:embed="rId3">
            <a:alphaModFix/>
          </a:blip>
          <a:srcRect l="13706" r="13705"/>
          <a:stretch/>
        </p:blipFill>
        <p:spPr>
          <a:xfrm>
            <a:off x="7529147" y="1557324"/>
            <a:ext cx="4224079" cy="4360824"/>
          </a:xfrm>
          <a:prstGeom prst="rect">
            <a:avLst/>
          </a:prstGeom>
          <a:solidFill>
            <a:srgbClr val="D8D8D8"/>
          </a:solidFill>
          <a:ln>
            <a:noFill/>
          </a:ln>
        </p:spPr>
      </p:pic>
      <p:sp>
        <p:nvSpPr>
          <p:cNvPr id="2" name="Content Placeholder 3">
            <a:extLst>
              <a:ext uri="{FF2B5EF4-FFF2-40B4-BE49-F238E27FC236}">
                <a16:creationId xmlns:a16="http://schemas.microsoft.com/office/drawing/2014/main" id="{C0933AC4-5215-8513-32BC-175A2E3C4E53}"/>
              </a:ext>
              <a:ext uri="{C183D7F6-B498-43B3-948B-1728B52AA6E4}">
                <adec:decorative xmlns:adec="http://schemas.microsoft.com/office/drawing/2017/decorative" val="1"/>
              </a:ext>
            </a:extLst>
          </p:cNvPr>
          <p:cNvSpPr txBox="1">
            <a:spLocks/>
          </p:cNvSpPr>
          <p:nvPr/>
        </p:nvSpPr>
        <p:spPr>
          <a:xfrm>
            <a:off x="749025" y="6487653"/>
            <a:ext cx="4333875" cy="246063"/>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1000" dirty="0"/>
              <a:t>Operations with Fall Hazards – Concrete and Steel Erection</a:t>
            </a:r>
            <a:endParaRPr lang="en-US" sz="1000" dirty="0">
              <a:latin typeface="Arial" panose="020B0604020202020204" pitchFamily="34" charset="0"/>
              <a:cs typeface="Arial" panose="020B0604020202020204" pitchFamily="34" charset="0"/>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15"/>
        <p:cNvGrpSpPr/>
        <p:nvPr/>
      </p:nvGrpSpPr>
      <p:grpSpPr>
        <a:xfrm>
          <a:off x="0" y="0"/>
          <a:ext cx="0" cy="0"/>
          <a:chOff x="0" y="0"/>
          <a:chExt cx="0" cy="0"/>
        </a:xfrm>
      </p:grpSpPr>
      <p:sp>
        <p:nvSpPr>
          <p:cNvPr id="319" name="Google Shape;319;p28"/>
          <p:cNvSpPr txBox="1">
            <a:spLocks noGrp="1"/>
          </p:cNvSpPr>
          <p:nvPr>
            <p:ph type="title" idx="4294967295"/>
          </p:nvPr>
        </p:nvSpPr>
        <p:spPr>
          <a:xfrm>
            <a:off x="574166" y="461115"/>
            <a:ext cx="8804552" cy="9144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0"/>
              </a:spcBef>
              <a:spcAft>
                <a:spcPts val="0"/>
              </a:spcAft>
              <a:buClr>
                <a:schemeClr val="dk1"/>
              </a:buClr>
              <a:buSzPts val="4400"/>
              <a:buFont typeface="Arial"/>
              <a:buNone/>
              <a:tabLst/>
              <a:defRPr/>
            </a:pPr>
            <a:r>
              <a:rPr kumimoji="0" lang="en-US" sz="4400" b="1" i="0" u="none" strike="noStrike" kern="0" cap="none" spc="0" normalizeH="0" baseline="0" noProof="0" dirty="0">
                <a:ln>
                  <a:noFill/>
                </a:ln>
                <a:solidFill>
                  <a:schemeClr val="tx1"/>
                </a:solidFill>
                <a:effectLst/>
                <a:uLnTx/>
                <a:uFillTx/>
                <a:latin typeface="Arial"/>
                <a:ea typeface="Arial"/>
                <a:cs typeface="Arial"/>
                <a:sym typeface="Arial"/>
              </a:rPr>
              <a:t>Decking Operations</a:t>
            </a:r>
          </a:p>
        </p:txBody>
      </p:sp>
      <p:pic>
        <p:nvPicPr>
          <p:cNvPr id="317" name="Google Shape;317;p28" descr="These pictures show decking operations with employees using PFAS."/>
          <p:cNvPicPr preferRelativeResize="0">
            <a:picLocks noGrp="1"/>
          </p:cNvPicPr>
          <p:nvPr>
            <p:ph type="pic" idx="2"/>
          </p:nvPr>
        </p:nvPicPr>
        <p:blipFill rotWithShape="1">
          <a:blip r:embed="rId3">
            <a:alphaModFix/>
          </a:blip>
          <a:srcRect l="20800" r="20801"/>
          <a:stretch/>
        </p:blipFill>
        <p:spPr>
          <a:xfrm>
            <a:off x="1083194" y="1539686"/>
            <a:ext cx="4224079" cy="4360824"/>
          </a:xfrm>
          <a:prstGeom prst="rect">
            <a:avLst/>
          </a:prstGeom>
          <a:solidFill>
            <a:srgbClr val="D8D8D8"/>
          </a:solidFill>
          <a:ln>
            <a:noFill/>
          </a:ln>
        </p:spPr>
      </p:pic>
      <p:sp>
        <p:nvSpPr>
          <p:cNvPr id="316" name="Google Shape;316;p28"/>
          <p:cNvSpPr txBox="1">
            <a:spLocks noGrp="1"/>
          </p:cNvSpPr>
          <p:nvPr>
            <p:ph type="body" idx="1"/>
          </p:nvPr>
        </p:nvSpPr>
        <p:spPr>
          <a:xfrm>
            <a:off x="5680821" y="1539686"/>
            <a:ext cx="4914677" cy="1711712"/>
          </a:xfrm>
          <a:prstGeom prst="rect">
            <a:avLst/>
          </a:prstGeom>
          <a:noFill/>
          <a:ln>
            <a:noFill/>
          </a:ln>
        </p:spPr>
        <p:txBody>
          <a:bodyPr spcFirstLastPara="1" wrap="square" lIns="91425" tIns="45700" rIns="91425" bIns="45700" anchor="t" anchorCtr="0">
            <a:normAutofit/>
          </a:bodyPr>
          <a:lstStyle/>
          <a:p>
            <a:pPr marL="285750" lvl="0" indent="-285750" algn="l" rtl="0">
              <a:lnSpc>
                <a:spcPct val="90000"/>
              </a:lnSpc>
              <a:spcBef>
                <a:spcPts val="0"/>
              </a:spcBef>
              <a:spcAft>
                <a:spcPts val="0"/>
              </a:spcAft>
              <a:buClr>
                <a:srgbClr val="EA0029"/>
              </a:buClr>
              <a:buSzPts val="4200"/>
              <a:buFont typeface="Arial"/>
              <a:buChar char="•"/>
            </a:pPr>
            <a:r>
              <a:rPr lang="en-US" sz="2800" dirty="0"/>
              <a:t>Employees working over 30 feet must be protected by conventional fall protection. </a:t>
            </a:r>
            <a:r>
              <a:rPr lang="en-US" sz="2800" b="0" i="0" u="sng" dirty="0">
                <a:solidFill>
                  <a:srgbClr val="000000"/>
                </a:solidFill>
                <a:effectLst/>
                <a:latin typeface="Arial" panose="020B0604020202020204" pitchFamily="34" charset="0"/>
                <a:cs typeface="Arial" panose="020B0604020202020204" pitchFamily="34" charset="0"/>
              </a:rPr>
              <a:t>1926.760(c)</a:t>
            </a:r>
            <a:endParaRPr sz="2800" dirty="0">
              <a:latin typeface="Arial" panose="020B0604020202020204" pitchFamily="34" charset="0"/>
              <a:cs typeface="Arial" panose="020B0604020202020204" pitchFamily="34" charset="0"/>
            </a:endParaRPr>
          </a:p>
        </p:txBody>
      </p:sp>
      <p:pic>
        <p:nvPicPr>
          <p:cNvPr id="320" name="Google Shape;320;p28">
            <a:extLst>
              <a:ext uri="{C183D7F6-B498-43B3-948B-1728B52AA6E4}">
                <adec:decorative xmlns:adec="http://schemas.microsoft.com/office/drawing/2017/decorative" val="1"/>
              </a:ext>
            </a:extLst>
          </p:cNvPr>
          <p:cNvPicPr preferRelativeResize="0"/>
          <p:nvPr/>
        </p:nvPicPr>
        <p:blipFill rotWithShape="1">
          <a:blip r:embed="rId4">
            <a:alphaModFix/>
          </a:blip>
          <a:srcRect/>
          <a:stretch/>
        </p:blipFill>
        <p:spPr>
          <a:xfrm>
            <a:off x="5680821" y="3251398"/>
            <a:ext cx="4756404" cy="2941320"/>
          </a:xfrm>
          <a:prstGeom prst="rect">
            <a:avLst/>
          </a:prstGeom>
          <a:noFill/>
          <a:ln>
            <a:noFill/>
          </a:ln>
        </p:spPr>
      </p:pic>
      <p:sp>
        <p:nvSpPr>
          <p:cNvPr id="2" name="Content Placeholder 3">
            <a:extLst>
              <a:ext uri="{FF2B5EF4-FFF2-40B4-BE49-F238E27FC236}">
                <a16:creationId xmlns:a16="http://schemas.microsoft.com/office/drawing/2014/main" id="{2A1799E9-4CAE-F7E9-AD2B-821D1F7226D8}"/>
              </a:ext>
              <a:ext uri="{C183D7F6-B498-43B3-948B-1728B52AA6E4}">
                <adec:decorative xmlns:adec="http://schemas.microsoft.com/office/drawing/2017/decorative" val="1"/>
              </a:ext>
            </a:extLst>
          </p:cNvPr>
          <p:cNvSpPr txBox="1">
            <a:spLocks/>
          </p:cNvSpPr>
          <p:nvPr/>
        </p:nvSpPr>
        <p:spPr>
          <a:xfrm>
            <a:off x="749025" y="6487653"/>
            <a:ext cx="4333875" cy="246063"/>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1000" dirty="0"/>
              <a:t>Operations with Fall Hazards – Concrete and Steel Erection</a:t>
            </a:r>
            <a:endParaRPr lang="en-US" sz="1000" dirty="0">
              <a:latin typeface="Arial" panose="020B0604020202020204" pitchFamily="34" charset="0"/>
              <a:cs typeface="Arial" panose="020B0604020202020204" pitchFamily="34" charset="0"/>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24"/>
        <p:cNvGrpSpPr/>
        <p:nvPr/>
      </p:nvGrpSpPr>
      <p:grpSpPr>
        <a:xfrm>
          <a:off x="0" y="0"/>
          <a:ext cx="0" cy="0"/>
          <a:chOff x="0" y="0"/>
          <a:chExt cx="0" cy="0"/>
        </a:xfrm>
      </p:grpSpPr>
      <p:sp>
        <p:nvSpPr>
          <p:cNvPr id="328" name="Google Shape;328;p29"/>
          <p:cNvSpPr txBox="1">
            <a:spLocks noGrp="1"/>
          </p:cNvSpPr>
          <p:nvPr>
            <p:ph type="title" idx="4294967295"/>
          </p:nvPr>
        </p:nvSpPr>
        <p:spPr>
          <a:xfrm>
            <a:off x="574166" y="461115"/>
            <a:ext cx="8804552" cy="9144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rmAutofit fontScale="92500"/>
          </a:bodyPr>
          <a:lstStyle/>
          <a:p>
            <a:pPr marL="0" marR="0" lvl="0" indent="0" algn="l" defTabSz="914400" rtl="0" eaLnBrk="1" fontAlgn="auto" latinLnBrk="0" hangingPunct="1">
              <a:lnSpc>
                <a:spcPct val="90000"/>
              </a:lnSpc>
              <a:spcBef>
                <a:spcPts val="0"/>
              </a:spcBef>
              <a:spcAft>
                <a:spcPts val="0"/>
              </a:spcAft>
              <a:buClr>
                <a:schemeClr val="dk1"/>
              </a:buClr>
              <a:buSzPts val="4400"/>
              <a:buFont typeface="Arial"/>
              <a:buNone/>
              <a:tabLst/>
              <a:defRPr/>
            </a:pPr>
            <a:r>
              <a:rPr kumimoji="0" lang="en-US" sz="4400" b="1" i="0" u="none" strike="noStrike" kern="0" cap="none" spc="0" normalizeH="0" baseline="0" noProof="0" dirty="0">
                <a:ln>
                  <a:noFill/>
                </a:ln>
                <a:solidFill>
                  <a:schemeClr val="tx1"/>
                </a:solidFill>
                <a:effectLst/>
                <a:uLnTx/>
                <a:uFillTx/>
                <a:latin typeface="Arial"/>
                <a:ea typeface="Arial"/>
                <a:cs typeface="Arial"/>
                <a:sym typeface="Arial"/>
              </a:rPr>
              <a:t>Decking Pre-Engineered Buildings</a:t>
            </a:r>
          </a:p>
        </p:txBody>
      </p:sp>
      <p:sp>
        <p:nvSpPr>
          <p:cNvPr id="325" name="Google Shape;325;p29"/>
          <p:cNvSpPr txBox="1">
            <a:spLocks noGrp="1"/>
          </p:cNvSpPr>
          <p:nvPr>
            <p:ph type="body" idx="1"/>
          </p:nvPr>
        </p:nvSpPr>
        <p:spPr>
          <a:xfrm>
            <a:off x="574166" y="3025422"/>
            <a:ext cx="6463943" cy="2892726"/>
          </a:xfrm>
          <a:prstGeom prst="rect">
            <a:avLst/>
          </a:prstGeom>
          <a:noFill/>
          <a:ln>
            <a:noFill/>
          </a:ln>
        </p:spPr>
        <p:txBody>
          <a:bodyPr spcFirstLastPara="1" wrap="square" lIns="91425" tIns="45700" rIns="91425" bIns="45700" anchor="t" anchorCtr="0">
            <a:normAutofit/>
          </a:bodyPr>
          <a:lstStyle/>
          <a:p>
            <a:pPr marL="285750" lvl="0" indent="-285750" algn="l" rtl="0">
              <a:lnSpc>
                <a:spcPct val="90000"/>
              </a:lnSpc>
              <a:spcBef>
                <a:spcPts val="0"/>
              </a:spcBef>
              <a:spcAft>
                <a:spcPts val="0"/>
              </a:spcAft>
              <a:buClr>
                <a:srgbClr val="EA0029"/>
              </a:buClr>
              <a:buSzPts val="3600"/>
              <a:buFont typeface="Arial"/>
              <a:buChar char="•"/>
            </a:pPr>
            <a:r>
              <a:rPr lang="en-US" sz="2800" dirty="0"/>
              <a:t>Insulation and roof panels on Systems Engineered buildings fall under this section.</a:t>
            </a:r>
            <a:endParaRPr sz="2800" dirty="0"/>
          </a:p>
        </p:txBody>
      </p:sp>
      <p:pic>
        <p:nvPicPr>
          <p:cNvPr id="326" name="Google Shape;326;p29" descr="Decking operations with the use of a safety monitor."/>
          <p:cNvPicPr preferRelativeResize="0">
            <a:picLocks noGrp="1"/>
          </p:cNvPicPr>
          <p:nvPr>
            <p:ph type="pic" idx="2"/>
          </p:nvPr>
        </p:nvPicPr>
        <p:blipFill rotWithShape="1">
          <a:blip r:embed="rId3">
            <a:alphaModFix/>
          </a:blip>
          <a:srcRect l="13690" r="13690"/>
          <a:stretch/>
        </p:blipFill>
        <p:spPr>
          <a:xfrm>
            <a:off x="7038109" y="1557324"/>
            <a:ext cx="4224079" cy="4360824"/>
          </a:xfrm>
          <a:prstGeom prst="rect">
            <a:avLst/>
          </a:prstGeom>
          <a:solidFill>
            <a:srgbClr val="D8D8D8"/>
          </a:solidFill>
          <a:ln>
            <a:noFill/>
          </a:ln>
        </p:spPr>
      </p:pic>
      <p:sp>
        <p:nvSpPr>
          <p:cNvPr id="2" name="Content Placeholder 3">
            <a:extLst>
              <a:ext uri="{FF2B5EF4-FFF2-40B4-BE49-F238E27FC236}">
                <a16:creationId xmlns:a16="http://schemas.microsoft.com/office/drawing/2014/main" id="{4C67DAA8-971A-5D30-3803-B5D08440444F}"/>
              </a:ext>
              <a:ext uri="{C183D7F6-B498-43B3-948B-1728B52AA6E4}">
                <adec:decorative xmlns:adec="http://schemas.microsoft.com/office/drawing/2017/decorative" val="1"/>
              </a:ext>
            </a:extLst>
          </p:cNvPr>
          <p:cNvSpPr txBox="1">
            <a:spLocks/>
          </p:cNvSpPr>
          <p:nvPr/>
        </p:nvSpPr>
        <p:spPr>
          <a:xfrm>
            <a:off x="749025" y="6487653"/>
            <a:ext cx="4333875" cy="246063"/>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1000" dirty="0"/>
              <a:t>Operations with Fall Hazards – Concrete and Steel Erection</a:t>
            </a:r>
            <a:endParaRPr lang="en-US" sz="1000" dirty="0">
              <a:latin typeface="Arial" panose="020B0604020202020204" pitchFamily="34" charset="0"/>
              <a:cs typeface="Arial" panose="020B0604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81"/>
        <p:cNvGrpSpPr/>
        <p:nvPr/>
      </p:nvGrpSpPr>
      <p:grpSpPr>
        <a:xfrm>
          <a:off x="0" y="0"/>
          <a:ext cx="0" cy="0"/>
          <a:chOff x="0" y="0"/>
          <a:chExt cx="0" cy="0"/>
        </a:xfrm>
      </p:grpSpPr>
      <p:sp>
        <p:nvSpPr>
          <p:cNvPr id="83" name="Google Shape;83;p3"/>
          <p:cNvSpPr txBox="1">
            <a:spLocks noGrp="1"/>
          </p:cNvSpPr>
          <p:nvPr>
            <p:ph type="title" idx="4294967295"/>
          </p:nvPr>
        </p:nvSpPr>
        <p:spPr>
          <a:xfrm>
            <a:off x="1024320" y="461115"/>
            <a:ext cx="8354397" cy="9144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0"/>
              </a:spcBef>
              <a:spcAft>
                <a:spcPts val="0"/>
              </a:spcAft>
              <a:buClr>
                <a:schemeClr val="dk1"/>
              </a:buClr>
              <a:buSzPts val="4400"/>
              <a:buFont typeface="Arial"/>
              <a:buNone/>
              <a:tabLst/>
              <a:defRPr/>
            </a:pPr>
            <a:r>
              <a:rPr kumimoji="0" lang="en-US" sz="4400" b="1" i="0" u="none" strike="noStrike" kern="0" cap="none" spc="0" normalizeH="0" baseline="0" noProof="0" dirty="0">
                <a:ln>
                  <a:noFill/>
                </a:ln>
                <a:solidFill>
                  <a:schemeClr val="tx1"/>
                </a:solidFill>
                <a:effectLst/>
                <a:uLnTx/>
                <a:uFillTx/>
                <a:latin typeface="Arial"/>
                <a:ea typeface="Arial"/>
                <a:cs typeface="Arial"/>
                <a:sym typeface="Arial"/>
              </a:rPr>
              <a:t>Rebar Protection</a:t>
            </a:r>
          </a:p>
        </p:txBody>
      </p:sp>
      <p:sp>
        <p:nvSpPr>
          <p:cNvPr id="82" name="Google Shape;82;p3"/>
          <p:cNvSpPr txBox="1">
            <a:spLocks noGrp="1"/>
          </p:cNvSpPr>
          <p:nvPr>
            <p:ph type="body" idx="1"/>
          </p:nvPr>
        </p:nvSpPr>
        <p:spPr>
          <a:xfrm>
            <a:off x="800940" y="2474635"/>
            <a:ext cx="4333875" cy="2524389"/>
          </a:xfrm>
          <a:prstGeom prst="rect">
            <a:avLst/>
          </a:prstGeom>
          <a:noFill/>
          <a:ln>
            <a:noFill/>
          </a:ln>
        </p:spPr>
        <p:txBody>
          <a:bodyPr spcFirstLastPara="1" wrap="square" lIns="91425" tIns="45700" rIns="91425" bIns="45700" anchor="t" anchorCtr="0">
            <a:normAutofit/>
          </a:bodyPr>
          <a:lstStyle/>
          <a:p>
            <a:pPr marL="285750" lvl="0" indent="-285750" algn="l" rtl="0">
              <a:lnSpc>
                <a:spcPct val="90000"/>
              </a:lnSpc>
              <a:spcBef>
                <a:spcPts val="0"/>
              </a:spcBef>
              <a:spcAft>
                <a:spcPts val="0"/>
              </a:spcAft>
              <a:buClr>
                <a:srgbClr val="FF0000"/>
              </a:buClr>
              <a:buSzPts val="3600"/>
              <a:buFont typeface="Arial"/>
              <a:buChar char="•"/>
            </a:pPr>
            <a:r>
              <a:rPr lang="en-US" sz="2400" dirty="0"/>
              <a:t>Caps must protect from injury, especially impalement.</a:t>
            </a:r>
            <a:endParaRPr dirty="0"/>
          </a:p>
          <a:p>
            <a:pPr marL="285750" lvl="0" indent="-57150" algn="l" rtl="0">
              <a:lnSpc>
                <a:spcPct val="90000"/>
              </a:lnSpc>
              <a:spcBef>
                <a:spcPts val="1000"/>
              </a:spcBef>
              <a:spcAft>
                <a:spcPts val="0"/>
              </a:spcAft>
              <a:buClr>
                <a:srgbClr val="FF0000"/>
              </a:buClr>
              <a:buSzPts val="3600"/>
              <a:buFont typeface="Arial"/>
              <a:buNone/>
            </a:pPr>
            <a:endParaRPr sz="2400" dirty="0"/>
          </a:p>
          <a:p>
            <a:pPr marL="285750" lvl="0" indent="-285750" algn="l" rtl="0">
              <a:lnSpc>
                <a:spcPct val="90000"/>
              </a:lnSpc>
              <a:spcBef>
                <a:spcPts val="1000"/>
              </a:spcBef>
              <a:spcAft>
                <a:spcPts val="0"/>
              </a:spcAft>
              <a:buClr>
                <a:srgbClr val="FF0000"/>
              </a:buClr>
              <a:buSzPts val="3600"/>
              <a:buFont typeface="Arial"/>
              <a:buChar char="•"/>
            </a:pPr>
            <a:r>
              <a:rPr lang="en-US" sz="2400" dirty="0"/>
              <a:t>Mushroom caps are not allowed on low vertical bars.</a:t>
            </a:r>
            <a:endParaRPr dirty="0"/>
          </a:p>
        </p:txBody>
      </p:sp>
      <p:grpSp>
        <p:nvGrpSpPr>
          <p:cNvPr id="94" name="Google Shape;94;p3" descr="This picture shows different types of rebar caps. The square top cap with metal backing and the 2x4 center cap are both acceptable. However, the mushroom cap on the right is not acceptable"/>
          <p:cNvGrpSpPr/>
          <p:nvPr/>
        </p:nvGrpSpPr>
        <p:grpSpPr>
          <a:xfrm>
            <a:off x="5444680" y="1198003"/>
            <a:ext cx="3962400" cy="2835276"/>
            <a:chOff x="4114800" y="1167799"/>
            <a:chExt cx="3962400" cy="2835276"/>
          </a:xfrm>
        </p:grpSpPr>
        <p:pic>
          <p:nvPicPr>
            <p:cNvPr id="95" name="Google Shape;95;p3" descr="rebar cap types"/>
            <p:cNvPicPr preferRelativeResize="0"/>
            <p:nvPr/>
          </p:nvPicPr>
          <p:blipFill rotWithShape="1">
            <a:blip r:embed="rId3">
              <a:alphaModFix/>
            </a:blip>
            <a:srcRect/>
            <a:stretch/>
          </p:blipFill>
          <p:spPr>
            <a:xfrm>
              <a:off x="4191000" y="1167799"/>
              <a:ext cx="3657600" cy="2770188"/>
            </a:xfrm>
            <a:prstGeom prst="rect">
              <a:avLst/>
            </a:prstGeom>
            <a:noFill/>
            <a:ln>
              <a:noFill/>
            </a:ln>
          </p:spPr>
        </p:pic>
        <p:sp>
          <p:nvSpPr>
            <p:cNvPr id="96" name="Google Shape;96;p3"/>
            <p:cNvSpPr txBox="1"/>
            <p:nvPr/>
          </p:nvSpPr>
          <p:spPr>
            <a:xfrm>
              <a:off x="6400800" y="3301400"/>
              <a:ext cx="1676400" cy="701675"/>
            </a:xfrm>
            <a:prstGeom prst="rect">
              <a:avLst/>
            </a:prstGeom>
            <a:solidFill>
              <a:schemeClr val="lt1"/>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000" b="0" i="0" u="none" strike="noStrike" cap="none">
                  <a:solidFill>
                    <a:schemeClr val="dk1"/>
                  </a:solidFill>
                  <a:latin typeface="Arial"/>
                  <a:ea typeface="Arial"/>
                  <a:cs typeface="Arial"/>
                  <a:sym typeface="Arial"/>
                </a:rPr>
                <a:t>Mushroom Cap</a:t>
              </a:r>
              <a:endParaRPr/>
            </a:p>
          </p:txBody>
        </p:sp>
        <p:sp>
          <p:nvSpPr>
            <p:cNvPr id="97" name="Google Shape;97;p3"/>
            <p:cNvSpPr txBox="1"/>
            <p:nvPr/>
          </p:nvSpPr>
          <p:spPr>
            <a:xfrm>
              <a:off x="4114800" y="3301400"/>
              <a:ext cx="1524000" cy="701675"/>
            </a:xfrm>
            <a:prstGeom prst="rect">
              <a:avLst/>
            </a:prstGeom>
            <a:solidFill>
              <a:schemeClr val="lt1"/>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000" b="0" i="0" u="none" strike="noStrike" cap="none">
                  <a:solidFill>
                    <a:schemeClr val="dk1"/>
                  </a:solidFill>
                  <a:latin typeface="Arial"/>
                  <a:ea typeface="Arial"/>
                  <a:cs typeface="Arial"/>
                  <a:sym typeface="Arial"/>
                </a:rPr>
                <a:t>Reinforced Cap</a:t>
              </a:r>
              <a:endParaRPr/>
            </a:p>
          </p:txBody>
        </p:sp>
        <p:cxnSp>
          <p:nvCxnSpPr>
            <p:cNvPr id="98" name="Google Shape;98;p3"/>
            <p:cNvCxnSpPr/>
            <p:nvPr/>
          </p:nvCxnSpPr>
          <p:spPr>
            <a:xfrm rot="10800000">
              <a:off x="4800601" y="2234599"/>
              <a:ext cx="1" cy="1066799"/>
            </a:xfrm>
            <a:prstGeom prst="straightConnector1">
              <a:avLst/>
            </a:prstGeom>
            <a:noFill/>
            <a:ln w="76200" cap="flat" cmpd="sng">
              <a:solidFill>
                <a:srgbClr val="FF0000"/>
              </a:solidFill>
              <a:prstDash val="solid"/>
              <a:round/>
              <a:headEnd type="none" w="med" len="med"/>
              <a:tailEnd type="triangle" w="med" len="med"/>
            </a:ln>
          </p:spPr>
        </p:cxnSp>
        <p:cxnSp>
          <p:nvCxnSpPr>
            <p:cNvPr id="99" name="Google Shape;99;p3"/>
            <p:cNvCxnSpPr/>
            <p:nvPr/>
          </p:nvCxnSpPr>
          <p:spPr>
            <a:xfrm rot="10800000">
              <a:off x="7467601" y="2234598"/>
              <a:ext cx="0" cy="1066799"/>
            </a:xfrm>
            <a:prstGeom prst="straightConnector1">
              <a:avLst/>
            </a:prstGeom>
            <a:noFill/>
            <a:ln w="76200" cap="flat" cmpd="sng">
              <a:solidFill>
                <a:srgbClr val="FF0000"/>
              </a:solidFill>
              <a:prstDash val="solid"/>
              <a:round/>
              <a:headEnd type="none" w="med" len="med"/>
              <a:tailEnd type="triangle" w="med" len="med"/>
            </a:ln>
          </p:spPr>
        </p:cxnSp>
      </p:grpSp>
      <p:grpSp>
        <p:nvGrpSpPr>
          <p:cNvPr id="85" name="Google Shape;85;p3" descr="Picture of Mushroom cap that is not acceptable."/>
          <p:cNvGrpSpPr/>
          <p:nvPr/>
        </p:nvGrpSpPr>
        <p:grpSpPr>
          <a:xfrm>
            <a:off x="9710481" y="1430581"/>
            <a:ext cx="2286665" cy="2392044"/>
            <a:chOff x="1952979" y="1202823"/>
            <a:chExt cx="2286665" cy="2392044"/>
          </a:xfrm>
        </p:grpSpPr>
        <p:pic>
          <p:nvPicPr>
            <p:cNvPr id="86" name="Google Shape;86;p3"/>
            <p:cNvPicPr preferRelativeResize="0"/>
            <p:nvPr/>
          </p:nvPicPr>
          <p:blipFill rotWithShape="1">
            <a:blip r:embed="rId4">
              <a:alphaModFix/>
            </a:blip>
            <a:srcRect/>
            <a:stretch/>
          </p:blipFill>
          <p:spPr>
            <a:xfrm>
              <a:off x="1953644" y="1202823"/>
              <a:ext cx="2286000" cy="2247900"/>
            </a:xfrm>
            <a:prstGeom prst="rect">
              <a:avLst/>
            </a:prstGeom>
            <a:noFill/>
            <a:ln>
              <a:noFill/>
            </a:ln>
          </p:spPr>
        </p:pic>
        <p:sp>
          <p:nvSpPr>
            <p:cNvPr id="87" name="Google Shape;87;p3"/>
            <p:cNvSpPr txBox="1"/>
            <p:nvPr/>
          </p:nvSpPr>
          <p:spPr>
            <a:xfrm>
              <a:off x="1952979" y="3194757"/>
              <a:ext cx="2286000" cy="400110"/>
            </a:xfrm>
            <a:prstGeom prst="rect">
              <a:avLst/>
            </a:prstGeom>
            <a:solidFill>
              <a:schemeClr val="lt1"/>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000" b="0" i="0" u="none" strike="noStrike" cap="none">
                  <a:solidFill>
                    <a:schemeClr val="dk1"/>
                  </a:solidFill>
                  <a:latin typeface="Arial"/>
                  <a:ea typeface="Arial"/>
                  <a:cs typeface="Arial"/>
                  <a:sym typeface="Arial"/>
                </a:rPr>
                <a:t>Caps can pop</a:t>
              </a:r>
              <a:endParaRPr/>
            </a:p>
          </p:txBody>
        </p:sp>
      </p:grpSp>
      <p:grpSp>
        <p:nvGrpSpPr>
          <p:cNvPr id="88" name="Google Shape;88;p3" descr="2x4 and plywood rebar frame cap is acceptable"/>
          <p:cNvGrpSpPr/>
          <p:nvPr/>
        </p:nvGrpSpPr>
        <p:grpSpPr>
          <a:xfrm>
            <a:off x="6265947" y="4105658"/>
            <a:ext cx="2361022" cy="2054907"/>
            <a:chOff x="4315844" y="1277919"/>
            <a:chExt cx="2846956" cy="2240748"/>
          </a:xfrm>
        </p:grpSpPr>
        <p:sp>
          <p:nvSpPr>
            <p:cNvPr id="89" name="Google Shape;89;p3"/>
            <p:cNvSpPr txBox="1"/>
            <p:nvPr/>
          </p:nvSpPr>
          <p:spPr>
            <a:xfrm>
              <a:off x="4648200" y="3118557"/>
              <a:ext cx="2514600" cy="400110"/>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b="0" i="0" u="none" strike="noStrike" cap="none">
                  <a:solidFill>
                    <a:schemeClr val="dk1"/>
                  </a:solidFill>
                  <a:latin typeface="Arial"/>
                  <a:ea typeface="Arial"/>
                  <a:cs typeface="Arial"/>
                  <a:sym typeface="Arial"/>
                </a:rPr>
                <a:t>2x4 mount cap</a:t>
              </a:r>
              <a:endParaRPr/>
            </a:p>
          </p:txBody>
        </p:sp>
        <p:pic>
          <p:nvPicPr>
            <p:cNvPr id="90" name="Google Shape;90;p3" descr="100_2418"/>
            <p:cNvPicPr preferRelativeResize="0"/>
            <p:nvPr/>
          </p:nvPicPr>
          <p:blipFill rotWithShape="1">
            <a:blip r:embed="rId5">
              <a:alphaModFix/>
            </a:blip>
            <a:srcRect l="10083" t="28705" r="27620" b="-1109"/>
            <a:stretch/>
          </p:blipFill>
          <p:spPr>
            <a:xfrm>
              <a:off x="4315844" y="1277919"/>
              <a:ext cx="2743200" cy="1916839"/>
            </a:xfrm>
            <a:prstGeom prst="rect">
              <a:avLst/>
            </a:prstGeom>
            <a:noFill/>
            <a:ln>
              <a:noFill/>
            </a:ln>
          </p:spPr>
        </p:pic>
      </p:grpSp>
      <p:grpSp>
        <p:nvGrpSpPr>
          <p:cNvPr id="91" name="Google Shape;91;p3" descr="2x4 and plywood run across a rebar wall is acceptable."/>
          <p:cNvGrpSpPr/>
          <p:nvPr/>
        </p:nvGrpSpPr>
        <p:grpSpPr>
          <a:xfrm>
            <a:off x="9193120" y="4243726"/>
            <a:ext cx="2743200" cy="1916839"/>
            <a:chOff x="7392798" y="1289757"/>
            <a:chExt cx="3079750" cy="2305110"/>
          </a:xfrm>
        </p:grpSpPr>
        <p:pic>
          <p:nvPicPr>
            <p:cNvPr id="92" name="Google Shape;92;p3" descr="100_0576"/>
            <p:cNvPicPr preferRelativeResize="0"/>
            <p:nvPr/>
          </p:nvPicPr>
          <p:blipFill rotWithShape="1">
            <a:blip r:embed="rId6">
              <a:alphaModFix/>
            </a:blip>
            <a:srcRect l="35973" t="35040"/>
            <a:stretch/>
          </p:blipFill>
          <p:spPr>
            <a:xfrm>
              <a:off x="7392798" y="1289757"/>
              <a:ext cx="3079750" cy="1905000"/>
            </a:xfrm>
            <a:prstGeom prst="rect">
              <a:avLst/>
            </a:prstGeom>
            <a:noFill/>
            <a:ln>
              <a:noFill/>
            </a:ln>
          </p:spPr>
        </p:pic>
        <p:sp>
          <p:nvSpPr>
            <p:cNvPr id="93" name="Google Shape;93;p3"/>
            <p:cNvSpPr txBox="1"/>
            <p:nvPr/>
          </p:nvSpPr>
          <p:spPr>
            <a:xfrm>
              <a:off x="8458200" y="3194757"/>
              <a:ext cx="762000" cy="400110"/>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b="0" i="0" u="none" strike="noStrike" cap="none">
                  <a:solidFill>
                    <a:schemeClr val="dk1"/>
                  </a:solidFill>
                  <a:latin typeface="Arial"/>
                  <a:ea typeface="Arial"/>
                  <a:cs typeface="Arial"/>
                  <a:sym typeface="Arial"/>
                </a:rPr>
                <a:t>OK</a:t>
              </a:r>
              <a:endParaRPr/>
            </a:p>
          </p:txBody>
        </p:sp>
      </p:grpSp>
      <p:sp>
        <p:nvSpPr>
          <p:cNvPr id="100" name="Google Shape;100;p3">
            <a:extLst>
              <a:ext uri="{C183D7F6-B498-43B3-948B-1728B52AA6E4}">
                <adec:decorative xmlns:adec="http://schemas.microsoft.com/office/drawing/2017/decorative" val="1"/>
              </a:ext>
            </a:extLst>
          </p:cNvPr>
          <p:cNvSpPr/>
          <p:nvPr/>
        </p:nvSpPr>
        <p:spPr>
          <a:xfrm>
            <a:off x="8885574" y="1066797"/>
            <a:ext cx="1373922" cy="1276614"/>
          </a:xfrm>
          <a:custGeom>
            <a:avLst/>
            <a:gdLst/>
            <a:ahLst/>
            <a:cxnLst/>
            <a:rect l="l" t="t" r="r" b="b"/>
            <a:pathLst>
              <a:path w="21600" h="21600" extrusionOk="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solidFill>
            <a:srgbClr val="FF0000"/>
          </a:solidFill>
          <a:ln w="15875" cap="flat" cmpd="sng">
            <a:solidFill>
              <a:srgbClr val="FF00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Arial"/>
              <a:ea typeface="Arial"/>
              <a:cs typeface="Arial"/>
              <a:sym typeface="Arial"/>
            </a:endParaRPr>
          </a:p>
        </p:txBody>
      </p:sp>
      <p:sp>
        <p:nvSpPr>
          <p:cNvPr id="2" name="Content Placeholder 3">
            <a:extLst>
              <a:ext uri="{FF2B5EF4-FFF2-40B4-BE49-F238E27FC236}">
                <a16:creationId xmlns:a16="http://schemas.microsoft.com/office/drawing/2014/main" id="{BC919BBA-C920-3D60-46F1-CB7B8B74C69B}"/>
              </a:ext>
              <a:ext uri="{C183D7F6-B498-43B3-948B-1728B52AA6E4}">
                <adec:decorative xmlns:adec="http://schemas.microsoft.com/office/drawing/2017/decorative" val="1"/>
              </a:ext>
            </a:extLst>
          </p:cNvPr>
          <p:cNvSpPr txBox="1">
            <a:spLocks/>
          </p:cNvSpPr>
          <p:nvPr/>
        </p:nvSpPr>
        <p:spPr>
          <a:xfrm>
            <a:off x="694595" y="6487653"/>
            <a:ext cx="4333875" cy="246063"/>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1000" dirty="0"/>
              <a:t>Operations with Fall Hazards – Concrete and Steel Erection</a:t>
            </a:r>
            <a:endParaRPr lang="en-US" sz="1000" dirty="0">
              <a:latin typeface="Arial" panose="020B0604020202020204" pitchFamily="34" charset="0"/>
              <a:cs typeface="Arial" panose="020B0604020202020204" pitchFamily="34" charset="0"/>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32"/>
        <p:cNvGrpSpPr/>
        <p:nvPr/>
      </p:nvGrpSpPr>
      <p:grpSpPr>
        <a:xfrm>
          <a:off x="0" y="0"/>
          <a:ext cx="0" cy="0"/>
          <a:chOff x="0" y="0"/>
          <a:chExt cx="0" cy="0"/>
        </a:xfrm>
      </p:grpSpPr>
      <p:sp>
        <p:nvSpPr>
          <p:cNvPr id="335" name="Google Shape;335;p30"/>
          <p:cNvSpPr txBox="1">
            <a:spLocks noGrp="1"/>
          </p:cNvSpPr>
          <p:nvPr>
            <p:ph type="title" idx="4294967295"/>
          </p:nvPr>
        </p:nvSpPr>
        <p:spPr>
          <a:xfrm>
            <a:off x="574166" y="248356"/>
            <a:ext cx="8804552" cy="1127159"/>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
                <a:schemeClr val="dk1"/>
              </a:buClr>
              <a:buSzPct val="100000"/>
              <a:buFont typeface="Arial"/>
              <a:buNone/>
              <a:tabLst/>
              <a:defRPr/>
            </a:pPr>
            <a:r>
              <a:rPr kumimoji="0" lang="en-US" sz="4000" b="1" i="0" u="none" strike="noStrike" kern="0" cap="none" spc="0" normalizeH="0" baseline="0" noProof="0" dirty="0">
                <a:ln>
                  <a:noFill/>
                </a:ln>
                <a:solidFill>
                  <a:schemeClr val="dk1"/>
                </a:solidFill>
                <a:effectLst/>
                <a:uLnTx/>
                <a:uFillTx/>
                <a:latin typeface="Arial"/>
                <a:ea typeface="Arial"/>
                <a:cs typeface="Arial"/>
                <a:sym typeface="Arial"/>
              </a:rPr>
              <a:t>Simple Saver Plus Insulation </a:t>
            </a:r>
            <a:br>
              <a:rPr kumimoji="0" lang="en-US" sz="2400" b="0" i="0" u="none" strike="noStrike" kern="0" cap="none" spc="0" normalizeH="0" baseline="0" noProof="0" dirty="0">
                <a:ln>
                  <a:noFill/>
                </a:ln>
                <a:solidFill>
                  <a:schemeClr val="dk1"/>
                </a:solidFill>
                <a:effectLst/>
                <a:uLnTx/>
                <a:uFillTx/>
                <a:latin typeface="Arial"/>
                <a:ea typeface="Arial"/>
                <a:cs typeface="Arial"/>
                <a:sym typeface="Arial"/>
              </a:rPr>
            </a:br>
            <a:r>
              <a:rPr kumimoji="0" lang="en-US" sz="2000" b="0" i="0" u="none" strike="noStrike" kern="0" cap="none" spc="0" normalizeH="0" baseline="0" noProof="0" dirty="0">
                <a:ln>
                  <a:noFill/>
                </a:ln>
                <a:solidFill>
                  <a:schemeClr val="dk1"/>
                </a:solidFill>
                <a:effectLst/>
                <a:uLnTx/>
                <a:uFillTx/>
                <a:latin typeface="Arial"/>
                <a:ea typeface="Arial"/>
                <a:cs typeface="Arial"/>
                <a:sym typeface="Arial"/>
              </a:rPr>
              <a:t>Pre-Engineered Buildings</a:t>
            </a:r>
            <a:endParaRPr kumimoji="0" lang="en-US" sz="2400" b="0" i="0" u="none" strike="noStrike" kern="0" cap="none" spc="0" normalizeH="0" baseline="0" noProof="0" dirty="0">
              <a:ln>
                <a:noFill/>
              </a:ln>
              <a:solidFill>
                <a:schemeClr val="dk1"/>
              </a:solidFill>
              <a:effectLst/>
              <a:uLnTx/>
              <a:uFillTx/>
              <a:latin typeface="Arial"/>
              <a:ea typeface="Arial"/>
              <a:cs typeface="Arial"/>
              <a:sym typeface="Arial"/>
            </a:endParaRPr>
          </a:p>
        </p:txBody>
      </p:sp>
      <p:sp>
        <p:nvSpPr>
          <p:cNvPr id="333" name="Google Shape;333;p30"/>
          <p:cNvSpPr txBox="1">
            <a:spLocks noGrp="1"/>
          </p:cNvSpPr>
          <p:nvPr>
            <p:ph type="body" idx="1"/>
          </p:nvPr>
        </p:nvSpPr>
        <p:spPr>
          <a:xfrm>
            <a:off x="574166" y="1981709"/>
            <a:ext cx="6463943" cy="3936439"/>
          </a:xfrm>
          <a:prstGeom prst="rect">
            <a:avLst/>
          </a:prstGeom>
          <a:noFill/>
          <a:ln>
            <a:noFill/>
          </a:ln>
        </p:spPr>
        <p:txBody>
          <a:bodyPr spcFirstLastPara="1" wrap="square" lIns="91425" tIns="45700" rIns="91425" bIns="45700" anchor="t" anchorCtr="0">
            <a:normAutofit/>
          </a:bodyPr>
          <a:lstStyle/>
          <a:p>
            <a:pPr marL="285750" lvl="0" indent="-285750" algn="l" rtl="0">
              <a:lnSpc>
                <a:spcPct val="90000"/>
              </a:lnSpc>
              <a:spcBef>
                <a:spcPts val="0"/>
              </a:spcBef>
              <a:spcAft>
                <a:spcPts val="0"/>
              </a:spcAft>
              <a:buClr>
                <a:srgbClr val="EA0029"/>
              </a:buClr>
              <a:buSzPts val="4200"/>
              <a:buFont typeface="Arial"/>
              <a:buChar char="•"/>
            </a:pPr>
            <a:r>
              <a:rPr lang="en-US" sz="2800" dirty="0"/>
              <a:t>System creates a fall protection netting while holding insulation.</a:t>
            </a:r>
            <a:endParaRPr dirty="0"/>
          </a:p>
        </p:txBody>
      </p:sp>
      <p:pic>
        <p:nvPicPr>
          <p:cNvPr id="337" name="Google Shape;337;p30" descr="Safety nets installed on steel roofing."/>
          <p:cNvPicPr preferRelativeResize="0"/>
          <p:nvPr/>
        </p:nvPicPr>
        <p:blipFill rotWithShape="1">
          <a:blip r:embed="rId3">
            <a:alphaModFix/>
          </a:blip>
          <a:srcRect/>
          <a:stretch/>
        </p:blipFill>
        <p:spPr>
          <a:xfrm>
            <a:off x="1761010" y="3290434"/>
            <a:ext cx="3883489" cy="2591025"/>
          </a:xfrm>
          <a:prstGeom prst="rect">
            <a:avLst/>
          </a:prstGeom>
          <a:noFill/>
          <a:ln>
            <a:noFill/>
          </a:ln>
        </p:spPr>
      </p:pic>
      <p:pic>
        <p:nvPicPr>
          <p:cNvPr id="336" name="Google Shape;336;p30" descr="Safety nets being installed before decking operations. The picture below shows the insulation placed directly on the netting with roofing installing over the insulation."/>
          <p:cNvPicPr preferRelativeResize="0"/>
          <p:nvPr/>
        </p:nvPicPr>
        <p:blipFill rotWithShape="1">
          <a:blip r:embed="rId4">
            <a:alphaModFix/>
          </a:blip>
          <a:srcRect/>
          <a:stretch/>
        </p:blipFill>
        <p:spPr>
          <a:xfrm>
            <a:off x="7768405" y="1229014"/>
            <a:ext cx="3609145" cy="5017443"/>
          </a:xfrm>
          <a:prstGeom prst="rect">
            <a:avLst/>
          </a:prstGeom>
          <a:noFill/>
          <a:ln>
            <a:noFill/>
          </a:ln>
        </p:spPr>
      </p:pic>
      <p:sp>
        <p:nvSpPr>
          <p:cNvPr id="2" name="Content Placeholder 3">
            <a:extLst>
              <a:ext uri="{FF2B5EF4-FFF2-40B4-BE49-F238E27FC236}">
                <a16:creationId xmlns:a16="http://schemas.microsoft.com/office/drawing/2014/main" id="{28BE8172-2E9B-D48B-004E-ED1001565424}"/>
              </a:ext>
              <a:ext uri="{C183D7F6-B498-43B3-948B-1728B52AA6E4}">
                <adec:decorative xmlns:adec="http://schemas.microsoft.com/office/drawing/2017/decorative" val="1"/>
              </a:ext>
            </a:extLst>
          </p:cNvPr>
          <p:cNvSpPr txBox="1">
            <a:spLocks/>
          </p:cNvSpPr>
          <p:nvPr/>
        </p:nvSpPr>
        <p:spPr>
          <a:xfrm>
            <a:off x="749025" y="6487653"/>
            <a:ext cx="4333875" cy="246063"/>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1000" dirty="0"/>
              <a:t>Operations with Fall Hazards – Concrete and Steel Erection</a:t>
            </a:r>
            <a:endParaRPr lang="en-US" sz="1000" dirty="0">
              <a:latin typeface="Arial" panose="020B0604020202020204" pitchFamily="34" charset="0"/>
              <a:cs typeface="Arial" panose="020B0604020202020204" pitchFamily="34" charset="0"/>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41"/>
        <p:cNvGrpSpPr/>
        <p:nvPr/>
      </p:nvGrpSpPr>
      <p:grpSpPr>
        <a:xfrm>
          <a:off x="0" y="0"/>
          <a:ext cx="0" cy="0"/>
          <a:chOff x="0" y="0"/>
          <a:chExt cx="0" cy="0"/>
        </a:xfrm>
      </p:grpSpPr>
      <p:sp>
        <p:nvSpPr>
          <p:cNvPr id="343" name="Google Shape;343;p31"/>
          <p:cNvSpPr txBox="1">
            <a:spLocks noGrp="1"/>
          </p:cNvSpPr>
          <p:nvPr>
            <p:ph type="title" idx="4294967295"/>
          </p:nvPr>
        </p:nvSpPr>
        <p:spPr>
          <a:xfrm>
            <a:off x="1024320" y="461115"/>
            <a:ext cx="8354397" cy="9144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90000"/>
              </a:lnSpc>
              <a:spcBef>
                <a:spcPts val="0"/>
              </a:spcBef>
              <a:spcAft>
                <a:spcPts val="0"/>
              </a:spcAft>
              <a:buClr>
                <a:schemeClr val="dk1"/>
              </a:buClr>
              <a:buSzPct val="100000"/>
              <a:buFont typeface="Arial"/>
              <a:buNone/>
              <a:tabLst/>
              <a:defRPr/>
            </a:pPr>
            <a:r>
              <a:rPr kumimoji="0" lang="en-US" sz="3600" b="1" i="0" u="none" strike="noStrike" kern="0" cap="none" spc="0" normalizeH="0" baseline="0" noProof="0" dirty="0" err="1">
                <a:ln>
                  <a:noFill/>
                </a:ln>
                <a:solidFill>
                  <a:schemeClr val="dk1"/>
                </a:solidFill>
                <a:effectLst/>
                <a:uLnTx/>
                <a:uFillTx/>
                <a:latin typeface="Arial"/>
                <a:ea typeface="Arial"/>
                <a:cs typeface="Arial"/>
                <a:sym typeface="Arial"/>
              </a:rPr>
              <a:t>Skyweb</a:t>
            </a:r>
            <a:r>
              <a:rPr kumimoji="0" lang="en-US" sz="3600" b="1" i="0" u="none" strike="noStrike" kern="0" cap="none" spc="0" normalizeH="0" baseline="0" noProof="0" dirty="0">
                <a:ln>
                  <a:noFill/>
                </a:ln>
                <a:solidFill>
                  <a:schemeClr val="dk1"/>
                </a:solidFill>
                <a:effectLst/>
                <a:uLnTx/>
                <a:uFillTx/>
                <a:latin typeface="Arial"/>
                <a:ea typeface="Arial"/>
                <a:cs typeface="Arial"/>
                <a:sym typeface="Arial"/>
              </a:rPr>
              <a:t> System  Pre-Engineered Buildings</a:t>
            </a:r>
          </a:p>
        </p:txBody>
      </p:sp>
      <p:pic>
        <p:nvPicPr>
          <p:cNvPr id="345" name="Google Shape;345;p31" descr="Sky web netting installing over joists."/>
          <p:cNvPicPr preferRelativeResize="0"/>
          <p:nvPr/>
        </p:nvPicPr>
        <p:blipFill rotWithShape="1">
          <a:blip r:embed="rId3">
            <a:alphaModFix/>
          </a:blip>
          <a:srcRect/>
          <a:stretch/>
        </p:blipFill>
        <p:spPr>
          <a:xfrm>
            <a:off x="1116645" y="1553495"/>
            <a:ext cx="9958710" cy="3589727"/>
          </a:xfrm>
          <a:prstGeom prst="rect">
            <a:avLst/>
          </a:prstGeom>
          <a:noFill/>
          <a:ln>
            <a:noFill/>
          </a:ln>
        </p:spPr>
      </p:pic>
      <p:sp>
        <p:nvSpPr>
          <p:cNvPr id="342" name="Google Shape;342;p31"/>
          <p:cNvSpPr txBox="1">
            <a:spLocks noGrp="1"/>
          </p:cNvSpPr>
          <p:nvPr>
            <p:ph type="body" idx="1"/>
          </p:nvPr>
        </p:nvSpPr>
        <p:spPr>
          <a:xfrm>
            <a:off x="1024320" y="5566634"/>
            <a:ext cx="9660804" cy="497607"/>
          </a:xfrm>
          <a:prstGeom prst="rect">
            <a:avLst/>
          </a:prstGeom>
          <a:noFill/>
          <a:ln>
            <a:noFill/>
          </a:ln>
        </p:spPr>
        <p:txBody>
          <a:bodyPr spcFirstLastPara="1" wrap="square" lIns="91425" tIns="45700" rIns="91425" bIns="45700" anchor="t" anchorCtr="0">
            <a:normAutofit/>
          </a:bodyPr>
          <a:lstStyle/>
          <a:p>
            <a:pPr marL="285750" lvl="0" indent="-285750" algn="l" rtl="0">
              <a:lnSpc>
                <a:spcPct val="90000"/>
              </a:lnSpc>
              <a:spcBef>
                <a:spcPts val="0"/>
              </a:spcBef>
              <a:spcAft>
                <a:spcPts val="0"/>
              </a:spcAft>
              <a:buClr>
                <a:srgbClr val="FF0000"/>
              </a:buClr>
              <a:buSzPts val="4200"/>
              <a:buFont typeface="Arial"/>
              <a:buChar char="•"/>
            </a:pPr>
            <a:r>
              <a:rPr lang="en-US" sz="2800" dirty="0"/>
              <a:t>Acts as an internal safety net.</a:t>
            </a:r>
            <a:endParaRPr dirty="0"/>
          </a:p>
        </p:txBody>
      </p:sp>
      <p:sp>
        <p:nvSpPr>
          <p:cNvPr id="2" name="Content Placeholder 3">
            <a:extLst>
              <a:ext uri="{FF2B5EF4-FFF2-40B4-BE49-F238E27FC236}">
                <a16:creationId xmlns:a16="http://schemas.microsoft.com/office/drawing/2014/main" id="{40DE09BC-FC4C-88EB-18A0-15C26F8D7573}"/>
              </a:ext>
              <a:ext uri="{C183D7F6-B498-43B3-948B-1728B52AA6E4}">
                <adec:decorative xmlns:adec="http://schemas.microsoft.com/office/drawing/2017/decorative" val="1"/>
              </a:ext>
            </a:extLst>
          </p:cNvPr>
          <p:cNvSpPr txBox="1">
            <a:spLocks/>
          </p:cNvSpPr>
          <p:nvPr/>
        </p:nvSpPr>
        <p:spPr>
          <a:xfrm>
            <a:off x="749025" y="6487653"/>
            <a:ext cx="4333875" cy="246063"/>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1000" dirty="0"/>
              <a:t>Operations with Fall Hazards – Concrete and Steel Erection</a:t>
            </a:r>
            <a:endParaRPr lang="en-US" sz="1000" dirty="0">
              <a:latin typeface="Arial" panose="020B0604020202020204" pitchFamily="34" charset="0"/>
              <a:cs typeface="Arial" panose="020B0604020202020204" pitchFamily="34" charset="0"/>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49"/>
        <p:cNvGrpSpPr/>
        <p:nvPr/>
      </p:nvGrpSpPr>
      <p:grpSpPr>
        <a:xfrm>
          <a:off x="0" y="0"/>
          <a:ext cx="0" cy="0"/>
          <a:chOff x="0" y="0"/>
          <a:chExt cx="0" cy="0"/>
        </a:xfrm>
      </p:grpSpPr>
      <p:sp>
        <p:nvSpPr>
          <p:cNvPr id="352" name="Google Shape;352;p32"/>
          <p:cNvSpPr txBox="1">
            <a:spLocks noGrp="1"/>
          </p:cNvSpPr>
          <p:nvPr>
            <p:ph type="title" idx="4294967295"/>
          </p:nvPr>
        </p:nvSpPr>
        <p:spPr>
          <a:xfrm>
            <a:off x="574166" y="461115"/>
            <a:ext cx="8804552" cy="9144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90000"/>
              </a:lnSpc>
              <a:spcBef>
                <a:spcPts val="0"/>
              </a:spcBef>
              <a:spcAft>
                <a:spcPts val="0"/>
              </a:spcAft>
              <a:buClr>
                <a:schemeClr val="dk1"/>
              </a:buClr>
              <a:buSzPct val="100000"/>
              <a:buFont typeface="Arial"/>
              <a:buNone/>
              <a:tabLst/>
              <a:defRPr/>
            </a:pPr>
            <a:r>
              <a:rPr kumimoji="0" lang="en-US" sz="4000" b="1" i="0" u="none" strike="noStrike" kern="0" cap="none" spc="0" normalizeH="0" baseline="0" noProof="0" dirty="0">
                <a:ln>
                  <a:noFill/>
                </a:ln>
                <a:solidFill>
                  <a:schemeClr val="dk1"/>
                </a:solidFill>
                <a:effectLst/>
                <a:uLnTx/>
                <a:uFillTx/>
                <a:latin typeface="Arial"/>
                <a:ea typeface="Arial"/>
                <a:cs typeface="Arial"/>
                <a:sym typeface="Arial"/>
              </a:rPr>
              <a:t>Use of Decking Systems </a:t>
            </a:r>
          </a:p>
          <a:p>
            <a:pPr marL="0" marR="0" lvl="0" indent="0" algn="l" defTabSz="914400" rtl="0" eaLnBrk="1" fontAlgn="auto" latinLnBrk="0" hangingPunct="1">
              <a:lnSpc>
                <a:spcPct val="90000"/>
              </a:lnSpc>
              <a:spcBef>
                <a:spcPts val="1000"/>
              </a:spcBef>
              <a:spcAft>
                <a:spcPts val="0"/>
              </a:spcAft>
              <a:buClr>
                <a:schemeClr val="dk1"/>
              </a:buClr>
              <a:buSzPct val="100000"/>
              <a:buFont typeface="Arial"/>
              <a:buNone/>
              <a:tabLst/>
              <a:defRPr/>
            </a:pPr>
            <a:r>
              <a:rPr kumimoji="0" lang="en-US" sz="2000" b="0" i="0" u="none" strike="noStrike" kern="0" cap="none" spc="0" normalizeH="0" baseline="0" noProof="0" dirty="0">
                <a:ln>
                  <a:noFill/>
                </a:ln>
                <a:solidFill>
                  <a:schemeClr val="dk1"/>
                </a:solidFill>
                <a:effectLst/>
                <a:uLnTx/>
                <a:uFillTx/>
                <a:latin typeface="Arial"/>
                <a:ea typeface="Arial"/>
                <a:cs typeface="Arial"/>
                <a:sym typeface="Arial"/>
              </a:rPr>
              <a:t>(Pre-Engineered)</a:t>
            </a:r>
            <a:endParaRPr kumimoji="0" lang="en-US" sz="2800" b="0" i="0" u="none" strike="noStrike" kern="0" cap="none" spc="0" normalizeH="0" baseline="0" noProof="0" dirty="0">
              <a:ln>
                <a:noFill/>
              </a:ln>
              <a:solidFill>
                <a:schemeClr val="dk1"/>
              </a:solidFill>
              <a:effectLst/>
              <a:uLnTx/>
              <a:uFillTx/>
              <a:latin typeface="Arial"/>
              <a:ea typeface="Arial"/>
              <a:cs typeface="Arial"/>
              <a:sym typeface="Arial"/>
            </a:endParaRPr>
          </a:p>
        </p:txBody>
      </p:sp>
      <p:sp>
        <p:nvSpPr>
          <p:cNvPr id="350" name="Google Shape;350;p32"/>
          <p:cNvSpPr txBox="1">
            <a:spLocks noGrp="1"/>
          </p:cNvSpPr>
          <p:nvPr>
            <p:ph type="body" idx="1"/>
          </p:nvPr>
        </p:nvSpPr>
        <p:spPr>
          <a:xfrm>
            <a:off x="574166" y="2786743"/>
            <a:ext cx="6463943" cy="3131405"/>
          </a:xfrm>
          <a:prstGeom prst="rect">
            <a:avLst/>
          </a:prstGeom>
          <a:noFill/>
          <a:ln>
            <a:noFill/>
          </a:ln>
        </p:spPr>
        <p:txBody>
          <a:bodyPr spcFirstLastPara="1" wrap="square" lIns="91425" tIns="45700" rIns="91425" bIns="45700" anchor="t" anchorCtr="0">
            <a:normAutofit/>
          </a:bodyPr>
          <a:lstStyle/>
          <a:p>
            <a:pPr marL="285750" lvl="0" indent="-285750" algn="l" rtl="0">
              <a:lnSpc>
                <a:spcPct val="90000"/>
              </a:lnSpc>
              <a:spcBef>
                <a:spcPts val="0"/>
              </a:spcBef>
              <a:spcAft>
                <a:spcPts val="0"/>
              </a:spcAft>
              <a:buClr>
                <a:srgbClr val="EA0029"/>
              </a:buClr>
              <a:buSzPts val="4200"/>
              <a:buFont typeface="Arial"/>
              <a:buChar char="•"/>
            </a:pPr>
            <a:r>
              <a:rPr lang="en-US" sz="2800" dirty="0"/>
              <a:t>Mechanical decking systems and rolling scaffold systems eliminate many fall exposures on large pre-engineered roof decks.</a:t>
            </a:r>
            <a:endParaRPr dirty="0"/>
          </a:p>
        </p:txBody>
      </p:sp>
      <p:pic>
        <p:nvPicPr>
          <p:cNvPr id="353" name="Google Shape;353;p32">
            <a:extLst>
              <a:ext uri="{C183D7F6-B498-43B3-948B-1728B52AA6E4}">
                <adec:decorative xmlns:adec="http://schemas.microsoft.com/office/drawing/2017/decorative" val="1"/>
              </a:ext>
            </a:extLst>
          </p:cNvPr>
          <p:cNvPicPr preferRelativeResize="0"/>
          <p:nvPr/>
        </p:nvPicPr>
        <p:blipFill rotWithShape="1">
          <a:blip r:embed="rId3">
            <a:alphaModFix/>
          </a:blip>
          <a:srcRect l="24529" t="15094" b="6918"/>
          <a:stretch/>
        </p:blipFill>
        <p:spPr>
          <a:xfrm>
            <a:off x="7038109" y="1246221"/>
            <a:ext cx="3149599" cy="2362200"/>
          </a:xfrm>
          <a:prstGeom prst="rect">
            <a:avLst/>
          </a:prstGeom>
          <a:noFill/>
          <a:ln>
            <a:noFill/>
          </a:ln>
        </p:spPr>
      </p:pic>
      <p:sp>
        <p:nvSpPr>
          <p:cNvPr id="355" name="Google Shape;355;p32"/>
          <p:cNvSpPr>
            <a:spLocks/>
          </p:cNvSpPr>
          <p:nvPr/>
        </p:nvSpPr>
        <p:spPr>
          <a:xfrm>
            <a:off x="4963886" y="4922871"/>
            <a:ext cx="2585715" cy="457200"/>
          </a:xfrm>
          <a:prstGeom prst="rect">
            <a:avLst/>
          </a:prstGeom>
          <a:no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000" b="1" i="0" u="none" strike="noStrike" kern="0" cap="none" spc="0" normalizeH="0" baseline="0" noProof="0" dirty="0" err="1">
                <a:ln>
                  <a:noFill/>
                </a:ln>
                <a:solidFill>
                  <a:schemeClr val="dk1"/>
                </a:solidFill>
                <a:effectLst/>
                <a:uLnTx/>
                <a:uFillTx/>
                <a:latin typeface="+mn-lt"/>
                <a:ea typeface="Calibri"/>
                <a:cs typeface="Calibri"/>
                <a:sym typeface="Calibri"/>
              </a:rPr>
              <a:t>Elaminator</a:t>
            </a:r>
            <a:r>
              <a:rPr kumimoji="0" lang="en-US" sz="2000" b="1" i="0" u="none" strike="noStrike" kern="0" cap="none" spc="0" normalizeH="0" baseline="0" noProof="0" dirty="0">
                <a:ln>
                  <a:noFill/>
                </a:ln>
                <a:solidFill>
                  <a:schemeClr val="dk1"/>
                </a:solidFill>
                <a:effectLst/>
                <a:uLnTx/>
                <a:uFillTx/>
                <a:latin typeface="+mn-lt"/>
                <a:ea typeface="Calibri"/>
                <a:cs typeface="Calibri"/>
                <a:sym typeface="Calibri"/>
              </a:rPr>
              <a:t> System</a:t>
            </a:r>
            <a:endParaRPr kumimoji="0" lang="en-US" sz="1400" b="0" i="0" u="none" strike="noStrike" kern="0" cap="none" spc="0" normalizeH="0" baseline="0" noProof="0" dirty="0">
              <a:ln>
                <a:noFill/>
              </a:ln>
              <a:solidFill>
                <a:srgbClr val="000000"/>
              </a:solidFill>
              <a:effectLst/>
              <a:uLnTx/>
              <a:uFillTx/>
              <a:latin typeface="+mn-lt"/>
              <a:ea typeface="Arial"/>
              <a:cs typeface="Arial"/>
              <a:sym typeface="Arial"/>
            </a:endParaRPr>
          </a:p>
        </p:txBody>
      </p:sp>
      <p:pic>
        <p:nvPicPr>
          <p:cNvPr id="354" name="Google Shape;354;p32" descr="These pictures show mechanical decking systems in use."/>
          <p:cNvPicPr preferRelativeResize="0"/>
          <p:nvPr/>
        </p:nvPicPr>
        <p:blipFill rotWithShape="1">
          <a:blip r:embed="rId4">
            <a:alphaModFix/>
          </a:blip>
          <a:srcRect t="13469" r="24231" b="9084"/>
          <a:stretch/>
        </p:blipFill>
        <p:spPr>
          <a:xfrm>
            <a:off x="7549601" y="3608421"/>
            <a:ext cx="3429000" cy="2628900"/>
          </a:xfrm>
          <a:prstGeom prst="rect">
            <a:avLst/>
          </a:prstGeom>
          <a:noFill/>
          <a:ln>
            <a:noFill/>
          </a:ln>
        </p:spPr>
      </p:pic>
      <p:sp>
        <p:nvSpPr>
          <p:cNvPr id="2" name="Content Placeholder 3">
            <a:extLst>
              <a:ext uri="{FF2B5EF4-FFF2-40B4-BE49-F238E27FC236}">
                <a16:creationId xmlns:a16="http://schemas.microsoft.com/office/drawing/2014/main" id="{69B46B52-28B8-DF8B-2F9E-FE132F25576D}"/>
              </a:ext>
              <a:ext uri="{C183D7F6-B498-43B3-948B-1728B52AA6E4}">
                <adec:decorative xmlns:adec="http://schemas.microsoft.com/office/drawing/2017/decorative" val="1"/>
              </a:ext>
            </a:extLst>
          </p:cNvPr>
          <p:cNvSpPr txBox="1">
            <a:spLocks/>
          </p:cNvSpPr>
          <p:nvPr/>
        </p:nvSpPr>
        <p:spPr>
          <a:xfrm>
            <a:off x="749025" y="6487653"/>
            <a:ext cx="4333875" cy="246063"/>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1000" dirty="0"/>
              <a:t>Operations with Fall Hazards – Concrete and Steel Erection</a:t>
            </a:r>
            <a:endParaRPr lang="en-US" sz="1000" dirty="0">
              <a:latin typeface="Arial" panose="020B0604020202020204" pitchFamily="34" charset="0"/>
              <a:cs typeface="Arial" panose="020B0604020202020204" pitchFamily="34" charset="0"/>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59"/>
        <p:cNvGrpSpPr/>
        <p:nvPr/>
      </p:nvGrpSpPr>
      <p:grpSpPr>
        <a:xfrm>
          <a:off x="0" y="0"/>
          <a:ext cx="0" cy="0"/>
          <a:chOff x="0" y="0"/>
          <a:chExt cx="0" cy="0"/>
        </a:xfrm>
      </p:grpSpPr>
      <p:sp>
        <p:nvSpPr>
          <p:cNvPr id="363" name="Google Shape;363;p33"/>
          <p:cNvSpPr txBox="1">
            <a:spLocks noGrp="1"/>
          </p:cNvSpPr>
          <p:nvPr>
            <p:ph type="title" idx="4294967295"/>
          </p:nvPr>
        </p:nvSpPr>
        <p:spPr>
          <a:xfrm>
            <a:off x="574166" y="461115"/>
            <a:ext cx="8804552" cy="9144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0"/>
              </a:spcBef>
              <a:spcAft>
                <a:spcPts val="0"/>
              </a:spcAft>
              <a:buClr>
                <a:schemeClr val="dk1"/>
              </a:buClr>
              <a:buSzPts val="4400"/>
              <a:buFont typeface="Arial"/>
              <a:buNone/>
              <a:tabLst/>
              <a:defRPr/>
            </a:pPr>
            <a:r>
              <a:rPr kumimoji="0" lang="en-US" sz="4400" b="1" i="0" u="none" strike="noStrike" kern="0" cap="none" spc="0" normalizeH="0" baseline="0" noProof="0" dirty="0">
                <a:ln>
                  <a:noFill/>
                </a:ln>
                <a:solidFill>
                  <a:schemeClr val="dk1"/>
                </a:solidFill>
                <a:effectLst/>
                <a:uLnTx/>
                <a:uFillTx/>
                <a:latin typeface="Arial"/>
                <a:ea typeface="Arial"/>
                <a:cs typeface="Arial"/>
                <a:sym typeface="Arial"/>
              </a:rPr>
              <a:t>Custody of Fall Protection</a:t>
            </a:r>
          </a:p>
        </p:txBody>
      </p:sp>
      <p:pic>
        <p:nvPicPr>
          <p:cNvPr id="361" name="Google Shape;361;p33" descr="Improperly installed perimeter cables. The top rail is flexing more than 3 inches."/>
          <p:cNvPicPr preferRelativeResize="0">
            <a:picLocks noGrp="1"/>
          </p:cNvPicPr>
          <p:nvPr>
            <p:ph type="pic" idx="2"/>
          </p:nvPr>
        </p:nvPicPr>
        <p:blipFill rotWithShape="1">
          <a:blip r:embed="rId3">
            <a:alphaModFix/>
          </a:blip>
          <a:srcRect t="2298" b="2297"/>
          <a:stretch/>
        </p:blipFill>
        <p:spPr>
          <a:xfrm>
            <a:off x="574165" y="1539686"/>
            <a:ext cx="4224079" cy="4360824"/>
          </a:xfrm>
          <a:prstGeom prst="rect">
            <a:avLst/>
          </a:prstGeom>
          <a:solidFill>
            <a:srgbClr val="D8D8D8"/>
          </a:solidFill>
          <a:ln>
            <a:noFill/>
          </a:ln>
        </p:spPr>
      </p:pic>
      <p:sp>
        <p:nvSpPr>
          <p:cNvPr id="360" name="Google Shape;360;p33"/>
          <p:cNvSpPr txBox="1">
            <a:spLocks noGrp="1"/>
          </p:cNvSpPr>
          <p:nvPr>
            <p:ph type="body" idx="1"/>
          </p:nvPr>
        </p:nvSpPr>
        <p:spPr>
          <a:xfrm>
            <a:off x="5680821" y="1539686"/>
            <a:ext cx="4914677" cy="4360823"/>
          </a:xfrm>
          <a:prstGeom prst="rect">
            <a:avLst/>
          </a:prstGeom>
          <a:noFill/>
          <a:ln>
            <a:noFill/>
          </a:ln>
        </p:spPr>
        <p:txBody>
          <a:bodyPr spcFirstLastPara="1" wrap="square" lIns="91425" tIns="45700" rIns="91425" bIns="45700" anchor="t" anchorCtr="0">
            <a:normAutofit/>
          </a:bodyPr>
          <a:lstStyle/>
          <a:p>
            <a:pPr marL="285750" lvl="0" indent="-285750" algn="l" rtl="0">
              <a:lnSpc>
                <a:spcPct val="100000"/>
              </a:lnSpc>
              <a:spcBef>
                <a:spcPts val="0"/>
              </a:spcBef>
              <a:spcAft>
                <a:spcPts val="0"/>
              </a:spcAft>
              <a:buClr>
                <a:srgbClr val="EA0029"/>
              </a:buClr>
              <a:buSzPts val="3600"/>
              <a:buFont typeface="Arial"/>
              <a:buChar char="•"/>
            </a:pPr>
            <a:r>
              <a:rPr lang="en-US" sz="2400" dirty="0"/>
              <a:t>Controlling contractor must inspect and accept control and responsibility of the fall protection, such as cable guardrails, when steel erector leaves the site.</a:t>
            </a:r>
            <a:endParaRPr sz="2400" dirty="0"/>
          </a:p>
          <a:p>
            <a:pPr marL="285750" lvl="0" indent="-57150" algn="l" rtl="0">
              <a:lnSpc>
                <a:spcPct val="100000"/>
              </a:lnSpc>
              <a:spcBef>
                <a:spcPts val="0"/>
              </a:spcBef>
              <a:spcAft>
                <a:spcPts val="0"/>
              </a:spcAft>
              <a:buClr>
                <a:srgbClr val="EA0029"/>
              </a:buClr>
              <a:buSzPts val="3600"/>
              <a:buFont typeface="Arial"/>
              <a:buNone/>
            </a:pPr>
            <a:endParaRPr sz="2400" dirty="0"/>
          </a:p>
          <a:p>
            <a:pPr marL="285750" lvl="0" indent="-285750" algn="l" rtl="0">
              <a:lnSpc>
                <a:spcPct val="100000"/>
              </a:lnSpc>
              <a:spcBef>
                <a:spcPts val="0"/>
              </a:spcBef>
              <a:spcAft>
                <a:spcPts val="0"/>
              </a:spcAft>
              <a:buClr>
                <a:srgbClr val="EA0029"/>
              </a:buClr>
              <a:buSzPts val="3600"/>
              <a:buFont typeface="Arial"/>
              <a:buChar char="•"/>
            </a:pPr>
            <a:r>
              <a:rPr lang="en-US" sz="2400" dirty="0"/>
              <a:t>Controlling contractor must be sure that the cables meet standards before accepting.</a:t>
            </a:r>
            <a:endParaRPr sz="2400" dirty="0"/>
          </a:p>
        </p:txBody>
      </p:sp>
      <p:sp>
        <p:nvSpPr>
          <p:cNvPr id="2" name="Content Placeholder 3">
            <a:extLst>
              <a:ext uri="{FF2B5EF4-FFF2-40B4-BE49-F238E27FC236}">
                <a16:creationId xmlns:a16="http://schemas.microsoft.com/office/drawing/2014/main" id="{1EFC2966-BCA3-C5E3-347A-E48FBD5D5901}"/>
              </a:ext>
              <a:ext uri="{C183D7F6-B498-43B3-948B-1728B52AA6E4}">
                <adec:decorative xmlns:adec="http://schemas.microsoft.com/office/drawing/2017/decorative" val="1"/>
              </a:ext>
            </a:extLst>
          </p:cNvPr>
          <p:cNvSpPr txBox="1">
            <a:spLocks/>
          </p:cNvSpPr>
          <p:nvPr/>
        </p:nvSpPr>
        <p:spPr>
          <a:xfrm>
            <a:off x="749025" y="6487653"/>
            <a:ext cx="4333875" cy="246063"/>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1000" dirty="0"/>
              <a:t>Operations with Fall Hazards – Concrete and Steel Erection</a:t>
            </a:r>
            <a:endParaRPr lang="en-US" sz="1000" dirty="0">
              <a:latin typeface="Arial" panose="020B0604020202020204" pitchFamily="34" charset="0"/>
              <a:cs typeface="Arial" panose="020B0604020202020204" pitchFamily="34" charset="0"/>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367"/>
        <p:cNvGrpSpPr/>
        <p:nvPr/>
      </p:nvGrpSpPr>
      <p:grpSpPr>
        <a:xfrm>
          <a:off x="0" y="0"/>
          <a:ext cx="0" cy="0"/>
          <a:chOff x="0" y="0"/>
          <a:chExt cx="0" cy="0"/>
        </a:xfrm>
      </p:grpSpPr>
      <p:sp>
        <p:nvSpPr>
          <p:cNvPr id="368" name="Google Shape;368;p34"/>
          <p:cNvSpPr txBox="1">
            <a:spLocks noGrp="1"/>
          </p:cNvSpPr>
          <p:nvPr>
            <p:ph type="title" idx="4294967295"/>
          </p:nvPr>
        </p:nvSpPr>
        <p:spPr>
          <a:xfrm>
            <a:off x="1769754" y="1951984"/>
            <a:ext cx="8354397" cy="3031495"/>
          </a:xfrm>
          <a:prstGeom prst="rect">
            <a:avLst/>
          </a:prstGeom>
          <a:noFill/>
          <a:ln>
            <a:noFill/>
            <a:prstDash/>
          </a:ln>
          <a:effectLst/>
        </p:spPr>
        <p:txBody>
          <a:bodyPr rot="0" spcFirstLastPara="1" vertOverflow="overflow" horzOverflow="overflow" vert="horz" wrap="square" lIns="91425" tIns="45700" rIns="91425" bIns="45700" numCol="1" spcCol="0" rtlCol="0" fromWordArt="0" anchor="ctr" anchorCtr="0" forceAA="0" compatLnSpc="1">
            <a:prstTxWarp prst="textNoShape">
              <a:avLst/>
            </a:prstTxWarp>
            <a:normAutofit/>
          </a:bodyPr>
          <a:lstStyle/>
          <a:p>
            <a:pPr marL="0" marR="0" lvl="0" indent="0" algn="ctr" defTabSz="914400" rtl="0" eaLnBrk="1" fontAlgn="auto" latinLnBrk="0" hangingPunct="1">
              <a:lnSpc>
                <a:spcPct val="90000"/>
              </a:lnSpc>
              <a:spcBef>
                <a:spcPts val="0"/>
              </a:spcBef>
              <a:spcAft>
                <a:spcPts val="0"/>
              </a:spcAft>
              <a:buClr>
                <a:schemeClr val="dk1"/>
              </a:buClr>
              <a:buSzPts val="4400"/>
              <a:buFont typeface="Arial"/>
              <a:buNone/>
              <a:tabLst/>
              <a:defRPr/>
            </a:pPr>
            <a:r>
              <a:rPr kumimoji="0" lang="en-US" sz="4400" b="1" i="0" u="none" strike="noStrike" kern="0" cap="none" spc="0" normalizeH="0" baseline="0" noProof="0" dirty="0">
                <a:ln>
                  <a:noFill/>
                </a:ln>
                <a:solidFill>
                  <a:schemeClr val="dk1"/>
                </a:solidFill>
                <a:effectLst/>
                <a:uLnTx/>
                <a:uFillTx/>
                <a:latin typeface="Arial"/>
                <a:ea typeface="Arial"/>
                <a:cs typeface="Arial"/>
                <a:sym typeface="Arial"/>
              </a:rPr>
              <a:t>Questions?</a:t>
            </a:r>
          </a:p>
        </p:txBody>
      </p:sp>
      <p:sp>
        <p:nvSpPr>
          <p:cNvPr id="5" name="Content Placeholder 3">
            <a:extLst>
              <a:ext uri="{FF2B5EF4-FFF2-40B4-BE49-F238E27FC236}">
                <a16:creationId xmlns:a16="http://schemas.microsoft.com/office/drawing/2014/main" id="{6E221FB1-6335-B90D-241A-D68789C7E4C1}"/>
              </a:ext>
              <a:ext uri="{C183D7F6-B498-43B3-948B-1728B52AA6E4}">
                <adec:decorative xmlns:adec="http://schemas.microsoft.com/office/drawing/2017/decorative" val="1"/>
              </a:ext>
            </a:extLst>
          </p:cNvPr>
          <p:cNvSpPr txBox="1">
            <a:spLocks/>
          </p:cNvSpPr>
          <p:nvPr/>
        </p:nvSpPr>
        <p:spPr>
          <a:xfrm>
            <a:off x="749025" y="6487653"/>
            <a:ext cx="4333875" cy="246063"/>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1000" dirty="0"/>
              <a:t>Operations with Fall Hazards – Concrete and Steel Erection</a:t>
            </a:r>
            <a:endParaRPr lang="en-US" sz="1000" dirty="0">
              <a:latin typeface="Arial" panose="020B0604020202020204" pitchFamily="34" charset="0"/>
              <a:cs typeface="Arial" panose="020B060402020202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sp>
        <p:nvSpPr>
          <p:cNvPr id="107" name="Google Shape;107;p4"/>
          <p:cNvSpPr txBox="1">
            <a:spLocks noGrp="1"/>
          </p:cNvSpPr>
          <p:nvPr>
            <p:ph type="title" idx="4294967295"/>
          </p:nvPr>
        </p:nvSpPr>
        <p:spPr>
          <a:xfrm>
            <a:off x="574166" y="461115"/>
            <a:ext cx="8804552" cy="9144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0"/>
              </a:spcBef>
              <a:spcAft>
                <a:spcPts val="0"/>
              </a:spcAft>
              <a:buClr>
                <a:schemeClr val="dk1"/>
              </a:buClr>
              <a:buSzPts val="4400"/>
              <a:buFont typeface="Arial"/>
              <a:buNone/>
              <a:tabLst/>
              <a:defRPr/>
            </a:pPr>
            <a:r>
              <a:rPr kumimoji="0" lang="en-US" sz="4400" b="1" i="0" u="none" strike="noStrike" kern="0" cap="none" spc="0" normalizeH="0" baseline="0" noProof="0" dirty="0">
                <a:ln>
                  <a:noFill/>
                </a:ln>
                <a:solidFill>
                  <a:schemeClr val="tx1"/>
                </a:solidFill>
                <a:effectLst/>
                <a:uLnTx/>
                <a:uFillTx/>
                <a:latin typeface="Arial"/>
                <a:ea typeface="Arial"/>
                <a:cs typeface="Arial"/>
                <a:sym typeface="Arial"/>
              </a:rPr>
              <a:t>Positioning Systems</a:t>
            </a:r>
          </a:p>
        </p:txBody>
      </p:sp>
      <p:sp>
        <p:nvSpPr>
          <p:cNvPr id="105" name="Google Shape;105;p4"/>
          <p:cNvSpPr txBox="1">
            <a:spLocks noGrp="1"/>
          </p:cNvSpPr>
          <p:nvPr>
            <p:ph type="body" idx="1"/>
          </p:nvPr>
        </p:nvSpPr>
        <p:spPr>
          <a:xfrm>
            <a:off x="574166" y="1714529"/>
            <a:ext cx="6463943" cy="2371208"/>
          </a:xfrm>
          <a:prstGeom prst="rect">
            <a:avLst/>
          </a:prstGeom>
          <a:noFill/>
          <a:ln>
            <a:noFill/>
          </a:ln>
        </p:spPr>
        <p:txBody>
          <a:bodyPr spcFirstLastPara="1" wrap="square" lIns="91425" tIns="45700" rIns="91425" bIns="45700" anchor="t" anchorCtr="0">
            <a:normAutofit/>
          </a:bodyPr>
          <a:lstStyle/>
          <a:p>
            <a:pPr marL="285750" lvl="0" indent="-285750" algn="l" rtl="0">
              <a:lnSpc>
                <a:spcPct val="100000"/>
              </a:lnSpc>
              <a:spcBef>
                <a:spcPts val="0"/>
              </a:spcBef>
              <a:spcAft>
                <a:spcPts val="0"/>
              </a:spcAft>
              <a:buClr>
                <a:srgbClr val="EA0029"/>
              </a:buClr>
              <a:buSzPts val="3600"/>
              <a:buFont typeface="Arial"/>
              <a:buChar char="•"/>
            </a:pPr>
            <a:r>
              <a:rPr lang="en-US" dirty="0"/>
              <a:t>Positioning Devices Provide Hands-free Work</a:t>
            </a:r>
            <a:endParaRPr dirty="0"/>
          </a:p>
          <a:p>
            <a:pPr marL="285750" lvl="0" indent="-57150" algn="l" rtl="0">
              <a:lnSpc>
                <a:spcPct val="100000"/>
              </a:lnSpc>
              <a:spcBef>
                <a:spcPts val="0"/>
              </a:spcBef>
              <a:spcAft>
                <a:spcPts val="0"/>
              </a:spcAft>
              <a:buClr>
                <a:srgbClr val="EA0029"/>
              </a:buClr>
              <a:buSzPts val="3600"/>
              <a:buFont typeface="Arial"/>
              <a:buNone/>
            </a:pPr>
            <a:endParaRPr dirty="0"/>
          </a:p>
          <a:p>
            <a:pPr marL="285750" lvl="0" indent="-285750" algn="l" rtl="0">
              <a:lnSpc>
                <a:spcPct val="100000"/>
              </a:lnSpc>
              <a:spcBef>
                <a:spcPts val="0"/>
              </a:spcBef>
              <a:spcAft>
                <a:spcPts val="0"/>
              </a:spcAft>
              <a:buClr>
                <a:srgbClr val="EA0029"/>
              </a:buClr>
              <a:buSzPts val="3600"/>
              <a:buFont typeface="Arial"/>
              <a:buChar char="•"/>
            </a:pPr>
            <a:r>
              <a:rPr lang="en-US" dirty="0"/>
              <a:t>Additional Fall Protection (tie-off) may be required to move point-to-point or access another area.</a:t>
            </a:r>
            <a:endParaRPr dirty="0"/>
          </a:p>
        </p:txBody>
      </p:sp>
      <p:pic>
        <p:nvPicPr>
          <p:cNvPr id="109" name="Google Shape;109;p4">
            <a:extLst>
              <a:ext uri="{C183D7F6-B498-43B3-948B-1728B52AA6E4}">
                <adec:decorative xmlns:adec="http://schemas.microsoft.com/office/drawing/2017/decorative" val="1"/>
              </a:ext>
            </a:extLst>
          </p:cNvPr>
          <p:cNvPicPr preferRelativeResize="0"/>
          <p:nvPr/>
        </p:nvPicPr>
        <p:blipFill rotWithShape="1">
          <a:blip r:embed="rId3">
            <a:alphaModFix/>
          </a:blip>
          <a:srcRect l="18460" t="8055" r="16073" b="4860"/>
          <a:stretch/>
        </p:blipFill>
        <p:spPr>
          <a:xfrm>
            <a:off x="5637764" y="3881667"/>
            <a:ext cx="2493974" cy="2226583"/>
          </a:xfrm>
          <a:prstGeom prst="rect">
            <a:avLst/>
          </a:prstGeom>
          <a:noFill/>
          <a:ln>
            <a:noFill/>
          </a:ln>
        </p:spPr>
      </p:pic>
      <p:pic>
        <p:nvPicPr>
          <p:cNvPr id="108" name="Google Shape;108;p4" descr="These pictures show people using positioning systems on concrete form work."/>
          <p:cNvPicPr preferRelativeResize="0"/>
          <p:nvPr/>
        </p:nvPicPr>
        <p:blipFill rotWithShape="1">
          <a:blip r:embed="rId4">
            <a:alphaModFix/>
          </a:blip>
          <a:srcRect/>
          <a:stretch/>
        </p:blipFill>
        <p:spPr>
          <a:xfrm>
            <a:off x="8453446" y="1714529"/>
            <a:ext cx="2493963" cy="3048000"/>
          </a:xfrm>
          <a:prstGeom prst="rect">
            <a:avLst/>
          </a:prstGeom>
          <a:noFill/>
          <a:ln>
            <a:noFill/>
          </a:ln>
        </p:spPr>
      </p:pic>
      <p:sp>
        <p:nvSpPr>
          <p:cNvPr id="2" name="Content Placeholder 3">
            <a:extLst>
              <a:ext uri="{FF2B5EF4-FFF2-40B4-BE49-F238E27FC236}">
                <a16:creationId xmlns:a16="http://schemas.microsoft.com/office/drawing/2014/main" id="{EBD878CF-2ED3-2C58-9C35-404413166461}"/>
              </a:ext>
              <a:ext uri="{C183D7F6-B498-43B3-948B-1728B52AA6E4}">
                <adec:decorative xmlns:adec="http://schemas.microsoft.com/office/drawing/2017/decorative" val="1"/>
              </a:ext>
            </a:extLst>
          </p:cNvPr>
          <p:cNvSpPr txBox="1">
            <a:spLocks/>
          </p:cNvSpPr>
          <p:nvPr/>
        </p:nvSpPr>
        <p:spPr>
          <a:xfrm>
            <a:off x="694595" y="6487653"/>
            <a:ext cx="4333875" cy="246063"/>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1000" dirty="0"/>
              <a:t>Operations with Fall Hazards – Concrete and Steel Erection</a:t>
            </a:r>
            <a:endParaRPr lang="en-US" sz="1000" dirty="0">
              <a:latin typeface="Arial" panose="020B0604020202020204" pitchFamily="34" charset="0"/>
              <a:cs typeface="Arial" panose="020B060402020202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3"/>
        <p:cNvGrpSpPr/>
        <p:nvPr/>
      </p:nvGrpSpPr>
      <p:grpSpPr>
        <a:xfrm>
          <a:off x="0" y="0"/>
          <a:ext cx="0" cy="0"/>
          <a:chOff x="0" y="0"/>
          <a:chExt cx="0" cy="0"/>
        </a:xfrm>
      </p:grpSpPr>
      <p:sp>
        <p:nvSpPr>
          <p:cNvPr id="116" name="Google Shape;116;p5"/>
          <p:cNvSpPr txBox="1">
            <a:spLocks noGrp="1"/>
          </p:cNvSpPr>
          <p:nvPr>
            <p:ph type="title" idx="4294967295"/>
          </p:nvPr>
        </p:nvSpPr>
        <p:spPr>
          <a:xfrm>
            <a:off x="574166" y="461115"/>
            <a:ext cx="8804552" cy="9144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0"/>
              </a:spcBef>
              <a:spcAft>
                <a:spcPts val="0"/>
              </a:spcAft>
              <a:buClr>
                <a:schemeClr val="dk1"/>
              </a:buClr>
              <a:buSzPts val="4400"/>
              <a:buFont typeface="Arial"/>
              <a:buNone/>
              <a:tabLst/>
              <a:defRPr/>
            </a:pPr>
            <a:r>
              <a:rPr kumimoji="0" lang="en-US" sz="4400" b="1" i="0" u="none" strike="noStrike" kern="0" cap="none" spc="0" normalizeH="0" baseline="0" noProof="0" dirty="0">
                <a:ln>
                  <a:noFill/>
                </a:ln>
                <a:solidFill>
                  <a:schemeClr val="tx1"/>
                </a:solidFill>
                <a:effectLst/>
                <a:uLnTx/>
                <a:uFillTx/>
                <a:latin typeface="Arial"/>
                <a:ea typeface="Arial"/>
                <a:cs typeface="Arial"/>
                <a:sym typeface="Arial"/>
              </a:rPr>
              <a:t>Working on Rebar Wall Cages</a:t>
            </a:r>
          </a:p>
        </p:txBody>
      </p:sp>
      <p:sp>
        <p:nvSpPr>
          <p:cNvPr id="114" name="Google Shape;114;p5"/>
          <p:cNvSpPr txBox="1">
            <a:spLocks noGrp="1"/>
          </p:cNvSpPr>
          <p:nvPr>
            <p:ph type="body" idx="1"/>
          </p:nvPr>
        </p:nvSpPr>
        <p:spPr>
          <a:xfrm>
            <a:off x="574166" y="1557325"/>
            <a:ext cx="6463943" cy="4360823"/>
          </a:xfrm>
          <a:prstGeom prst="rect">
            <a:avLst/>
          </a:prstGeom>
          <a:noFill/>
          <a:ln>
            <a:noFill/>
          </a:ln>
        </p:spPr>
        <p:txBody>
          <a:bodyPr spcFirstLastPara="1" wrap="square" lIns="91425" tIns="45700" rIns="91425" bIns="45700" anchor="t" anchorCtr="0">
            <a:normAutofit/>
          </a:bodyPr>
          <a:lstStyle/>
          <a:p>
            <a:pPr marL="285750" lvl="0" indent="-285750" algn="l" rtl="0">
              <a:lnSpc>
                <a:spcPct val="100000"/>
              </a:lnSpc>
              <a:spcBef>
                <a:spcPts val="0"/>
              </a:spcBef>
              <a:spcAft>
                <a:spcPts val="0"/>
              </a:spcAft>
              <a:buClr>
                <a:srgbClr val="EA0029"/>
              </a:buClr>
              <a:buSzPts val="3600"/>
              <a:buFont typeface="Arial"/>
              <a:buChar char="•"/>
            </a:pPr>
            <a:r>
              <a:rPr lang="en-US" dirty="0"/>
              <a:t>Workers must be protected above 6 feet when working on ALL rebar assemblies</a:t>
            </a:r>
            <a:endParaRPr dirty="0"/>
          </a:p>
          <a:p>
            <a:pPr marL="285750" lvl="0" indent="-57150" algn="l" rtl="0">
              <a:lnSpc>
                <a:spcPct val="100000"/>
              </a:lnSpc>
              <a:spcBef>
                <a:spcPts val="0"/>
              </a:spcBef>
              <a:spcAft>
                <a:spcPts val="0"/>
              </a:spcAft>
              <a:buClr>
                <a:srgbClr val="EA0029"/>
              </a:buClr>
              <a:buSzPts val="3600"/>
              <a:buFont typeface="Arial"/>
              <a:buNone/>
            </a:pPr>
            <a:endParaRPr dirty="0"/>
          </a:p>
          <a:p>
            <a:pPr marL="285750" lvl="0" indent="-285750" algn="l" rtl="0">
              <a:lnSpc>
                <a:spcPct val="100000"/>
              </a:lnSpc>
              <a:spcBef>
                <a:spcPts val="0"/>
              </a:spcBef>
              <a:spcAft>
                <a:spcPts val="0"/>
              </a:spcAft>
              <a:buClr>
                <a:srgbClr val="EA0029"/>
              </a:buClr>
              <a:buSzPts val="3600"/>
              <a:buFont typeface="Arial"/>
              <a:buChar char="•"/>
            </a:pPr>
            <a:r>
              <a:rPr lang="en-US" dirty="0"/>
              <a:t>Workers may move point-to-point on built-in place rebar assemblies up to 24 ft. if they are ladder like.</a:t>
            </a:r>
            <a:endParaRPr dirty="0"/>
          </a:p>
          <a:p>
            <a:pPr marL="285750" lvl="0" indent="-57150" algn="l" rtl="0">
              <a:lnSpc>
                <a:spcPct val="100000"/>
              </a:lnSpc>
              <a:spcBef>
                <a:spcPts val="0"/>
              </a:spcBef>
              <a:spcAft>
                <a:spcPts val="0"/>
              </a:spcAft>
              <a:buClr>
                <a:srgbClr val="EA0029"/>
              </a:buClr>
              <a:buSzPts val="3600"/>
              <a:buFont typeface="Arial"/>
              <a:buNone/>
            </a:pPr>
            <a:endParaRPr dirty="0"/>
          </a:p>
          <a:p>
            <a:pPr marL="285750" lvl="0" indent="-285750" algn="l" rtl="0">
              <a:lnSpc>
                <a:spcPct val="100000"/>
              </a:lnSpc>
              <a:spcBef>
                <a:spcPts val="0"/>
              </a:spcBef>
              <a:spcAft>
                <a:spcPts val="0"/>
              </a:spcAft>
              <a:buClr>
                <a:srgbClr val="EA0029"/>
              </a:buClr>
              <a:buSzPts val="3600"/>
              <a:buFont typeface="Arial"/>
              <a:buChar char="•"/>
            </a:pPr>
            <a:r>
              <a:rPr lang="en-US" dirty="0"/>
              <a:t>But only 6 feet if the assembly is built on the ground and lifted into place. </a:t>
            </a:r>
            <a:endParaRPr dirty="0"/>
          </a:p>
          <a:p>
            <a:pPr marL="1485900" lvl="2" indent="-342900" algn="l" rtl="0">
              <a:lnSpc>
                <a:spcPct val="100000"/>
              </a:lnSpc>
              <a:spcBef>
                <a:spcPts val="0"/>
              </a:spcBef>
              <a:spcAft>
                <a:spcPts val="0"/>
              </a:spcAft>
              <a:buClr>
                <a:schemeClr val="dk1"/>
              </a:buClr>
              <a:buSzPts val="2000"/>
              <a:buFont typeface="Courier New"/>
              <a:buChar char="o"/>
            </a:pPr>
            <a:r>
              <a:rPr lang="en-US" sz="2400" dirty="0"/>
              <a:t>(OSHA </a:t>
            </a:r>
            <a:r>
              <a:rPr lang="en-US" sz="2400" dirty="0" err="1"/>
              <a:t>Interps</a:t>
            </a:r>
            <a:r>
              <a:rPr lang="en-US" sz="2400" dirty="0"/>
              <a:t> 6-20-95 &amp; 5-19-97)</a:t>
            </a:r>
            <a:endParaRPr sz="2400" dirty="0"/>
          </a:p>
        </p:txBody>
      </p:sp>
      <p:pic>
        <p:nvPicPr>
          <p:cNvPr id="118" name="Google Shape;118;p5">
            <a:extLs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7231007" y="1557325"/>
            <a:ext cx="2247900" cy="3571875"/>
          </a:xfrm>
          <a:prstGeom prst="rect">
            <a:avLst/>
          </a:prstGeom>
          <a:noFill/>
          <a:ln>
            <a:noFill/>
          </a:ln>
        </p:spPr>
      </p:pic>
      <p:pic>
        <p:nvPicPr>
          <p:cNvPr id="117" name="Google Shape;117;p5" descr="These pictures show one person using positioning systems on rebar form work."/>
          <p:cNvPicPr preferRelativeResize="0"/>
          <p:nvPr/>
        </p:nvPicPr>
        <p:blipFill rotWithShape="1">
          <a:blip r:embed="rId4">
            <a:alphaModFix/>
          </a:blip>
          <a:srcRect/>
          <a:stretch/>
        </p:blipFill>
        <p:spPr>
          <a:xfrm>
            <a:off x="9378718" y="2538239"/>
            <a:ext cx="2438400" cy="3482975"/>
          </a:xfrm>
          <a:prstGeom prst="rect">
            <a:avLst/>
          </a:prstGeom>
          <a:noFill/>
          <a:ln>
            <a:noFill/>
          </a:ln>
        </p:spPr>
      </p:pic>
      <p:sp>
        <p:nvSpPr>
          <p:cNvPr id="2" name="Content Placeholder 3">
            <a:extLst>
              <a:ext uri="{FF2B5EF4-FFF2-40B4-BE49-F238E27FC236}">
                <a16:creationId xmlns:a16="http://schemas.microsoft.com/office/drawing/2014/main" id="{2F7F954C-4B94-8361-BDC3-9DA17011B3C6}"/>
              </a:ext>
              <a:ext uri="{C183D7F6-B498-43B3-948B-1728B52AA6E4}">
                <adec:decorative xmlns:adec="http://schemas.microsoft.com/office/drawing/2017/decorative" val="1"/>
              </a:ext>
            </a:extLst>
          </p:cNvPr>
          <p:cNvSpPr txBox="1">
            <a:spLocks/>
          </p:cNvSpPr>
          <p:nvPr/>
        </p:nvSpPr>
        <p:spPr>
          <a:xfrm>
            <a:off x="694595" y="6487653"/>
            <a:ext cx="4333875" cy="246063"/>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1000" dirty="0"/>
              <a:t>Operations with Fall Hazards – Concrete and Steel Erection</a:t>
            </a:r>
            <a:endParaRPr lang="en-US" sz="1000" dirty="0">
              <a:latin typeface="Arial" panose="020B0604020202020204" pitchFamily="34" charset="0"/>
              <a:cs typeface="Arial" panose="020B060402020202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2"/>
        <p:cNvGrpSpPr/>
        <p:nvPr/>
      </p:nvGrpSpPr>
      <p:grpSpPr>
        <a:xfrm>
          <a:off x="0" y="0"/>
          <a:ext cx="0" cy="0"/>
          <a:chOff x="0" y="0"/>
          <a:chExt cx="0" cy="0"/>
        </a:xfrm>
      </p:grpSpPr>
      <p:sp>
        <p:nvSpPr>
          <p:cNvPr id="125" name="Google Shape;125;p6"/>
          <p:cNvSpPr txBox="1">
            <a:spLocks noGrp="1"/>
          </p:cNvSpPr>
          <p:nvPr>
            <p:ph type="title" idx="4294967295"/>
          </p:nvPr>
        </p:nvSpPr>
        <p:spPr>
          <a:xfrm>
            <a:off x="574166" y="461115"/>
            <a:ext cx="8804552" cy="9144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90000"/>
              </a:lnSpc>
              <a:spcBef>
                <a:spcPts val="0"/>
              </a:spcBef>
              <a:spcAft>
                <a:spcPts val="0"/>
              </a:spcAft>
              <a:buClr>
                <a:schemeClr val="dk1"/>
              </a:buClr>
              <a:buSzPts val="4400"/>
              <a:buFont typeface="Arial"/>
              <a:buNone/>
              <a:tabLst/>
              <a:defRPr/>
            </a:pPr>
            <a:r>
              <a:rPr kumimoji="0" lang="en-US" sz="4000" b="1" i="0" u="none" strike="noStrike" kern="0" cap="none" spc="0" normalizeH="0" baseline="0" noProof="0" dirty="0">
                <a:ln>
                  <a:noFill/>
                </a:ln>
                <a:solidFill>
                  <a:schemeClr val="dk1"/>
                </a:solidFill>
                <a:effectLst/>
                <a:uLnTx/>
                <a:uFillTx/>
                <a:latin typeface="Arial"/>
                <a:ea typeface="Arial"/>
                <a:cs typeface="Arial"/>
                <a:sym typeface="Arial"/>
              </a:rPr>
              <a:t>Fall Protection on Vertical Forms</a:t>
            </a:r>
          </a:p>
        </p:txBody>
      </p:sp>
      <p:pic>
        <p:nvPicPr>
          <p:cNvPr id="126" name="Google Shape;126;p6">
            <a:extLs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796013" y="1526887"/>
            <a:ext cx="1954213" cy="2438400"/>
          </a:xfrm>
          <a:prstGeom prst="rect">
            <a:avLst/>
          </a:prstGeom>
          <a:noFill/>
          <a:ln>
            <a:noFill/>
          </a:ln>
        </p:spPr>
      </p:pic>
      <p:grpSp>
        <p:nvGrpSpPr>
          <p:cNvPr id="127" name="Google Shape;127;p6" descr="These pictures show a person using positioning systems on concrete form work."/>
          <p:cNvGrpSpPr/>
          <p:nvPr/>
        </p:nvGrpSpPr>
        <p:grpSpPr>
          <a:xfrm>
            <a:off x="2615797" y="3013729"/>
            <a:ext cx="3002845" cy="2785565"/>
            <a:chOff x="6758381" y="1973117"/>
            <a:chExt cx="3886200" cy="3476625"/>
          </a:xfrm>
        </p:grpSpPr>
        <p:pic>
          <p:nvPicPr>
            <p:cNvPr id="128" name="Google Shape;128;p6" descr="Fall restraint on form"/>
            <p:cNvPicPr preferRelativeResize="0"/>
            <p:nvPr/>
          </p:nvPicPr>
          <p:blipFill rotWithShape="1">
            <a:blip r:embed="rId4">
              <a:alphaModFix/>
            </a:blip>
            <a:srcRect/>
            <a:stretch/>
          </p:blipFill>
          <p:spPr>
            <a:xfrm>
              <a:off x="6758381" y="1973117"/>
              <a:ext cx="3886200" cy="3476625"/>
            </a:xfrm>
            <a:prstGeom prst="rect">
              <a:avLst/>
            </a:prstGeom>
            <a:noFill/>
            <a:ln>
              <a:noFill/>
            </a:ln>
          </p:spPr>
        </p:pic>
        <p:sp>
          <p:nvSpPr>
            <p:cNvPr id="129" name="Google Shape;129;p6"/>
            <p:cNvSpPr txBox="1"/>
            <p:nvPr/>
          </p:nvSpPr>
          <p:spPr>
            <a:xfrm>
              <a:off x="8579315" y="3040002"/>
              <a:ext cx="2065266" cy="59734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800" b="1" i="0" u="none" strike="noStrike" cap="none" dirty="0">
                  <a:solidFill>
                    <a:srgbClr val="FF0000"/>
                  </a:solidFill>
                  <a:latin typeface="Arial"/>
                  <a:ea typeface="Arial"/>
                  <a:cs typeface="Arial"/>
                  <a:sym typeface="Arial"/>
                </a:rPr>
                <a:t>Hooked</a:t>
              </a:r>
              <a:endParaRPr sz="2400" b="0" i="0" u="none" strike="noStrike" cap="none" dirty="0">
                <a:solidFill>
                  <a:srgbClr val="FF0000"/>
                </a:solidFill>
                <a:latin typeface="Arial"/>
                <a:ea typeface="Arial"/>
                <a:cs typeface="Arial"/>
                <a:sym typeface="Arial"/>
              </a:endParaRPr>
            </a:p>
          </p:txBody>
        </p:sp>
        <p:cxnSp>
          <p:nvCxnSpPr>
            <p:cNvPr id="130" name="Google Shape;130;p6"/>
            <p:cNvCxnSpPr/>
            <p:nvPr/>
          </p:nvCxnSpPr>
          <p:spPr>
            <a:xfrm flipH="1">
              <a:off x="8579314" y="3637347"/>
              <a:ext cx="691946" cy="157819"/>
            </a:xfrm>
            <a:prstGeom prst="straightConnector1">
              <a:avLst/>
            </a:prstGeom>
            <a:noFill/>
            <a:ln w="76200" cap="flat" cmpd="sng">
              <a:solidFill>
                <a:srgbClr val="FF0000"/>
              </a:solidFill>
              <a:prstDash val="solid"/>
              <a:round/>
              <a:headEnd type="none" w="med" len="med"/>
              <a:tailEnd type="triangle" w="med" len="med"/>
            </a:ln>
          </p:spPr>
        </p:cxnSp>
      </p:grpSp>
      <p:sp>
        <p:nvSpPr>
          <p:cNvPr id="123" name="Google Shape;123;p6"/>
          <p:cNvSpPr txBox="1">
            <a:spLocks noGrp="1"/>
          </p:cNvSpPr>
          <p:nvPr>
            <p:ph type="body" idx="1"/>
          </p:nvPr>
        </p:nvSpPr>
        <p:spPr>
          <a:xfrm>
            <a:off x="6194553" y="1550572"/>
            <a:ext cx="4914677" cy="4360823"/>
          </a:xfrm>
          <a:prstGeom prst="rect">
            <a:avLst/>
          </a:prstGeom>
          <a:noFill/>
          <a:ln>
            <a:noFill/>
          </a:ln>
        </p:spPr>
        <p:txBody>
          <a:bodyPr spcFirstLastPara="1" wrap="square" lIns="91425" tIns="45700" rIns="91425" bIns="45700" anchor="t" anchorCtr="0">
            <a:normAutofit/>
          </a:bodyPr>
          <a:lstStyle/>
          <a:p>
            <a:pPr marL="285750" lvl="0" indent="-285750" algn="l" rtl="0">
              <a:lnSpc>
                <a:spcPct val="100000"/>
              </a:lnSpc>
              <a:spcBef>
                <a:spcPts val="0"/>
              </a:spcBef>
              <a:spcAft>
                <a:spcPts val="0"/>
              </a:spcAft>
              <a:buClr>
                <a:srgbClr val="EA0029"/>
              </a:buClr>
              <a:buSzPts val="3600"/>
              <a:buFont typeface="Arial"/>
              <a:buChar char="•"/>
            </a:pPr>
            <a:r>
              <a:rPr lang="en-US" sz="2400" dirty="0"/>
              <a:t>Workers must be protected when 6’ or higher.</a:t>
            </a:r>
            <a:endParaRPr dirty="0"/>
          </a:p>
          <a:p>
            <a:pPr marL="285750" lvl="0" indent="-57150" algn="l" rtl="0">
              <a:lnSpc>
                <a:spcPct val="100000"/>
              </a:lnSpc>
              <a:spcBef>
                <a:spcPts val="0"/>
              </a:spcBef>
              <a:spcAft>
                <a:spcPts val="0"/>
              </a:spcAft>
              <a:buClr>
                <a:srgbClr val="EA0029"/>
              </a:buClr>
              <a:buSzPts val="3600"/>
              <a:buFont typeface="Arial"/>
              <a:buNone/>
            </a:pPr>
            <a:endParaRPr sz="2400" dirty="0"/>
          </a:p>
          <a:p>
            <a:pPr marL="285750" lvl="0" indent="-285750" algn="l" rtl="0">
              <a:lnSpc>
                <a:spcPct val="100000"/>
              </a:lnSpc>
              <a:spcBef>
                <a:spcPts val="0"/>
              </a:spcBef>
              <a:spcAft>
                <a:spcPts val="0"/>
              </a:spcAft>
              <a:buClr>
                <a:srgbClr val="EA0029"/>
              </a:buClr>
              <a:buSzPts val="3600"/>
              <a:buFont typeface="Arial"/>
              <a:buChar char="•"/>
            </a:pPr>
            <a:r>
              <a:rPr lang="en-US" sz="2400" dirty="0"/>
              <a:t>They must position off before working on column and wall forms.</a:t>
            </a:r>
            <a:endParaRPr dirty="0"/>
          </a:p>
          <a:p>
            <a:pPr marL="285750" lvl="0" indent="-57150" algn="l" rtl="0">
              <a:lnSpc>
                <a:spcPct val="100000"/>
              </a:lnSpc>
              <a:spcBef>
                <a:spcPts val="0"/>
              </a:spcBef>
              <a:spcAft>
                <a:spcPts val="0"/>
              </a:spcAft>
              <a:buClr>
                <a:srgbClr val="EA0029"/>
              </a:buClr>
              <a:buSzPts val="3600"/>
              <a:buFont typeface="Arial"/>
              <a:buNone/>
            </a:pPr>
            <a:endParaRPr sz="2400" dirty="0"/>
          </a:p>
          <a:p>
            <a:pPr marL="285750" lvl="0" indent="-285750" algn="l" rtl="0">
              <a:lnSpc>
                <a:spcPct val="100000"/>
              </a:lnSpc>
              <a:spcBef>
                <a:spcPts val="0"/>
              </a:spcBef>
              <a:spcAft>
                <a:spcPts val="0"/>
              </a:spcAft>
              <a:buClr>
                <a:srgbClr val="EA0029"/>
              </a:buClr>
              <a:buSzPts val="3600"/>
              <a:buFont typeface="Arial"/>
              <a:buChar char="•"/>
            </a:pPr>
            <a:r>
              <a:rPr lang="en-US" sz="2400" dirty="0"/>
              <a:t>If the vertical form is near an edge, the employee must establish fall protection before he climbs the form.</a:t>
            </a:r>
            <a:endParaRPr dirty="0"/>
          </a:p>
        </p:txBody>
      </p:sp>
      <p:sp>
        <p:nvSpPr>
          <p:cNvPr id="2" name="Content Placeholder 3">
            <a:extLst>
              <a:ext uri="{FF2B5EF4-FFF2-40B4-BE49-F238E27FC236}">
                <a16:creationId xmlns:a16="http://schemas.microsoft.com/office/drawing/2014/main" id="{0F52364F-B119-C360-EF39-6018D84D544E}"/>
              </a:ext>
              <a:ext uri="{C183D7F6-B498-43B3-948B-1728B52AA6E4}">
                <adec:decorative xmlns:adec="http://schemas.microsoft.com/office/drawing/2017/decorative" val="1"/>
              </a:ext>
            </a:extLst>
          </p:cNvPr>
          <p:cNvSpPr txBox="1">
            <a:spLocks/>
          </p:cNvSpPr>
          <p:nvPr/>
        </p:nvSpPr>
        <p:spPr>
          <a:xfrm>
            <a:off x="694595" y="6487653"/>
            <a:ext cx="4333875" cy="246063"/>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1000" dirty="0"/>
              <a:t>Operations with Fall Hazards – Concrete and Steel Erection</a:t>
            </a:r>
            <a:endParaRPr lang="en-US" sz="1000" dirty="0">
              <a:latin typeface="Arial" panose="020B0604020202020204" pitchFamily="34" charset="0"/>
              <a:cs typeface="Arial" panose="020B0604020202020204"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7" name="Google Shape;137;p7"/>
          <p:cNvSpPr txBox="1">
            <a:spLocks noGrp="1"/>
          </p:cNvSpPr>
          <p:nvPr>
            <p:ph type="title" idx="4294967295"/>
          </p:nvPr>
        </p:nvSpPr>
        <p:spPr>
          <a:xfrm>
            <a:off x="574166" y="461115"/>
            <a:ext cx="8804552" cy="9144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rmAutofit fontScale="92500"/>
          </a:bodyPr>
          <a:lstStyle/>
          <a:p>
            <a:pPr marL="0" marR="0" lvl="0" indent="0" algn="l" defTabSz="914400" rtl="0" eaLnBrk="1" fontAlgn="auto" latinLnBrk="0" hangingPunct="1">
              <a:lnSpc>
                <a:spcPct val="90000"/>
              </a:lnSpc>
              <a:spcBef>
                <a:spcPts val="0"/>
              </a:spcBef>
              <a:spcAft>
                <a:spcPts val="0"/>
              </a:spcAft>
              <a:buClr>
                <a:schemeClr val="dk1"/>
              </a:buClr>
              <a:buSzPts val="4400"/>
              <a:buFont typeface="Arial"/>
              <a:buNone/>
              <a:tabLst/>
              <a:defRPr/>
            </a:pPr>
            <a:r>
              <a:rPr kumimoji="0" lang="en-US" sz="4400" b="1" i="0" u="none" strike="noStrike" kern="0" cap="none" spc="0" normalizeH="0" baseline="0" noProof="0" dirty="0">
                <a:ln>
                  <a:noFill/>
                </a:ln>
                <a:solidFill>
                  <a:schemeClr val="dk1"/>
                </a:solidFill>
                <a:effectLst/>
                <a:uLnTx/>
                <a:uFillTx/>
                <a:latin typeface="Arial"/>
                <a:ea typeface="Arial"/>
                <a:cs typeface="Arial"/>
                <a:sym typeface="Arial"/>
              </a:rPr>
              <a:t>Construction of Shored Forming</a:t>
            </a:r>
          </a:p>
        </p:txBody>
      </p:sp>
      <p:sp>
        <p:nvSpPr>
          <p:cNvPr id="135" name="Google Shape;135;p7"/>
          <p:cNvSpPr txBox="1">
            <a:spLocks noGrp="1"/>
          </p:cNvSpPr>
          <p:nvPr>
            <p:ph type="body" idx="1"/>
          </p:nvPr>
        </p:nvSpPr>
        <p:spPr>
          <a:xfrm>
            <a:off x="574166" y="1966915"/>
            <a:ext cx="6463943" cy="3951234"/>
          </a:xfrm>
          <a:prstGeom prst="rect">
            <a:avLst/>
          </a:prstGeom>
          <a:noFill/>
          <a:ln>
            <a:noFill/>
          </a:ln>
        </p:spPr>
        <p:txBody>
          <a:bodyPr spcFirstLastPara="1" wrap="square" lIns="91425" tIns="45700" rIns="91425" bIns="45700" anchor="t" anchorCtr="0">
            <a:normAutofit/>
          </a:bodyPr>
          <a:lstStyle/>
          <a:p>
            <a:pPr marL="285750" lvl="0" indent="-285750" algn="l" rtl="0">
              <a:lnSpc>
                <a:spcPct val="100000"/>
              </a:lnSpc>
              <a:spcBef>
                <a:spcPts val="0"/>
              </a:spcBef>
              <a:spcAft>
                <a:spcPts val="0"/>
              </a:spcAft>
              <a:buClr>
                <a:srgbClr val="EA0029"/>
              </a:buClr>
              <a:buSzPts val="3600"/>
              <a:buFont typeface="Arial"/>
              <a:buChar char="•"/>
            </a:pPr>
            <a:r>
              <a:rPr lang="en-US" sz="2800" dirty="0"/>
              <a:t>Employees are exposed to major falls while constructing form work around perimeter columns.</a:t>
            </a:r>
            <a:endParaRPr sz="2800" dirty="0"/>
          </a:p>
          <a:p>
            <a:pPr marL="285750" lvl="0" indent="-57150" algn="l" rtl="0">
              <a:lnSpc>
                <a:spcPct val="100000"/>
              </a:lnSpc>
              <a:spcBef>
                <a:spcPts val="0"/>
              </a:spcBef>
              <a:spcAft>
                <a:spcPts val="0"/>
              </a:spcAft>
              <a:buClr>
                <a:srgbClr val="EA0029"/>
              </a:buClr>
              <a:buSzPts val="3600"/>
              <a:buFont typeface="Arial"/>
              <a:buNone/>
            </a:pPr>
            <a:endParaRPr sz="2800" dirty="0"/>
          </a:p>
          <a:p>
            <a:pPr marL="285750" lvl="0" indent="-285750" algn="l" rtl="0">
              <a:lnSpc>
                <a:spcPct val="100000"/>
              </a:lnSpc>
              <a:spcBef>
                <a:spcPts val="0"/>
              </a:spcBef>
              <a:spcAft>
                <a:spcPts val="0"/>
              </a:spcAft>
              <a:buClr>
                <a:srgbClr val="EA0029"/>
              </a:buClr>
              <a:buSzPts val="3600"/>
              <a:buFont typeface="Arial"/>
              <a:buChar char="•"/>
            </a:pPr>
            <a:r>
              <a:rPr lang="en-US" sz="2800" dirty="0"/>
              <a:t>They must have fall protection</a:t>
            </a:r>
            <a:endParaRPr sz="2800" dirty="0"/>
          </a:p>
          <a:p>
            <a:pPr marL="285750" lvl="0" indent="-57150" algn="l" rtl="0">
              <a:lnSpc>
                <a:spcPct val="100000"/>
              </a:lnSpc>
              <a:spcBef>
                <a:spcPts val="0"/>
              </a:spcBef>
              <a:spcAft>
                <a:spcPts val="0"/>
              </a:spcAft>
              <a:buClr>
                <a:srgbClr val="EA0029"/>
              </a:buClr>
              <a:buSzPts val="3600"/>
              <a:buFont typeface="Arial"/>
              <a:buNone/>
            </a:pPr>
            <a:endParaRPr sz="2800" dirty="0"/>
          </a:p>
          <a:p>
            <a:pPr marL="285750" lvl="0" indent="-285750" algn="l" rtl="0">
              <a:lnSpc>
                <a:spcPct val="100000"/>
              </a:lnSpc>
              <a:spcBef>
                <a:spcPts val="0"/>
              </a:spcBef>
              <a:spcAft>
                <a:spcPts val="0"/>
              </a:spcAft>
              <a:buClr>
                <a:srgbClr val="EA0029"/>
              </a:buClr>
              <a:buSzPts val="3600"/>
              <a:buFont typeface="Arial"/>
              <a:buChar char="•"/>
            </a:pPr>
            <a:r>
              <a:rPr lang="en-US" sz="2800" dirty="0"/>
              <a:t>This worker is tied off to column behind the edge.</a:t>
            </a:r>
            <a:endParaRPr sz="2800" dirty="0"/>
          </a:p>
        </p:txBody>
      </p:sp>
      <p:grpSp>
        <p:nvGrpSpPr>
          <p:cNvPr id="139" name="Google Shape;139;p7" descr="Two employees are working to land a load on shoring tables."/>
          <p:cNvGrpSpPr/>
          <p:nvPr/>
        </p:nvGrpSpPr>
        <p:grpSpPr>
          <a:xfrm>
            <a:off x="7064024" y="1385888"/>
            <a:ext cx="4286074" cy="3148010"/>
            <a:chOff x="6477000" y="1385888"/>
            <a:chExt cx="4286074" cy="3148010"/>
          </a:xfrm>
        </p:grpSpPr>
        <p:pic>
          <p:nvPicPr>
            <p:cNvPr id="140" name="Google Shape;140;p7" descr="shored form fall area"/>
            <p:cNvPicPr preferRelativeResize="0"/>
            <p:nvPr/>
          </p:nvPicPr>
          <p:blipFill rotWithShape="1">
            <a:blip r:embed="rId3">
              <a:alphaModFix/>
            </a:blip>
            <a:srcRect t="1878" r="21127"/>
            <a:stretch/>
          </p:blipFill>
          <p:spPr>
            <a:xfrm>
              <a:off x="6477000" y="1385888"/>
              <a:ext cx="3477420" cy="2571750"/>
            </a:xfrm>
            <a:prstGeom prst="rect">
              <a:avLst/>
            </a:prstGeom>
            <a:noFill/>
            <a:ln>
              <a:noFill/>
            </a:ln>
          </p:spPr>
        </p:pic>
        <p:cxnSp>
          <p:nvCxnSpPr>
            <p:cNvPr id="141" name="Google Shape;141;p7"/>
            <p:cNvCxnSpPr/>
            <p:nvPr/>
          </p:nvCxnSpPr>
          <p:spPr>
            <a:xfrm flipH="1">
              <a:off x="8839200" y="1905000"/>
              <a:ext cx="381000" cy="842089"/>
            </a:xfrm>
            <a:prstGeom prst="straightConnector1">
              <a:avLst/>
            </a:prstGeom>
            <a:noFill/>
            <a:ln w="76200" cap="flat" cmpd="sng">
              <a:solidFill>
                <a:srgbClr val="FF0000"/>
              </a:solidFill>
              <a:prstDash val="solid"/>
              <a:round/>
              <a:headEnd type="none" w="med" len="med"/>
              <a:tailEnd type="triangle" w="med" len="med"/>
            </a:ln>
          </p:spPr>
        </p:cxnSp>
        <p:sp>
          <p:nvSpPr>
            <p:cNvPr id="142" name="Google Shape;142;p7"/>
            <p:cNvSpPr txBox="1"/>
            <p:nvPr/>
          </p:nvSpPr>
          <p:spPr>
            <a:xfrm>
              <a:off x="8839199" y="1447801"/>
              <a:ext cx="1923875" cy="51911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800" b="1" i="0" u="none" strike="noStrike" cap="none">
                  <a:solidFill>
                    <a:srgbClr val="FF0000"/>
                  </a:solidFill>
                  <a:latin typeface="Arial"/>
                  <a:ea typeface="Arial"/>
                  <a:cs typeface="Arial"/>
                  <a:sym typeface="Arial"/>
                </a:rPr>
                <a:t>Fall</a:t>
              </a:r>
              <a:endParaRPr sz="2400" b="0" i="0" u="none" strike="noStrike" cap="none">
                <a:solidFill>
                  <a:srgbClr val="FF0000"/>
                </a:solidFill>
                <a:latin typeface="Arial"/>
                <a:ea typeface="Arial"/>
                <a:cs typeface="Arial"/>
                <a:sym typeface="Arial"/>
              </a:endParaRPr>
            </a:p>
          </p:txBody>
        </p:sp>
        <p:cxnSp>
          <p:nvCxnSpPr>
            <p:cNvPr id="143" name="Google Shape;143;p7"/>
            <p:cNvCxnSpPr/>
            <p:nvPr/>
          </p:nvCxnSpPr>
          <p:spPr>
            <a:xfrm>
              <a:off x="8606399" y="4305298"/>
              <a:ext cx="2057402" cy="228600"/>
            </a:xfrm>
            <a:prstGeom prst="straightConnector1">
              <a:avLst/>
            </a:prstGeom>
            <a:noFill/>
            <a:ln w="76200" cap="flat" cmpd="sng">
              <a:solidFill>
                <a:srgbClr val="FF0000"/>
              </a:solidFill>
              <a:prstDash val="solid"/>
              <a:round/>
              <a:headEnd type="none" w="med" len="med"/>
              <a:tailEnd type="triangle" w="med" len="med"/>
            </a:ln>
          </p:spPr>
        </p:cxnSp>
      </p:grpSp>
      <p:pic>
        <p:nvPicPr>
          <p:cNvPr id="138" name="Google Shape;138;p7" descr="An employee is working on shoring tables while using a retractable lanyard for fall protection."/>
          <p:cNvPicPr preferRelativeResize="0"/>
          <p:nvPr/>
        </p:nvPicPr>
        <p:blipFill rotWithShape="1">
          <a:blip r:embed="rId4">
            <a:alphaModFix/>
          </a:blip>
          <a:srcRect/>
          <a:stretch/>
        </p:blipFill>
        <p:spPr>
          <a:xfrm>
            <a:off x="8606401" y="3568699"/>
            <a:ext cx="3477419" cy="2644775"/>
          </a:xfrm>
          <a:prstGeom prst="rect">
            <a:avLst/>
          </a:prstGeom>
          <a:noFill/>
          <a:ln>
            <a:noFill/>
          </a:ln>
        </p:spPr>
      </p:pic>
      <p:sp>
        <p:nvSpPr>
          <p:cNvPr id="2" name="Content Placeholder 3">
            <a:extLst>
              <a:ext uri="{FF2B5EF4-FFF2-40B4-BE49-F238E27FC236}">
                <a16:creationId xmlns:a16="http://schemas.microsoft.com/office/drawing/2014/main" id="{A83D1979-6EBC-3A62-E31B-474512FDEE3D}"/>
              </a:ext>
              <a:ext uri="{C183D7F6-B498-43B3-948B-1728B52AA6E4}">
                <adec:decorative xmlns:adec="http://schemas.microsoft.com/office/drawing/2017/decorative" val="1"/>
              </a:ext>
            </a:extLst>
          </p:cNvPr>
          <p:cNvSpPr txBox="1">
            <a:spLocks/>
          </p:cNvSpPr>
          <p:nvPr/>
        </p:nvSpPr>
        <p:spPr>
          <a:xfrm>
            <a:off x="694595" y="6487653"/>
            <a:ext cx="4333875" cy="246063"/>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1000" dirty="0"/>
              <a:t>Operations with Fall Hazards – Concrete and Steel Erection</a:t>
            </a:r>
            <a:endParaRPr lang="en-US" sz="1000" dirty="0">
              <a:latin typeface="Arial" panose="020B0604020202020204" pitchFamily="34" charset="0"/>
              <a:cs typeface="Arial" panose="020B0604020202020204"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150" name="Google Shape;150;p8"/>
          <p:cNvSpPr txBox="1">
            <a:spLocks noGrp="1"/>
          </p:cNvSpPr>
          <p:nvPr>
            <p:ph type="title" idx="4294967295"/>
          </p:nvPr>
        </p:nvSpPr>
        <p:spPr>
          <a:xfrm>
            <a:off x="574166" y="461115"/>
            <a:ext cx="8804552" cy="9144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0"/>
              </a:spcBef>
              <a:spcAft>
                <a:spcPts val="0"/>
              </a:spcAft>
              <a:buClr>
                <a:schemeClr val="dk1"/>
              </a:buClr>
              <a:buSzPts val="4400"/>
              <a:buFont typeface="Arial"/>
              <a:buNone/>
              <a:tabLst/>
              <a:defRPr/>
            </a:pPr>
            <a:r>
              <a:rPr kumimoji="0" lang="en-US" sz="4400" b="1" i="0" u="none" strike="noStrike" kern="0" cap="none" spc="0" normalizeH="0" baseline="0" noProof="0" dirty="0">
                <a:ln>
                  <a:noFill/>
                </a:ln>
                <a:solidFill>
                  <a:schemeClr val="tx1"/>
                </a:solidFill>
                <a:effectLst/>
                <a:uLnTx/>
                <a:uFillTx/>
                <a:latin typeface="Arial"/>
                <a:ea typeface="Arial"/>
                <a:cs typeface="Arial"/>
                <a:sym typeface="Arial"/>
              </a:rPr>
              <a:t>Column Forms</a:t>
            </a:r>
          </a:p>
        </p:txBody>
      </p:sp>
      <p:pic>
        <p:nvPicPr>
          <p:cNvPr id="151" name="Google Shape;151;p8" descr="Two employees working with a concrete bucket from an aerial lift."/>
          <p:cNvPicPr preferRelativeResize="0"/>
          <p:nvPr/>
        </p:nvPicPr>
        <p:blipFill rotWithShape="1">
          <a:blip r:embed="rId3">
            <a:alphaModFix/>
          </a:blip>
          <a:srcRect/>
          <a:stretch/>
        </p:blipFill>
        <p:spPr>
          <a:xfrm>
            <a:off x="1201557" y="1539684"/>
            <a:ext cx="5102794" cy="4230991"/>
          </a:xfrm>
          <a:prstGeom prst="rect">
            <a:avLst/>
          </a:prstGeom>
          <a:noFill/>
          <a:ln>
            <a:noFill/>
          </a:ln>
        </p:spPr>
      </p:pic>
      <p:sp>
        <p:nvSpPr>
          <p:cNvPr id="148" name="Google Shape;148;p8"/>
          <p:cNvSpPr txBox="1">
            <a:spLocks noGrp="1"/>
          </p:cNvSpPr>
          <p:nvPr>
            <p:ph type="body" idx="1"/>
          </p:nvPr>
        </p:nvSpPr>
        <p:spPr>
          <a:xfrm>
            <a:off x="6901543" y="1912837"/>
            <a:ext cx="4249127" cy="3484687"/>
          </a:xfrm>
          <a:prstGeom prst="rect">
            <a:avLst/>
          </a:prstGeom>
          <a:noFill/>
          <a:ln>
            <a:noFill/>
          </a:ln>
        </p:spPr>
        <p:txBody>
          <a:bodyPr spcFirstLastPara="1" wrap="square" lIns="91425" tIns="45700" rIns="91425" bIns="45700" anchor="t" anchorCtr="0">
            <a:normAutofit/>
          </a:bodyPr>
          <a:lstStyle/>
          <a:p>
            <a:pPr marL="285750" lvl="0" indent="-285750" algn="l" rtl="0">
              <a:lnSpc>
                <a:spcPct val="100000"/>
              </a:lnSpc>
              <a:spcBef>
                <a:spcPts val="0"/>
              </a:spcBef>
              <a:spcAft>
                <a:spcPts val="0"/>
              </a:spcAft>
              <a:buClr>
                <a:srgbClr val="EA0029"/>
              </a:buClr>
              <a:buSzPts val="4200"/>
              <a:buFont typeface="Arial"/>
              <a:buChar char="•"/>
            </a:pPr>
            <a:r>
              <a:rPr lang="en-US" sz="2800" dirty="0"/>
              <a:t>Fall hazards?</a:t>
            </a:r>
            <a:endParaRPr sz="2800" dirty="0"/>
          </a:p>
          <a:p>
            <a:pPr marL="285750" lvl="0" indent="-19050" algn="l" rtl="0">
              <a:lnSpc>
                <a:spcPct val="100000"/>
              </a:lnSpc>
              <a:spcBef>
                <a:spcPts val="0"/>
              </a:spcBef>
              <a:spcAft>
                <a:spcPts val="0"/>
              </a:spcAft>
              <a:buClr>
                <a:srgbClr val="EA0029"/>
              </a:buClr>
              <a:buSzPts val="4200"/>
              <a:buFont typeface="Arial"/>
              <a:buNone/>
            </a:pPr>
            <a:endParaRPr sz="2800" dirty="0"/>
          </a:p>
          <a:p>
            <a:pPr marL="285750" lvl="0" indent="-285750" algn="l" rtl="0">
              <a:lnSpc>
                <a:spcPct val="100000"/>
              </a:lnSpc>
              <a:spcBef>
                <a:spcPts val="0"/>
              </a:spcBef>
              <a:spcAft>
                <a:spcPts val="0"/>
              </a:spcAft>
              <a:buClr>
                <a:srgbClr val="EA0029"/>
              </a:buClr>
              <a:buSzPts val="4200"/>
              <a:buFont typeface="Arial"/>
              <a:buChar char="•"/>
            </a:pPr>
            <a:r>
              <a:rPr lang="en-US" sz="2800" dirty="0"/>
              <a:t>Scaffolds or lifts help reduce fall exposures.</a:t>
            </a:r>
            <a:endParaRPr sz="2800" dirty="0"/>
          </a:p>
        </p:txBody>
      </p:sp>
      <p:sp>
        <p:nvSpPr>
          <p:cNvPr id="2" name="Content Placeholder 3">
            <a:extLst>
              <a:ext uri="{FF2B5EF4-FFF2-40B4-BE49-F238E27FC236}">
                <a16:creationId xmlns:a16="http://schemas.microsoft.com/office/drawing/2014/main" id="{68A2BA6D-4434-3588-CC49-64DCAA1AF159}"/>
              </a:ext>
              <a:ext uri="{C183D7F6-B498-43B3-948B-1728B52AA6E4}">
                <adec:decorative xmlns:adec="http://schemas.microsoft.com/office/drawing/2017/decorative" val="1"/>
              </a:ext>
            </a:extLst>
          </p:cNvPr>
          <p:cNvSpPr txBox="1">
            <a:spLocks/>
          </p:cNvSpPr>
          <p:nvPr/>
        </p:nvSpPr>
        <p:spPr>
          <a:xfrm>
            <a:off x="694595" y="6487653"/>
            <a:ext cx="4333875" cy="246063"/>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1000" dirty="0"/>
              <a:t>Operations with Fall Hazards – Concrete and Steel Erection</a:t>
            </a:r>
            <a:endParaRPr lang="en-US" sz="1000" dirty="0">
              <a:latin typeface="Arial" panose="020B0604020202020204" pitchFamily="34" charset="0"/>
              <a:cs typeface="Arial" panose="020B0604020202020204"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55"/>
        <p:cNvGrpSpPr/>
        <p:nvPr/>
      </p:nvGrpSpPr>
      <p:grpSpPr>
        <a:xfrm>
          <a:off x="0" y="0"/>
          <a:ext cx="0" cy="0"/>
          <a:chOff x="0" y="0"/>
          <a:chExt cx="0" cy="0"/>
        </a:xfrm>
      </p:grpSpPr>
      <p:sp>
        <p:nvSpPr>
          <p:cNvPr id="158" name="Google Shape;158;p9"/>
          <p:cNvSpPr txBox="1">
            <a:spLocks noGrp="1"/>
          </p:cNvSpPr>
          <p:nvPr>
            <p:ph type="title" idx="4294967295"/>
          </p:nvPr>
        </p:nvSpPr>
        <p:spPr>
          <a:xfrm>
            <a:off x="574166" y="461115"/>
            <a:ext cx="8804552" cy="9144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0"/>
              </a:spcBef>
              <a:spcAft>
                <a:spcPts val="0"/>
              </a:spcAft>
              <a:buClr>
                <a:schemeClr val="dk1"/>
              </a:buClr>
              <a:buSzPts val="4400"/>
              <a:buFont typeface="Arial"/>
              <a:buNone/>
              <a:tabLst/>
              <a:defRPr/>
            </a:pPr>
            <a:r>
              <a:rPr kumimoji="0" lang="en-US" sz="4400" b="1" i="0" u="none" strike="noStrike" kern="0" cap="none" spc="0" normalizeH="0" baseline="0" noProof="0" dirty="0">
                <a:ln>
                  <a:noFill/>
                </a:ln>
                <a:solidFill>
                  <a:schemeClr val="tx1"/>
                </a:solidFill>
                <a:effectLst/>
                <a:uLnTx/>
                <a:uFillTx/>
                <a:latin typeface="Arial"/>
                <a:ea typeface="Arial"/>
                <a:cs typeface="Arial"/>
                <a:sym typeface="Arial"/>
              </a:rPr>
              <a:t>Safe-T-Straps</a:t>
            </a:r>
          </a:p>
        </p:txBody>
      </p:sp>
      <p:sp>
        <p:nvSpPr>
          <p:cNvPr id="156" name="Google Shape;156;p9"/>
          <p:cNvSpPr txBox="1">
            <a:spLocks noGrp="1"/>
          </p:cNvSpPr>
          <p:nvPr>
            <p:ph type="body" idx="1"/>
          </p:nvPr>
        </p:nvSpPr>
        <p:spPr>
          <a:xfrm>
            <a:off x="574166" y="1557325"/>
            <a:ext cx="6463943" cy="2043831"/>
          </a:xfrm>
          <a:prstGeom prst="rect">
            <a:avLst/>
          </a:prstGeom>
          <a:noFill/>
          <a:ln>
            <a:noFill/>
          </a:ln>
        </p:spPr>
        <p:txBody>
          <a:bodyPr spcFirstLastPara="1" wrap="square" lIns="91425" tIns="45700" rIns="91425" bIns="45700" anchor="t" anchorCtr="0">
            <a:normAutofit lnSpcReduction="10000"/>
          </a:bodyPr>
          <a:lstStyle/>
          <a:p>
            <a:pPr marL="285750" lvl="0" indent="-285750" algn="l" rtl="0">
              <a:lnSpc>
                <a:spcPct val="100000"/>
              </a:lnSpc>
              <a:spcBef>
                <a:spcPts val="0"/>
              </a:spcBef>
              <a:spcAft>
                <a:spcPts val="0"/>
              </a:spcAft>
              <a:buClr>
                <a:srgbClr val="EA0029"/>
              </a:buClr>
              <a:buSzPts val="3600"/>
              <a:buFont typeface="Arial"/>
              <a:buChar char="•"/>
            </a:pPr>
            <a:r>
              <a:rPr lang="en-US" sz="2800" dirty="0"/>
              <a:t>Safety straps are effective, simple anchors in concrete construction.</a:t>
            </a:r>
            <a:endParaRPr sz="2800" dirty="0"/>
          </a:p>
          <a:p>
            <a:pPr marL="285750" lvl="0" indent="-57150" algn="l" rtl="0">
              <a:lnSpc>
                <a:spcPct val="100000"/>
              </a:lnSpc>
              <a:spcBef>
                <a:spcPts val="0"/>
              </a:spcBef>
              <a:spcAft>
                <a:spcPts val="0"/>
              </a:spcAft>
              <a:buClr>
                <a:srgbClr val="EA0029"/>
              </a:buClr>
              <a:buSzPts val="3600"/>
              <a:buFont typeface="Arial"/>
              <a:buNone/>
            </a:pPr>
            <a:endParaRPr sz="2800" dirty="0"/>
          </a:p>
          <a:p>
            <a:pPr marL="285750" lvl="0" indent="-285750" algn="l" rtl="0">
              <a:lnSpc>
                <a:spcPct val="100000"/>
              </a:lnSpc>
              <a:spcBef>
                <a:spcPts val="0"/>
              </a:spcBef>
              <a:spcAft>
                <a:spcPts val="0"/>
              </a:spcAft>
              <a:buClr>
                <a:srgbClr val="EA0029"/>
              </a:buClr>
              <a:buSzPts val="3600"/>
              <a:buFont typeface="Arial"/>
              <a:buChar char="•"/>
            </a:pPr>
            <a:r>
              <a:rPr lang="en-US" sz="2800" dirty="0"/>
              <a:t>They slip over rebar and are then embedded in the concrete.</a:t>
            </a:r>
            <a:endParaRPr sz="2800" dirty="0"/>
          </a:p>
        </p:txBody>
      </p:sp>
      <p:pic>
        <p:nvPicPr>
          <p:cNvPr id="159" name="Google Shape;159;p9" descr="This picture shows a Safety T Strap that has been installed on the rebar prior to forming and pouring the concrete."/>
          <p:cNvPicPr preferRelativeResize="0"/>
          <p:nvPr/>
        </p:nvPicPr>
        <p:blipFill rotWithShape="1">
          <a:blip r:embed="rId3">
            <a:alphaModFix/>
          </a:blip>
          <a:srcRect l="7575" t="22223" r="28787"/>
          <a:stretch/>
        </p:blipFill>
        <p:spPr>
          <a:xfrm>
            <a:off x="5165674" y="3429000"/>
            <a:ext cx="2819400" cy="2584450"/>
          </a:xfrm>
          <a:prstGeom prst="rect">
            <a:avLst/>
          </a:prstGeom>
          <a:noFill/>
          <a:ln>
            <a:noFill/>
          </a:ln>
        </p:spPr>
      </p:pic>
      <p:pic>
        <p:nvPicPr>
          <p:cNvPr id="160" name="Google Shape;160;p9" descr="This picture shows a Safety T Strap that has been installed in the concrete column and is attached to a retractable lanyard."/>
          <p:cNvPicPr preferRelativeResize="0"/>
          <p:nvPr/>
        </p:nvPicPr>
        <p:blipFill rotWithShape="1">
          <a:blip r:embed="rId4">
            <a:alphaModFix/>
          </a:blip>
          <a:srcRect l="44387" t="13469" r="3974" b="29287"/>
          <a:stretch/>
        </p:blipFill>
        <p:spPr>
          <a:xfrm>
            <a:off x="8304830" y="1732565"/>
            <a:ext cx="2819400" cy="3737182"/>
          </a:xfrm>
          <a:prstGeom prst="rect">
            <a:avLst/>
          </a:prstGeom>
          <a:noFill/>
          <a:ln>
            <a:noFill/>
          </a:ln>
        </p:spPr>
      </p:pic>
      <p:sp>
        <p:nvSpPr>
          <p:cNvPr id="2" name="Content Placeholder 3">
            <a:extLst>
              <a:ext uri="{FF2B5EF4-FFF2-40B4-BE49-F238E27FC236}">
                <a16:creationId xmlns:a16="http://schemas.microsoft.com/office/drawing/2014/main" id="{3F43123C-A0FD-449D-D694-219918EAE264}"/>
              </a:ext>
              <a:ext uri="{C183D7F6-B498-43B3-948B-1728B52AA6E4}">
                <adec:decorative xmlns:adec="http://schemas.microsoft.com/office/drawing/2017/decorative" val="1"/>
              </a:ext>
            </a:extLst>
          </p:cNvPr>
          <p:cNvSpPr txBox="1">
            <a:spLocks/>
          </p:cNvSpPr>
          <p:nvPr/>
        </p:nvSpPr>
        <p:spPr>
          <a:xfrm>
            <a:off x="694595" y="6487653"/>
            <a:ext cx="4333875" cy="246063"/>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1000" dirty="0"/>
              <a:t>Operations with Fall Hazards – Concrete and Steel Erection</a:t>
            </a:r>
            <a:endParaRPr lang="en-US" sz="1000" dirty="0">
              <a:latin typeface="Arial" panose="020B0604020202020204" pitchFamily="34" charset="0"/>
              <a:cs typeface="Arial" panose="020B0604020202020204" pitchFamily="34" charset="0"/>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CF059A2C8F87C4DAC64B902968D45F3" ma:contentTypeVersion="17" ma:contentTypeDescription="Create a new document." ma:contentTypeScope="" ma:versionID="ec0af80dec7f47702ea3bf5d41db7be6">
  <xsd:schema xmlns:xsd="http://www.w3.org/2001/XMLSchema" xmlns:xs="http://www.w3.org/2001/XMLSchema" xmlns:p="http://schemas.microsoft.com/office/2006/metadata/properties" xmlns:ns2="422d50a2-91e8-4738-97cd-d5a6a9b90bb7" xmlns:ns3="1c9a19bd-b907-49a7-9695-f54f6a240b79" xmlns:ns4="0c302b92-b59a-446b-bb5d-23d5c6e9fb4f" targetNamespace="http://schemas.microsoft.com/office/2006/metadata/properties" ma:root="true" ma:fieldsID="dde7d5243250d96d20abf20682cd11ce" ns2:_="" ns3:_="" ns4:_="">
    <xsd:import namespace="422d50a2-91e8-4738-97cd-d5a6a9b90bb7"/>
    <xsd:import namespace="1c9a19bd-b907-49a7-9695-f54f6a240b79"/>
    <xsd:import namespace="0c302b92-b59a-446b-bb5d-23d5c6e9fb4f"/>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LengthInSeconds" minOccurs="0"/>
                <xsd:element ref="ns2:MediaServiceAutoKeyPoints" minOccurs="0"/>
                <xsd:element ref="ns2:MediaServiceKeyPoints" minOccurs="0"/>
                <xsd:element ref="ns3:SharedWithUsers" minOccurs="0"/>
                <xsd:element ref="ns3:SharedWithDetails" minOccurs="0"/>
                <xsd:element ref="ns2:MediaServiceOCR" minOccurs="0"/>
                <xsd:element ref="ns2:MediaServiceGenerationTime" minOccurs="0"/>
                <xsd:element ref="ns2:MediaServiceEventHashCode" minOccurs="0"/>
                <xsd:element ref="ns2:MediaServiceLocation" minOccurs="0"/>
                <xsd:element ref="ns2:lcf76f155ced4ddcb4097134ff3c332f" minOccurs="0"/>
                <xsd:element ref="ns4: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22d50a2-91e8-4738-97cd-d5a6a9b90bb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LengthInSeconds" ma:index="12" nillable="true" ma:displayName="MediaLengthInSeconds" ma:hidden="true" ma:internalName="MediaLengthInSeconds" ma:readOnly="true">
      <xsd:simpleType>
        <xsd:restriction base="dms:Unknown"/>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1ec17949-6c0e-45e8-b39e-0bd40c26b03a"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c9a19bd-b907-49a7-9695-f54f6a240b79"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c302b92-b59a-446b-bb5d-23d5c6e9fb4f"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978bb0f1-19de-404f-af31-2f1f4229f3f6}" ma:internalName="TaxCatchAll" ma:showField="CatchAllData" ma:web="1c9a19bd-b907-49a7-9695-f54f6a240b7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C15D006-9F51-4A70-8323-AE8AF85B1A2C}"/>
</file>

<file path=customXml/itemProps2.xml><?xml version="1.0" encoding="utf-8"?>
<ds:datastoreItem xmlns:ds="http://schemas.openxmlformats.org/officeDocument/2006/customXml" ds:itemID="{733323B4-093B-4EB4-9A64-CC47AE9C1FD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6299</TotalTime>
  <Words>3226</Words>
  <Application>Microsoft Office PowerPoint</Application>
  <PresentationFormat>Widescreen</PresentationFormat>
  <Paragraphs>278</Paragraphs>
  <Slides>34</Slides>
  <Notes>33</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34</vt:i4>
      </vt:variant>
    </vt:vector>
  </HeadingPairs>
  <TitlesOfParts>
    <vt:vector size="43" baseType="lpstr">
      <vt:lpstr>Nunito</vt:lpstr>
      <vt:lpstr>Courier New</vt:lpstr>
      <vt:lpstr>Poppins</vt:lpstr>
      <vt:lpstr>Arial</vt:lpstr>
      <vt:lpstr>Calibri</vt:lpstr>
      <vt:lpstr>Nunito Light</vt:lpstr>
      <vt:lpstr>Nunito ExtraLight</vt:lpstr>
      <vt:lpstr>Office Theme</vt:lpstr>
      <vt:lpstr>1_Office Theme</vt:lpstr>
      <vt:lpstr>Operations with Fall Hazards</vt:lpstr>
      <vt:lpstr>Learning Objectives</vt:lpstr>
      <vt:lpstr>Rebar Protection</vt:lpstr>
      <vt:lpstr>Positioning Systems</vt:lpstr>
      <vt:lpstr>Working on Rebar Wall Cages</vt:lpstr>
      <vt:lpstr>Fall Protection on Vertical Forms</vt:lpstr>
      <vt:lpstr>Construction of Shored Forming</vt:lpstr>
      <vt:lpstr>Column Forms</vt:lpstr>
      <vt:lpstr>Safe-T-Straps</vt:lpstr>
      <vt:lpstr>Potential Trip Hazards</vt:lpstr>
      <vt:lpstr>Pre-Cast Concrete Erection - Controlled Access Zones</vt:lpstr>
      <vt:lpstr>Setting &amp; Receiving Planks</vt:lpstr>
      <vt:lpstr>Steel Erection</vt:lpstr>
      <vt:lpstr>Shear Studs </vt:lpstr>
      <vt:lpstr>Joist As Fall Anchorages</vt:lpstr>
      <vt:lpstr>Fall Protection on Metal Buildings</vt:lpstr>
      <vt:lpstr>Fall Protection</vt:lpstr>
      <vt:lpstr>Connectors</vt:lpstr>
      <vt:lpstr>Connectors 2</vt:lpstr>
      <vt:lpstr>Using Lifts</vt:lpstr>
      <vt:lpstr>Fully Planked Decks</vt:lpstr>
      <vt:lpstr>Controlled Decking Zone (CDZ)</vt:lpstr>
      <vt:lpstr>Controlled Decking Zone (CDZ) 2</vt:lpstr>
      <vt:lpstr>Controlled Decking Zone (CDZ) 3</vt:lpstr>
      <vt:lpstr>Decking</vt:lpstr>
      <vt:lpstr>Controlled Decking Plan</vt:lpstr>
      <vt:lpstr>Decking Gaps</vt:lpstr>
      <vt:lpstr>Decking Operations</vt:lpstr>
      <vt:lpstr>Decking Pre-Engineered Buildings</vt:lpstr>
      <vt:lpstr>Simple Saver Plus Insulation  Pre-Engineered Buildings</vt:lpstr>
      <vt:lpstr>Skyweb System  Pre-Engineered Buildings</vt:lpstr>
      <vt:lpstr>Use of Decking Systems  (Pre-Engineered)</vt:lpstr>
      <vt:lpstr>Custody of Fall Protection</vt:lpstr>
      <vt:lpstr>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Emily Hoffman</dc:creator>
  <cp:lastModifiedBy>User</cp:lastModifiedBy>
  <cp:revision>14</cp:revision>
  <dcterms:created xsi:type="dcterms:W3CDTF">2019-05-30T18:50:33Z</dcterms:created>
  <dcterms:modified xsi:type="dcterms:W3CDTF">2023-06-07T13:10:44Z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0x010100EF579C8AFDA5A94EBF2BFEAA78126DEC</vt:lpwstr>
  </property>
  <property fmtid="{D5CDD505-2E9C-101B-9397-08002B2CF9AE}" pid="3" name="Order">
    <vt:r8>5195400</vt:r8>
  </property>
</Properties>
</file>