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3"/>
    <p:sldMasterId id="2147483656" r:id="rId4"/>
    <p:sldMasterId id="2147483666" r:id="rId5"/>
  </p:sldMasterIdLst>
  <p:notesMasterIdLst>
    <p:notesMasterId r:id="rId35"/>
  </p:notesMasterIdLst>
  <p:handoutMasterIdLst>
    <p:handoutMasterId r:id="rId36"/>
  </p:handoutMasterIdLst>
  <p:sldIdLst>
    <p:sldId id="286" r:id="rId6"/>
    <p:sldId id="257" r:id="rId7"/>
    <p:sldId id="258" r:id="rId8"/>
    <p:sldId id="259" r:id="rId9"/>
    <p:sldId id="260" r:id="rId10"/>
    <p:sldId id="261" r:id="rId11"/>
    <p:sldId id="262" r:id="rId12"/>
    <p:sldId id="263" r:id="rId13"/>
    <p:sldId id="283" r:id="rId14"/>
    <p:sldId id="282" r:id="rId15"/>
    <p:sldId id="284"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87" r:id="rId29"/>
    <p:sldId id="518" r:id="rId30"/>
    <p:sldId id="278" r:id="rId31"/>
    <p:sldId id="279" r:id="rId32"/>
    <p:sldId id="280" r:id="rId33"/>
    <p:sldId id="281" r:id="rId34"/>
  </p:sldIdLst>
  <p:sldSz cx="12192000" cy="6858000"/>
  <p:notesSz cx="7315200" cy="96012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Nunito" pitchFamily="2" charset="0"/>
      <p:regular r:id="rId43"/>
      <p:bold r:id="rId44"/>
      <p:italic r:id="rId45"/>
      <p:boldItalic r:id="rId46"/>
    </p:embeddedFont>
    <p:embeddedFont>
      <p:font typeface="Nunito ExtraLight" pitchFamily="2" charset="0"/>
      <p:regular r:id="rId47"/>
      <p:italic r:id="rId48"/>
    </p:embeddedFont>
    <p:embeddedFont>
      <p:font typeface="Nunito Light" pitchFamily="2" charset="0"/>
      <p:regular r:id="rId49"/>
      <p:bold r:id="rId50"/>
      <p:italic r:id="rId51"/>
      <p:boldItalic r:id="rId52"/>
    </p:embeddedFont>
    <p:embeddedFont>
      <p:font typeface="Poppins" panose="00000500000000000000" pitchFamily="2"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57" roundtripDataSignature="AMtx7mgj6zAMsBVM9WzogqnOOs7hAGj31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0AA2E1-756A-43A2-B2AF-5F9D6020F0BF}" v="680" dt="2023-05-02T23:50:36.717"/>
  </p1510:revLst>
</p1510:revInfo>
</file>

<file path=ppt/tableStyles.xml><?xml version="1.0" encoding="utf-8"?>
<a:tblStyleLst xmlns:a="http://schemas.openxmlformats.org/drawingml/2006/main" def="{A1F48115-7CC7-4BD8-A17E-40C9DE0F98DA}">
  <a:tblStyle styleId="{A1F48115-7CC7-4BD8-A17E-40C9DE0F98D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7" autoAdjust="0"/>
    <p:restoredTop sz="93792" autoAdjust="0"/>
  </p:normalViewPr>
  <p:slideViewPr>
    <p:cSldViewPr snapToGrid="0">
      <p:cViewPr varScale="1">
        <p:scale>
          <a:sx n="67" d="100"/>
          <a:sy n="67" d="100"/>
        </p:scale>
        <p:origin x="174" y="66"/>
      </p:cViewPr>
      <p:guideLst/>
    </p:cSldViewPr>
  </p:slideViewPr>
  <p:outlineViewPr>
    <p:cViewPr>
      <p:scale>
        <a:sx n="33" d="100"/>
        <a:sy n="33" d="100"/>
      </p:scale>
      <p:origin x="0" y="-23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font" Target="fonts/font14.fntdata"/><Relationship Id="rId55" Type="http://schemas.openxmlformats.org/officeDocument/2006/relationships/font" Target="fonts/font19.fntdata"/><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openxmlformats.org/officeDocument/2006/relationships/font" Target="fonts/font17.fntdata"/><Relationship Id="rId58" Type="http://schemas.openxmlformats.org/officeDocument/2006/relationships/presProps" Target="presProps.xml"/><Relationship Id="rId5" Type="http://schemas.openxmlformats.org/officeDocument/2006/relationships/slideMaster" Target="slideMasters/slideMaster3.xml"/><Relationship Id="rId61"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openxmlformats.org/officeDocument/2006/relationships/font" Target="fonts/font7.fntdata"/><Relationship Id="rId48" Type="http://schemas.openxmlformats.org/officeDocument/2006/relationships/font" Target="fonts/font12.fntdata"/><Relationship Id="rId56" Type="http://schemas.openxmlformats.org/officeDocument/2006/relationships/font" Target="fonts/font20.fntdata"/><Relationship Id="rId8" Type="http://schemas.openxmlformats.org/officeDocument/2006/relationships/slide" Target="slides/slide3.xml"/><Relationship Id="rId51" Type="http://schemas.openxmlformats.org/officeDocument/2006/relationships/font" Target="fonts/font15.fntdata"/><Relationship Id="rId3" Type="http://schemas.openxmlformats.org/officeDocument/2006/relationships/slideMaster" Target="slideMasters/slideMaster1.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2.fntdata"/><Relationship Id="rId46" Type="http://schemas.openxmlformats.org/officeDocument/2006/relationships/font" Target="fonts/font10.fntdata"/><Relationship Id="rId59" Type="http://schemas.openxmlformats.org/officeDocument/2006/relationships/viewProps" Target="viewProps.xml"/><Relationship Id="rId20" Type="http://schemas.openxmlformats.org/officeDocument/2006/relationships/slide" Target="slides/slide15.xml"/><Relationship Id="rId41" Type="http://schemas.openxmlformats.org/officeDocument/2006/relationships/font" Target="fonts/font5.fntdata"/><Relationship Id="rId54" Type="http://schemas.openxmlformats.org/officeDocument/2006/relationships/font" Target="fonts/font18.fntdata"/><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49" Type="http://schemas.openxmlformats.org/officeDocument/2006/relationships/font" Target="fonts/font13.fntdata"/><Relationship Id="rId57" Type="http://customschemas.google.com/relationships/presentationmetadata" Target="meta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8.fntdata"/><Relationship Id="rId52" Type="http://schemas.openxmlformats.org/officeDocument/2006/relationships/font" Target="fonts/font16.fntdata"/><Relationship Id="rId60"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290AA2E1-756A-43A2-B2AF-5F9D6020F0BF}"/>
    <pc:docChg chg="custSel addSld delSld modSld">
      <pc:chgData name="Nazia Shah" userId="834fe6aa-7260-4947-9af5-9af74eff913c" providerId="ADAL" clId="{290AA2E1-756A-43A2-B2AF-5F9D6020F0BF}" dt="2023-05-02T23:59:03.513" v="767"/>
      <pc:docMkLst>
        <pc:docMk/>
      </pc:docMkLst>
      <pc:sldChg chg="addSp delSp modSp mod">
        <pc:chgData name="Nazia Shah" userId="834fe6aa-7260-4947-9af5-9af74eff913c" providerId="ADAL" clId="{290AA2E1-756A-43A2-B2AF-5F9D6020F0BF}" dt="2023-05-02T23:49:29.395" v="708"/>
        <pc:sldMkLst>
          <pc:docMk/>
          <pc:sldMk cId="0" sldId="257"/>
        </pc:sldMkLst>
        <pc:spChg chg="add del mod">
          <ac:chgData name="Nazia Shah" userId="834fe6aa-7260-4947-9af5-9af74eff913c" providerId="ADAL" clId="{290AA2E1-756A-43A2-B2AF-5F9D6020F0BF}" dt="2023-05-02T23:31:24.724" v="31" actId="21"/>
          <ac:spMkLst>
            <pc:docMk/>
            <pc:sldMk cId="0" sldId="257"/>
            <ac:spMk id="2" creationId="{AF9FA800-FE0C-8155-ADD5-C7187CBECF25}"/>
          </ac:spMkLst>
        </pc:spChg>
        <pc:spChg chg="mod">
          <ac:chgData name="Nazia Shah" userId="834fe6aa-7260-4947-9af5-9af74eff913c" providerId="ADAL" clId="{290AA2E1-756A-43A2-B2AF-5F9D6020F0BF}" dt="2023-05-02T23:49:24.338" v="706"/>
          <ac:spMkLst>
            <pc:docMk/>
            <pc:sldMk cId="0" sldId="257"/>
            <ac:spMk id="70" creationId="{00000000-0000-0000-0000-000000000000}"/>
          </ac:spMkLst>
        </pc:spChg>
        <pc:spChg chg="mod">
          <ac:chgData name="Nazia Shah" userId="834fe6aa-7260-4947-9af5-9af74eff913c" providerId="ADAL" clId="{290AA2E1-756A-43A2-B2AF-5F9D6020F0BF}" dt="2023-05-02T23:49:29.395" v="708"/>
          <ac:spMkLst>
            <pc:docMk/>
            <pc:sldMk cId="0" sldId="257"/>
            <ac:spMk id="72" creationId="{00000000-0000-0000-0000-000000000000}"/>
          </ac:spMkLst>
        </pc:spChg>
        <pc:picChg chg="mod">
          <ac:chgData name="Nazia Shah" userId="834fe6aa-7260-4947-9af5-9af74eff913c" providerId="ADAL" clId="{290AA2E1-756A-43A2-B2AF-5F9D6020F0BF}" dt="2023-05-02T23:44:57.704" v="444" actId="962"/>
          <ac:picMkLst>
            <pc:docMk/>
            <pc:sldMk cId="0" sldId="257"/>
            <ac:picMk id="73" creationId="{00000000-0000-0000-0000-000000000000}"/>
          </ac:picMkLst>
        </pc:picChg>
      </pc:sldChg>
      <pc:sldChg chg="addSp modSp mod">
        <pc:chgData name="Nazia Shah" userId="834fe6aa-7260-4947-9af5-9af74eff913c" providerId="ADAL" clId="{290AA2E1-756A-43A2-B2AF-5F9D6020F0BF}" dt="2023-05-02T23:59:03.513" v="767"/>
        <pc:sldMkLst>
          <pc:docMk/>
          <pc:sldMk cId="0" sldId="258"/>
        </pc:sldMkLst>
        <pc:spChg chg="mod">
          <ac:chgData name="Nazia Shah" userId="834fe6aa-7260-4947-9af5-9af74eff913c" providerId="ADAL" clId="{290AA2E1-756A-43A2-B2AF-5F9D6020F0BF}" dt="2023-05-02T23:49:47.659" v="710"/>
          <ac:spMkLst>
            <pc:docMk/>
            <pc:sldMk cId="0" sldId="258"/>
            <ac:spMk id="2" creationId="{09803381-F3F3-1797-AE0D-608B69D1EB50}"/>
          </ac:spMkLst>
        </pc:spChg>
        <pc:spChg chg="add mod ord">
          <ac:chgData name="Nazia Shah" userId="834fe6aa-7260-4947-9af5-9af74eff913c" providerId="ADAL" clId="{290AA2E1-756A-43A2-B2AF-5F9D6020F0BF}" dt="2023-05-02T23:59:03.513" v="767"/>
          <ac:spMkLst>
            <pc:docMk/>
            <pc:sldMk cId="0" sldId="258"/>
            <ac:spMk id="3" creationId="{36A53629-F7AC-634E-B34D-3C2F5A5AE689}"/>
          </ac:spMkLst>
        </pc:spChg>
        <pc:picChg chg="mod">
          <ac:chgData name="Nazia Shah" userId="834fe6aa-7260-4947-9af5-9af74eff913c" providerId="ADAL" clId="{290AA2E1-756A-43A2-B2AF-5F9D6020F0BF}" dt="2023-04-25T15:48:58.934" v="3" actId="962"/>
          <ac:picMkLst>
            <pc:docMk/>
            <pc:sldMk cId="0" sldId="258"/>
            <ac:picMk id="79" creationId="{00000000-0000-0000-0000-000000000000}"/>
          </ac:picMkLst>
        </pc:picChg>
      </pc:sldChg>
      <pc:sldChg chg="modSp mod">
        <pc:chgData name="Nazia Shah" userId="834fe6aa-7260-4947-9af5-9af74eff913c" providerId="ADAL" clId="{290AA2E1-756A-43A2-B2AF-5F9D6020F0BF}" dt="2023-05-02T23:50:24.338" v="712"/>
        <pc:sldMkLst>
          <pc:docMk/>
          <pc:sldMk cId="0" sldId="259"/>
        </pc:sldMkLst>
        <pc:spChg chg="mod">
          <ac:chgData name="Nazia Shah" userId="834fe6aa-7260-4947-9af5-9af74eff913c" providerId="ADAL" clId="{290AA2E1-756A-43A2-B2AF-5F9D6020F0BF}" dt="2023-05-02T23:50:22.074" v="711" actId="962"/>
          <ac:spMkLst>
            <pc:docMk/>
            <pc:sldMk cId="0" sldId="259"/>
            <ac:spMk id="2" creationId="{38CC02B6-6F03-4ACA-0716-3B91E0A03DBE}"/>
          </ac:spMkLst>
        </pc:spChg>
        <pc:spChg chg="mod">
          <ac:chgData name="Nazia Shah" userId="834fe6aa-7260-4947-9af5-9af74eff913c" providerId="ADAL" clId="{290AA2E1-756A-43A2-B2AF-5F9D6020F0BF}" dt="2023-05-02T23:50:24.338" v="712"/>
          <ac:spMkLst>
            <pc:docMk/>
            <pc:sldMk cId="0" sldId="259"/>
            <ac:spMk id="85" creationId="{00000000-0000-0000-0000-000000000000}"/>
          </ac:spMkLst>
        </pc:spChg>
      </pc:sldChg>
      <pc:sldChg chg="modSp mod">
        <pc:chgData name="Nazia Shah" userId="834fe6aa-7260-4947-9af5-9af74eff913c" providerId="ADAL" clId="{290AA2E1-756A-43A2-B2AF-5F9D6020F0BF}" dt="2023-05-02T23:50:36.716" v="714"/>
        <pc:sldMkLst>
          <pc:docMk/>
          <pc:sldMk cId="0" sldId="260"/>
        </pc:sldMkLst>
        <pc:spChg chg="mod">
          <ac:chgData name="Nazia Shah" userId="834fe6aa-7260-4947-9af5-9af74eff913c" providerId="ADAL" clId="{290AA2E1-756A-43A2-B2AF-5F9D6020F0BF}" dt="2023-05-02T23:50:33.861" v="713" actId="962"/>
          <ac:spMkLst>
            <pc:docMk/>
            <pc:sldMk cId="0" sldId="260"/>
            <ac:spMk id="2" creationId="{6D3680B6-5318-3933-9A82-F40F7E22AB40}"/>
          </ac:spMkLst>
        </pc:spChg>
        <pc:spChg chg="mod">
          <ac:chgData name="Nazia Shah" userId="834fe6aa-7260-4947-9af5-9af74eff913c" providerId="ADAL" clId="{290AA2E1-756A-43A2-B2AF-5F9D6020F0BF}" dt="2023-05-02T23:50:36.716" v="714"/>
          <ac:spMkLst>
            <pc:docMk/>
            <pc:sldMk cId="0" sldId="260"/>
            <ac:spMk id="92" creationId="{00000000-0000-0000-0000-000000000000}"/>
          </ac:spMkLst>
        </pc:spChg>
      </pc:sldChg>
      <pc:sldChg chg="modSp mod">
        <pc:chgData name="Nazia Shah" userId="834fe6aa-7260-4947-9af5-9af74eff913c" providerId="ADAL" clId="{290AA2E1-756A-43A2-B2AF-5F9D6020F0BF}" dt="2023-05-02T23:51:02.225" v="715" actId="962"/>
        <pc:sldMkLst>
          <pc:docMk/>
          <pc:sldMk cId="0" sldId="261"/>
        </pc:sldMkLst>
        <pc:spChg chg="mod">
          <ac:chgData name="Nazia Shah" userId="834fe6aa-7260-4947-9af5-9af74eff913c" providerId="ADAL" clId="{290AA2E1-756A-43A2-B2AF-5F9D6020F0BF}" dt="2023-05-02T23:51:02.225" v="715" actId="962"/>
          <ac:spMkLst>
            <pc:docMk/>
            <pc:sldMk cId="0" sldId="261"/>
            <ac:spMk id="2" creationId="{F95A9EBE-5F11-EB4F-F7F3-1398A3FD9A3D}"/>
          </ac:spMkLst>
        </pc:spChg>
        <pc:spChg chg="mod">
          <ac:chgData name="Nazia Shah" userId="834fe6aa-7260-4947-9af5-9af74eff913c" providerId="ADAL" clId="{290AA2E1-756A-43A2-B2AF-5F9D6020F0BF}" dt="2023-05-02T23:32:40.566" v="43" actId="27636"/>
          <ac:spMkLst>
            <pc:docMk/>
            <pc:sldMk cId="0" sldId="261"/>
            <ac:spMk id="98" creationId="{00000000-0000-0000-0000-000000000000}"/>
          </ac:spMkLst>
        </pc:spChg>
      </pc:sldChg>
      <pc:sldChg chg="modSp mod">
        <pc:chgData name="Nazia Shah" userId="834fe6aa-7260-4947-9af5-9af74eff913c" providerId="ADAL" clId="{290AA2E1-756A-43A2-B2AF-5F9D6020F0BF}" dt="2023-05-02T23:51:34.014" v="718" actId="962"/>
        <pc:sldMkLst>
          <pc:docMk/>
          <pc:sldMk cId="0" sldId="262"/>
        </pc:sldMkLst>
        <pc:spChg chg="mod">
          <ac:chgData name="Nazia Shah" userId="834fe6aa-7260-4947-9af5-9af74eff913c" providerId="ADAL" clId="{290AA2E1-756A-43A2-B2AF-5F9D6020F0BF}" dt="2023-05-02T23:51:34.014" v="718" actId="962"/>
          <ac:spMkLst>
            <pc:docMk/>
            <pc:sldMk cId="0" sldId="262"/>
            <ac:spMk id="2" creationId="{A69BD940-6EDD-0A78-495E-E8E388EE7FD8}"/>
          </ac:spMkLst>
        </pc:spChg>
        <pc:spChg chg="mod ord">
          <ac:chgData name="Nazia Shah" userId="834fe6aa-7260-4947-9af5-9af74eff913c" providerId="ADAL" clId="{290AA2E1-756A-43A2-B2AF-5F9D6020F0BF}" dt="2023-05-02T23:51:29.482" v="717"/>
          <ac:spMkLst>
            <pc:docMk/>
            <pc:sldMk cId="0" sldId="262"/>
            <ac:spMk id="5" creationId="{D66D8F87-A738-1596-6180-B9D4520776AE}"/>
          </ac:spMkLst>
        </pc:spChg>
        <pc:picChg chg="mod">
          <ac:chgData name="Nazia Shah" userId="834fe6aa-7260-4947-9af5-9af74eff913c" providerId="ADAL" clId="{290AA2E1-756A-43A2-B2AF-5F9D6020F0BF}" dt="2023-05-02T23:46:42.564" v="674" actId="962"/>
          <ac:picMkLst>
            <pc:docMk/>
            <pc:sldMk cId="0" sldId="262"/>
            <ac:picMk id="107" creationId="{00000000-0000-0000-0000-000000000000}"/>
          </ac:picMkLst>
        </pc:picChg>
      </pc:sldChg>
      <pc:sldChg chg="modSp mod">
        <pc:chgData name="Nazia Shah" userId="834fe6aa-7260-4947-9af5-9af74eff913c" providerId="ADAL" clId="{290AA2E1-756A-43A2-B2AF-5F9D6020F0BF}" dt="2023-05-02T23:51:53.890" v="719" actId="962"/>
        <pc:sldMkLst>
          <pc:docMk/>
          <pc:sldMk cId="0" sldId="263"/>
        </pc:sldMkLst>
        <pc:spChg chg="mod">
          <ac:chgData name="Nazia Shah" userId="834fe6aa-7260-4947-9af5-9af74eff913c" providerId="ADAL" clId="{290AA2E1-756A-43A2-B2AF-5F9D6020F0BF}" dt="2023-05-02T23:51:53.890" v="719" actId="962"/>
          <ac:spMkLst>
            <pc:docMk/>
            <pc:sldMk cId="0" sldId="263"/>
            <ac:spMk id="2" creationId="{79051FDD-B6FA-F3D0-DC4D-DA127D3B6EF3}"/>
          </ac:spMkLst>
        </pc:spChg>
        <pc:spChg chg="mod">
          <ac:chgData name="Nazia Shah" userId="834fe6aa-7260-4947-9af5-9af74eff913c" providerId="ADAL" clId="{290AA2E1-756A-43A2-B2AF-5F9D6020F0BF}" dt="2023-05-02T23:33:19.116" v="51" actId="33553"/>
          <ac:spMkLst>
            <pc:docMk/>
            <pc:sldMk cId="0" sldId="263"/>
            <ac:spMk id="112" creationId="{00000000-0000-0000-0000-000000000000}"/>
          </ac:spMkLst>
        </pc:spChg>
        <pc:picChg chg="mod">
          <ac:chgData name="Nazia Shah" userId="834fe6aa-7260-4947-9af5-9af74eff913c" providerId="ADAL" clId="{290AA2E1-756A-43A2-B2AF-5F9D6020F0BF}" dt="2023-04-26T21:10:42.556" v="7" actId="962"/>
          <ac:picMkLst>
            <pc:docMk/>
            <pc:sldMk cId="0" sldId="263"/>
            <ac:picMk id="5" creationId="{899BF475-DF52-4CCA-6A65-57893269A180}"/>
          </ac:picMkLst>
        </pc:picChg>
      </pc:sldChg>
      <pc:sldChg chg="modSp mod">
        <pc:chgData name="Nazia Shah" userId="834fe6aa-7260-4947-9af5-9af74eff913c" providerId="ADAL" clId="{290AA2E1-756A-43A2-B2AF-5F9D6020F0BF}" dt="2023-05-02T23:52:38.944" v="724"/>
        <pc:sldMkLst>
          <pc:docMk/>
          <pc:sldMk cId="0" sldId="264"/>
        </pc:sldMkLst>
        <pc:spChg chg="mod">
          <ac:chgData name="Nazia Shah" userId="834fe6aa-7260-4947-9af5-9af74eff913c" providerId="ADAL" clId="{290AA2E1-756A-43A2-B2AF-5F9D6020F0BF}" dt="2023-05-02T23:52:35.012" v="723" actId="962"/>
          <ac:spMkLst>
            <pc:docMk/>
            <pc:sldMk cId="0" sldId="264"/>
            <ac:spMk id="2" creationId="{71EAB0B9-FD61-E153-E0A9-C35E610C4448}"/>
          </ac:spMkLst>
        </pc:spChg>
        <pc:spChg chg="mod ord">
          <ac:chgData name="Nazia Shah" userId="834fe6aa-7260-4947-9af5-9af74eff913c" providerId="ADAL" clId="{290AA2E1-756A-43A2-B2AF-5F9D6020F0BF}" dt="2023-05-02T23:52:38.944" v="724"/>
          <ac:spMkLst>
            <pc:docMk/>
            <pc:sldMk cId="0" sldId="264"/>
            <ac:spMk id="121" creationId="{00000000-0000-0000-0000-000000000000}"/>
          </ac:spMkLst>
        </pc:spChg>
      </pc:sldChg>
      <pc:sldChg chg="modSp mod">
        <pc:chgData name="Nazia Shah" userId="834fe6aa-7260-4947-9af5-9af74eff913c" providerId="ADAL" clId="{290AA2E1-756A-43A2-B2AF-5F9D6020F0BF}" dt="2023-05-02T23:52:48.244" v="726"/>
        <pc:sldMkLst>
          <pc:docMk/>
          <pc:sldMk cId="0" sldId="265"/>
        </pc:sldMkLst>
        <pc:spChg chg="mod">
          <ac:chgData name="Nazia Shah" userId="834fe6aa-7260-4947-9af5-9af74eff913c" providerId="ADAL" clId="{290AA2E1-756A-43A2-B2AF-5F9D6020F0BF}" dt="2023-05-02T23:52:44.979" v="725" actId="962"/>
          <ac:spMkLst>
            <pc:docMk/>
            <pc:sldMk cId="0" sldId="265"/>
            <ac:spMk id="2" creationId="{DAA3AA3B-BAF8-82C2-8038-413385A5A5BD}"/>
          </ac:spMkLst>
        </pc:spChg>
        <pc:spChg chg="mod ord">
          <ac:chgData name="Nazia Shah" userId="834fe6aa-7260-4947-9af5-9af74eff913c" providerId="ADAL" clId="{290AA2E1-756A-43A2-B2AF-5F9D6020F0BF}" dt="2023-05-02T23:52:48.244" v="726"/>
          <ac:spMkLst>
            <pc:docMk/>
            <pc:sldMk cId="0" sldId="265"/>
            <ac:spMk id="128" creationId="{00000000-0000-0000-0000-000000000000}"/>
          </ac:spMkLst>
        </pc:spChg>
      </pc:sldChg>
      <pc:sldChg chg="modSp mod">
        <pc:chgData name="Nazia Shah" userId="834fe6aa-7260-4947-9af5-9af74eff913c" providerId="ADAL" clId="{290AA2E1-756A-43A2-B2AF-5F9D6020F0BF}" dt="2023-05-02T23:53:05.898" v="728" actId="962"/>
        <pc:sldMkLst>
          <pc:docMk/>
          <pc:sldMk cId="0" sldId="266"/>
        </pc:sldMkLst>
        <pc:spChg chg="mod">
          <ac:chgData name="Nazia Shah" userId="834fe6aa-7260-4947-9af5-9af74eff913c" providerId="ADAL" clId="{290AA2E1-756A-43A2-B2AF-5F9D6020F0BF}" dt="2023-05-02T23:53:05.898" v="728" actId="962"/>
          <ac:spMkLst>
            <pc:docMk/>
            <pc:sldMk cId="0" sldId="266"/>
            <ac:spMk id="2" creationId="{DCCBC214-00C0-A503-2656-2FCBF878E80A}"/>
          </ac:spMkLst>
        </pc:spChg>
        <pc:spChg chg="mod ord">
          <ac:chgData name="Nazia Shah" userId="834fe6aa-7260-4947-9af5-9af74eff913c" providerId="ADAL" clId="{290AA2E1-756A-43A2-B2AF-5F9D6020F0BF}" dt="2023-05-02T23:52:59.579" v="727"/>
          <ac:spMkLst>
            <pc:docMk/>
            <pc:sldMk cId="0" sldId="266"/>
            <ac:spMk id="135" creationId="{00000000-0000-0000-0000-000000000000}"/>
          </ac:spMkLst>
        </pc:spChg>
      </pc:sldChg>
      <pc:sldChg chg="delSp modSp mod delAnim">
        <pc:chgData name="Nazia Shah" userId="834fe6aa-7260-4947-9af5-9af74eff913c" providerId="ADAL" clId="{290AA2E1-756A-43A2-B2AF-5F9D6020F0BF}" dt="2023-05-02T23:53:33.141" v="733" actId="478"/>
        <pc:sldMkLst>
          <pc:docMk/>
          <pc:sldMk cId="0" sldId="267"/>
        </pc:sldMkLst>
        <pc:spChg chg="mod">
          <ac:chgData name="Nazia Shah" userId="834fe6aa-7260-4947-9af5-9af74eff913c" providerId="ADAL" clId="{290AA2E1-756A-43A2-B2AF-5F9D6020F0BF}" dt="2023-05-02T23:53:21.310" v="730" actId="962"/>
          <ac:spMkLst>
            <pc:docMk/>
            <pc:sldMk cId="0" sldId="267"/>
            <ac:spMk id="2" creationId="{B0F9E944-B8C8-19EC-D3E6-A4D7058DFA35}"/>
          </ac:spMkLst>
        </pc:spChg>
        <pc:spChg chg="del mod">
          <ac:chgData name="Nazia Shah" userId="834fe6aa-7260-4947-9af5-9af74eff913c" providerId="ADAL" clId="{290AA2E1-756A-43A2-B2AF-5F9D6020F0BF}" dt="2023-05-02T23:53:33.141" v="733" actId="478"/>
          <ac:spMkLst>
            <pc:docMk/>
            <pc:sldMk cId="0" sldId="267"/>
            <ac:spMk id="4" creationId="{D781343D-1414-E5C2-7445-47C4A075DA40}"/>
          </ac:spMkLst>
        </pc:spChg>
        <pc:spChg chg="mod ord">
          <ac:chgData name="Nazia Shah" userId="834fe6aa-7260-4947-9af5-9af74eff913c" providerId="ADAL" clId="{290AA2E1-756A-43A2-B2AF-5F9D6020F0BF}" dt="2023-05-02T23:53:15.342" v="729"/>
          <ac:spMkLst>
            <pc:docMk/>
            <pc:sldMk cId="0" sldId="267"/>
            <ac:spMk id="143" creationId="{00000000-0000-0000-0000-000000000000}"/>
          </ac:spMkLst>
        </pc:spChg>
        <pc:spChg chg="mod">
          <ac:chgData name="Nazia Shah" userId="834fe6aa-7260-4947-9af5-9af74eff913c" providerId="ADAL" clId="{290AA2E1-756A-43A2-B2AF-5F9D6020F0BF}" dt="2023-05-02T23:47:00.471" v="675" actId="962"/>
          <ac:spMkLst>
            <pc:docMk/>
            <pc:sldMk cId="0" sldId="267"/>
            <ac:spMk id="146" creationId="{00000000-0000-0000-0000-000000000000}"/>
          </ac:spMkLst>
        </pc:spChg>
        <pc:picChg chg="mod ord">
          <ac:chgData name="Nazia Shah" userId="834fe6aa-7260-4947-9af5-9af74eff913c" providerId="ADAL" clId="{290AA2E1-756A-43A2-B2AF-5F9D6020F0BF}" dt="2023-05-02T23:53:25.565" v="732"/>
          <ac:picMkLst>
            <pc:docMk/>
            <pc:sldMk cId="0" sldId="267"/>
            <ac:picMk id="3" creationId="{87F723B5-D762-26CC-835C-6C36696E6B8A}"/>
          </ac:picMkLst>
        </pc:picChg>
      </pc:sldChg>
      <pc:sldChg chg="modSp mod">
        <pc:chgData name="Nazia Shah" userId="834fe6aa-7260-4947-9af5-9af74eff913c" providerId="ADAL" clId="{290AA2E1-756A-43A2-B2AF-5F9D6020F0BF}" dt="2023-05-02T23:53:54.617" v="735" actId="962"/>
        <pc:sldMkLst>
          <pc:docMk/>
          <pc:sldMk cId="0" sldId="268"/>
        </pc:sldMkLst>
        <pc:spChg chg="mod">
          <ac:chgData name="Nazia Shah" userId="834fe6aa-7260-4947-9af5-9af74eff913c" providerId="ADAL" clId="{290AA2E1-756A-43A2-B2AF-5F9D6020F0BF}" dt="2023-05-02T23:53:54.617" v="735" actId="962"/>
          <ac:spMkLst>
            <pc:docMk/>
            <pc:sldMk cId="0" sldId="268"/>
            <ac:spMk id="2" creationId="{477E7A24-B775-AB4D-3583-12B616B1C1F4}"/>
          </ac:spMkLst>
        </pc:spChg>
        <pc:spChg chg="mod ord">
          <ac:chgData name="Nazia Shah" userId="834fe6aa-7260-4947-9af5-9af74eff913c" providerId="ADAL" clId="{290AA2E1-756A-43A2-B2AF-5F9D6020F0BF}" dt="2023-05-02T23:53:49.499" v="734"/>
          <ac:spMkLst>
            <pc:docMk/>
            <pc:sldMk cId="0" sldId="268"/>
            <ac:spMk id="152" creationId="{00000000-0000-0000-0000-000000000000}"/>
          </ac:spMkLst>
        </pc:spChg>
      </pc:sldChg>
      <pc:sldChg chg="modSp mod">
        <pc:chgData name="Nazia Shah" userId="834fe6aa-7260-4947-9af5-9af74eff913c" providerId="ADAL" clId="{290AA2E1-756A-43A2-B2AF-5F9D6020F0BF}" dt="2023-05-02T23:54:05.053" v="737"/>
        <pc:sldMkLst>
          <pc:docMk/>
          <pc:sldMk cId="0" sldId="269"/>
        </pc:sldMkLst>
        <pc:spChg chg="mod">
          <ac:chgData name="Nazia Shah" userId="834fe6aa-7260-4947-9af5-9af74eff913c" providerId="ADAL" clId="{290AA2E1-756A-43A2-B2AF-5F9D6020F0BF}" dt="2023-05-02T23:54:01.582" v="736" actId="962"/>
          <ac:spMkLst>
            <pc:docMk/>
            <pc:sldMk cId="0" sldId="269"/>
            <ac:spMk id="2" creationId="{81063EA8-56E2-7D2B-4F59-532B2F689606}"/>
          </ac:spMkLst>
        </pc:spChg>
        <pc:spChg chg="mod ord">
          <ac:chgData name="Nazia Shah" userId="834fe6aa-7260-4947-9af5-9af74eff913c" providerId="ADAL" clId="{290AA2E1-756A-43A2-B2AF-5F9D6020F0BF}" dt="2023-05-02T23:54:05.053" v="737"/>
          <ac:spMkLst>
            <pc:docMk/>
            <pc:sldMk cId="0" sldId="269"/>
            <ac:spMk id="159" creationId="{00000000-0000-0000-0000-000000000000}"/>
          </ac:spMkLst>
        </pc:spChg>
      </pc:sldChg>
      <pc:sldChg chg="modSp mod">
        <pc:chgData name="Nazia Shah" userId="834fe6aa-7260-4947-9af5-9af74eff913c" providerId="ADAL" clId="{290AA2E1-756A-43A2-B2AF-5F9D6020F0BF}" dt="2023-05-02T23:54:16.694" v="739"/>
        <pc:sldMkLst>
          <pc:docMk/>
          <pc:sldMk cId="0" sldId="270"/>
        </pc:sldMkLst>
        <pc:spChg chg="mod">
          <ac:chgData name="Nazia Shah" userId="834fe6aa-7260-4947-9af5-9af74eff913c" providerId="ADAL" clId="{290AA2E1-756A-43A2-B2AF-5F9D6020F0BF}" dt="2023-05-02T23:54:13.923" v="738" actId="962"/>
          <ac:spMkLst>
            <pc:docMk/>
            <pc:sldMk cId="0" sldId="270"/>
            <ac:spMk id="2" creationId="{1A04A71D-B8D9-CEDB-B223-C8B17F370519}"/>
          </ac:spMkLst>
        </pc:spChg>
        <pc:spChg chg="mod ord">
          <ac:chgData name="Nazia Shah" userId="834fe6aa-7260-4947-9af5-9af74eff913c" providerId="ADAL" clId="{290AA2E1-756A-43A2-B2AF-5F9D6020F0BF}" dt="2023-05-02T23:54:16.694" v="739"/>
          <ac:spMkLst>
            <pc:docMk/>
            <pc:sldMk cId="0" sldId="270"/>
            <ac:spMk id="166" creationId="{00000000-0000-0000-0000-000000000000}"/>
          </ac:spMkLst>
        </pc:spChg>
      </pc:sldChg>
      <pc:sldChg chg="modSp mod">
        <pc:chgData name="Nazia Shah" userId="834fe6aa-7260-4947-9af5-9af74eff913c" providerId="ADAL" clId="{290AA2E1-756A-43A2-B2AF-5F9D6020F0BF}" dt="2023-05-02T23:54:31.750" v="741"/>
        <pc:sldMkLst>
          <pc:docMk/>
          <pc:sldMk cId="0" sldId="271"/>
        </pc:sldMkLst>
        <pc:spChg chg="mod">
          <ac:chgData name="Nazia Shah" userId="834fe6aa-7260-4947-9af5-9af74eff913c" providerId="ADAL" clId="{290AA2E1-756A-43A2-B2AF-5F9D6020F0BF}" dt="2023-05-02T23:54:27.926" v="740" actId="962"/>
          <ac:spMkLst>
            <pc:docMk/>
            <pc:sldMk cId="0" sldId="271"/>
            <ac:spMk id="2" creationId="{439DBF80-99D6-387C-2FBE-30480E929246}"/>
          </ac:spMkLst>
        </pc:spChg>
        <pc:spChg chg="mod ord">
          <ac:chgData name="Nazia Shah" userId="834fe6aa-7260-4947-9af5-9af74eff913c" providerId="ADAL" clId="{290AA2E1-756A-43A2-B2AF-5F9D6020F0BF}" dt="2023-05-02T23:54:31.750" v="741"/>
          <ac:spMkLst>
            <pc:docMk/>
            <pc:sldMk cId="0" sldId="271"/>
            <ac:spMk id="173" creationId="{00000000-0000-0000-0000-000000000000}"/>
          </ac:spMkLst>
        </pc:spChg>
      </pc:sldChg>
      <pc:sldChg chg="modSp mod">
        <pc:chgData name="Nazia Shah" userId="834fe6aa-7260-4947-9af5-9af74eff913c" providerId="ADAL" clId="{290AA2E1-756A-43A2-B2AF-5F9D6020F0BF}" dt="2023-05-02T23:55:56.376" v="743" actId="962"/>
        <pc:sldMkLst>
          <pc:docMk/>
          <pc:sldMk cId="0" sldId="272"/>
        </pc:sldMkLst>
        <pc:spChg chg="mod">
          <ac:chgData name="Nazia Shah" userId="834fe6aa-7260-4947-9af5-9af74eff913c" providerId="ADAL" clId="{290AA2E1-756A-43A2-B2AF-5F9D6020F0BF}" dt="2023-05-02T23:55:56.376" v="743" actId="962"/>
          <ac:spMkLst>
            <pc:docMk/>
            <pc:sldMk cId="0" sldId="272"/>
            <ac:spMk id="2" creationId="{172DDBAD-23FB-2E65-E91C-E22BA0BB7C76}"/>
          </ac:spMkLst>
        </pc:spChg>
        <pc:spChg chg="mod ord">
          <ac:chgData name="Nazia Shah" userId="834fe6aa-7260-4947-9af5-9af74eff913c" providerId="ADAL" clId="{290AA2E1-756A-43A2-B2AF-5F9D6020F0BF}" dt="2023-05-02T23:54:43.570" v="742"/>
          <ac:spMkLst>
            <pc:docMk/>
            <pc:sldMk cId="0" sldId="272"/>
            <ac:spMk id="180" creationId="{00000000-0000-0000-0000-000000000000}"/>
          </ac:spMkLst>
        </pc:spChg>
      </pc:sldChg>
      <pc:sldChg chg="modSp mod">
        <pc:chgData name="Nazia Shah" userId="834fe6aa-7260-4947-9af5-9af74eff913c" providerId="ADAL" clId="{290AA2E1-756A-43A2-B2AF-5F9D6020F0BF}" dt="2023-05-02T23:56:08.592" v="745"/>
        <pc:sldMkLst>
          <pc:docMk/>
          <pc:sldMk cId="0" sldId="273"/>
        </pc:sldMkLst>
        <pc:spChg chg="mod">
          <ac:chgData name="Nazia Shah" userId="834fe6aa-7260-4947-9af5-9af74eff913c" providerId="ADAL" clId="{290AA2E1-756A-43A2-B2AF-5F9D6020F0BF}" dt="2023-05-02T23:56:05.342" v="744" actId="962"/>
          <ac:spMkLst>
            <pc:docMk/>
            <pc:sldMk cId="0" sldId="273"/>
            <ac:spMk id="2" creationId="{D3B742F2-196F-7F6B-7CA3-0D762CE2069E}"/>
          </ac:spMkLst>
        </pc:spChg>
        <pc:spChg chg="mod ord">
          <ac:chgData name="Nazia Shah" userId="834fe6aa-7260-4947-9af5-9af74eff913c" providerId="ADAL" clId="{290AA2E1-756A-43A2-B2AF-5F9D6020F0BF}" dt="2023-05-02T23:56:08.592" v="745"/>
          <ac:spMkLst>
            <pc:docMk/>
            <pc:sldMk cId="0" sldId="273"/>
            <ac:spMk id="187" creationId="{00000000-0000-0000-0000-000000000000}"/>
          </ac:spMkLst>
        </pc:spChg>
      </pc:sldChg>
      <pc:sldChg chg="modSp mod">
        <pc:chgData name="Nazia Shah" userId="834fe6aa-7260-4947-9af5-9af74eff913c" providerId="ADAL" clId="{290AA2E1-756A-43A2-B2AF-5F9D6020F0BF}" dt="2023-05-02T23:56:23.054" v="747"/>
        <pc:sldMkLst>
          <pc:docMk/>
          <pc:sldMk cId="0" sldId="274"/>
        </pc:sldMkLst>
        <pc:spChg chg="mod">
          <ac:chgData name="Nazia Shah" userId="834fe6aa-7260-4947-9af5-9af74eff913c" providerId="ADAL" clId="{290AA2E1-756A-43A2-B2AF-5F9D6020F0BF}" dt="2023-05-02T23:56:20.376" v="746" actId="962"/>
          <ac:spMkLst>
            <pc:docMk/>
            <pc:sldMk cId="0" sldId="274"/>
            <ac:spMk id="2" creationId="{9BA4236B-F37C-1EB6-59CA-60884240FD20}"/>
          </ac:spMkLst>
        </pc:spChg>
        <pc:spChg chg="mod ord">
          <ac:chgData name="Nazia Shah" userId="834fe6aa-7260-4947-9af5-9af74eff913c" providerId="ADAL" clId="{290AA2E1-756A-43A2-B2AF-5F9D6020F0BF}" dt="2023-05-02T23:56:23.054" v="747"/>
          <ac:spMkLst>
            <pc:docMk/>
            <pc:sldMk cId="0" sldId="274"/>
            <ac:spMk id="194" creationId="{00000000-0000-0000-0000-000000000000}"/>
          </ac:spMkLst>
        </pc:spChg>
      </pc:sldChg>
      <pc:sldChg chg="modSp mod">
        <pc:chgData name="Nazia Shah" userId="834fe6aa-7260-4947-9af5-9af74eff913c" providerId="ADAL" clId="{290AA2E1-756A-43A2-B2AF-5F9D6020F0BF}" dt="2023-05-02T23:56:32.573" v="749"/>
        <pc:sldMkLst>
          <pc:docMk/>
          <pc:sldMk cId="0" sldId="275"/>
        </pc:sldMkLst>
        <pc:spChg chg="mod">
          <ac:chgData name="Nazia Shah" userId="834fe6aa-7260-4947-9af5-9af74eff913c" providerId="ADAL" clId="{290AA2E1-756A-43A2-B2AF-5F9D6020F0BF}" dt="2023-05-02T23:56:28.893" v="748" actId="962"/>
          <ac:spMkLst>
            <pc:docMk/>
            <pc:sldMk cId="0" sldId="275"/>
            <ac:spMk id="2" creationId="{DC217D3E-4146-A319-32E5-B248BF2A1D4A}"/>
          </ac:spMkLst>
        </pc:spChg>
        <pc:spChg chg="mod ord">
          <ac:chgData name="Nazia Shah" userId="834fe6aa-7260-4947-9af5-9af74eff913c" providerId="ADAL" clId="{290AA2E1-756A-43A2-B2AF-5F9D6020F0BF}" dt="2023-05-02T23:56:32.573" v="749"/>
          <ac:spMkLst>
            <pc:docMk/>
            <pc:sldMk cId="0" sldId="275"/>
            <ac:spMk id="201" creationId="{00000000-0000-0000-0000-000000000000}"/>
          </ac:spMkLst>
        </pc:spChg>
      </pc:sldChg>
      <pc:sldChg chg="del">
        <pc:chgData name="Nazia Shah" userId="834fe6aa-7260-4947-9af5-9af74eff913c" providerId="ADAL" clId="{290AA2E1-756A-43A2-B2AF-5F9D6020F0BF}" dt="2023-04-26T21:12:59.751" v="17" actId="47"/>
        <pc:sldMkLst>
          <pc:docMk/>
          <pc:sldMk cId="0" sldId="276"/>
        </pc:sldMkLst>
      </pc:sldChg>
      <pc:sldChg chg="del">
        <pc:chgData name="Nazia Shah" userId="834fe6aa-7260-4947-9af5-9af74eff913c" providerId="ADAL" clId="{290AA2E1-756A-43A2-B2AF-5F9D6020F0BF}" dt="2023-04-26T21:13:00.952" v="18" actId="47"/>
        <pc:sldMkLst>
          <pc:docMk/>
          <pc:sldMk cId="0" sldId="277"/>
        </pc:sldMkLst>
      </pc:sldChg>
      <pc:sldChg chg="modSp mod">
        <pc:chgData name="Nazia Shah" userId="834fe6aa-7260-4947-9af5-9af74eff913c" providerId="ADAL" clId="{290AA2E1-756A-43A2-B2AF-5F9D6020F0BF}" dt="2023-05-02T23:58:08.823" v="761" actId="962"/>
        <pc:sldMkLst>
          <pc:docMk/>
          <pc:sldMk cId="0" sldId="278"/>
        </pc:sldMkLst>
        <pc:spChg chg="mod">
          <ac:chgData name="Nazia Shah" userId="834fe6aa-7260-4947-9af5-9af74eff913c" providerId="ADAL" clId="{290AA2E1-756A-43A2-B2AF-5F9D6020F0BF}" dt="2023-05-02T23:58:08.823" v="761" actId="962"/>
          <ac:spMkLst>
            <pc:docMk/>
            <pc:sldMk cId="0" sldId="278"/>
            <ac:spMk id="2" creationId="{60F7F860-5850-FD30-EC66-56286AD4030A}"/>
          </ac:spMkLst>
        </pc:spChg>
        <pc:spChg chg="mod ord">
          <ac:chgData name="Nazia Shah" userId="834fe6aa-7260-4947-9af5-9af74eff913c" providerId="ADAL" clId="{290AA2E1-756A-43A2-B2AF-5F9D6020F0BF}" dt="2023-05-02T23:57:56.124" v="760"/>
          <ac:spMkLst>
            <pc:docMk/>
            <pc:sldMk cId="0" sldId="278"/>
            <ac:spMk id="222" creationId="{00000000-0000-0000-0000-000000000000}"/>
          </ac:spMkLst>
        </pc:spChg>
      </pc:sldChg>
      <pc:sldChg chg="modSp mod">
        <pc:chgData name="Nazia Shah" userId="834fe6aa-7260-4947-9af5-9af74eff913c" providerId="ADAL" clId="{290AA2E1-756A-43A2-B2AF-5F9D6020F0BF}" dt="2023-05-02T23:58:24.068" v="763"/>
        <pc:sldMkLst>
          <pc:docMk/>
          <pc:sldMk cId="0" sldId="279"/>
        </pc:sldMkLst>
        <pc:spChg chg="mod">
          <ac:chgData name="Nazia Shah" userId="834fe6aa-7260-4947-9af5-9af74eff913c" providerId="ADAL" clId="{290AA2E1-756A-43A2-B2AF-5F9D6020F0BF}" dt="2023-05-02T23:58:20.441" v="762" actId="962"/>
          <ac:spMkLst>
            <pc:docMk/>
            <pc:sldMk cId="0" sldId="279"/>
            <ac:spMk id="2" creationId="{7065BA6A-B458-4A28-ED98-0B6E7884869E}"/>
          </ac:spMkLst>
        </pc:spChg>
        <pc:spChg chg="mod ord">
          <ac:chgData name="Nazia Shah" userId="834fe6aa-7260-4947-9af5-9af74eff913c" providerId="ADAL" clId="{290AA2E1-756A-43A2-B2AF-5F9D6020F0BF}" dt="2023-05-02T23:58:24.068" v="763"/>
          <ac:spMkLst>
            <pc:docMk/>
            <pc:sldMk cId="0" sldId="279"/>
            <ac:spMk id="229" creationId="{00000000-0000-0000-0000-000000000000}"/>
          </ac:spMkLst>
        </pc:spChg>
      </pc:sldChg>
      <pc:sldChg chg="modSp mod">
        <pc:chgData name="Nazia Shah" userId="834fe6aa-7260-4947-9af5-9af74eff913c" providerId="ADAL" clId="{290AA2E1-756A-43A2-B2AF-5F9D6020F0BF}" dt="2023-05-02T23:58:32.322" v="765"/>
        <pc:sldMkLst>
          <pc:docMk/>
          <pc:sldMk cId="0" sldId="280"/>
        </pc:sldMkLst>
        <pc:spChg chg="mod">
          <ac:chgData name="Nazia Shah" userId="834fe6aa-7260-4947-9af5-9af74eff913c" providerId="ADAL" clId="{290AA2E1-756A-43A2-B2AF-5F9D6020F0BF}" dt="2023-05-02T23:58:29.177" v="764" actId="962"/>
          <ac:spMkLst>
            <pc:docMk/>
            <pc:sldMk cId="0" sldId="280"/>
            <ac:spMk id="2" creationId="{4B6D886F-686D-CB8C-5E22-4C15E211DB6F}"/>
          </ac:spMkLst>
        </pc:spChg>
        <pc:spChg chg="mod ord">
          <ac:chgData name="Nazia Shah" userId="834fe6aa-7260-4947-9af5-9af74eff913c" providerId="ADAL" clId="{290AA2E1-756A-43A2-B2AF-5F9D6020F0BF}" dt="2023-05-02T23:58:32.322" v="765"/>
          <ac:spMkLst>
            <pc:docMk/>
            <pc:sldMk cId="0" sldId="280"/>
            <ac:spMk id="236" creationId="{00000000-0000-0000-0000-000000000000}"/>
          </ac:spMkLst>
        </pc:spChg>
      </pc:sldChg>
      <pc:sldChg chg="modSp mod">
        <pc:chgData name="Nazia Shah" userId="834fe6aa-7260-4947-9af5-9af74eff913c" providerId="ADAL" clId="{290AA2E1-756A-43A2-B2AF-5F9D6020F0BF}" dt="2023-05-02T23:58:39.546" v="766" actId="962"/>
        <pc:sldMkLst>
          <pc:docMk/>
          <pc:sldMk cId="0" sldId="281"/>
        </pc:sldMkLst>
        <pc:spChg chg="mod">
          <ac:chgData name="Nazia Shah" userId="834fe6aa-7260-4947-9af5-9af74eff913c" providerId="ADAL" clId="{290AA2E1-756A-43A2-B2AF-5F9D6020F0BF}" dt="2023-05-02T23:58:39.546" v="766" actId="962"/>
          <ac:spMkLst>
            <pc:docMk/>
            <pc:sldMk cId="0" sldId="281"/>
            <ac:spMk id="5" creationId="{A38EB71D-3B51-B882-2945-43D0F23E9BD4}"/>
          </ac:spMkLst>
        </pc:spChg>
        <pc:spChg chg="mod">
          <ac:chgData name="Nazia Shah" userId="834fe6aa-7260-4947-9af5-9af74eff913c" providerId="ADAL" clId="{290AA2E1-756A-43A2-B2AF-5F9D6020F0BF}" dt="2023-05-02T23:39:57.607" v="150" actId="33553"/>
          <ac:spMkLst>
            <pc:docMk/>
            <pc:sldMk cId="0" sldId="281"/>
            <ac:spMk id="242" creationId="{00000000-0000-0000-0000-000000000000}"/>
          </ac:spMkLst>
        </pc:spChg>
      </pc:sldChg>
      <pc:sldChg chg="modSp mod">
        <pc:chgData name="Nazia Shah" userId="834fe6aa-7260-4947-9af5-9af74eff913c" providerId="ADAL" clId="{290AA2E1-756A-43A2-B2AF-5F9D6020F0BF}" dt="2023-05-02T23:52:15.088" v="721" actId="962"/>
        <pc:sldMkLst>
          <pc:docMk/>
          <pc:sldMk cId="3729673935" sldId="282"/>
        </pc:sldMkLst>
        <pc:spChg chg="mod">
          <ac:chgData name="Nazia Shah" userId="834fe6aa-7260-4947-9af5-9af74eff913c" providerId="ADAL" clId="{290AA2E1-756A-43A2-B2AF-5F9D6020F0BF}" dt="2023-05-02T23:52:15.088" v="721" actId="962"/>
          <ac:spMkLst>
            <pc:docMk/>
            <pc:sldMk cId="3729673935" sldId="282"/>
            <ac:spMk id="3" creationId="{9B3D05DA-3322-3126-44BD-2F412ABCAF6D}"/>
          </ac:spMkLst>
        </pc:spChg>
        <pc:spChg chg="mod">
          <ac:chgData name="Nazia Shah" userId="834fe6aa-7260-4947-9af5-9af74eff913c" providerId="ADAL" clId="{290AA2E1-756A-43A2-B2AF-5F9D6020F0BF}" dt="2023-05-02T23:33:48.041" v="59" actId="33553"/>
          <ac:spMkLst>
            <pc:docMk/>
            <pc:sldMk cId="3729673935" sldId="282"/>
            <ac:spMk id="112" creationId="{00000000-0000-0000-0000-000000000000}"/>
          </ac:spMkLst>
        </pc:spChg>
      </pc:sldChg>
      <pc:sldChg chg="modSp mod">
        <pc:chgData name="Nazia Shah" userId="834fe6aa-7260-4947-9af5-9af74eff913c" providerId="ADAL" clId="{290AA2E1-756A-43A2-B2AF-5F9D6020F0BF}" dt="2023-05-02T23:52:07.283" v="720" actId="962"/>
        <pc:sldMkLst>
          <pc:docMk/>
          <pc:sldMk cId="855427342" sldId="283"/>
        </pc:sldMkLst>
        <pc:spChg chg="mod">
          <ac:chgData name="Nazia Shah" userId="834fe6aa-7260-4947-9af5-9af74eff913c" providerId="ADAL" clId="{290AA2E1-756A-43A2-B2AF-5F9D6020F0BF}" dt="2023-05-02T23:52:07.283" v="720" actId="962"/>
          <ac:spMkLst>
            <pc:docMk/>
            <pc:sldMk cId="855427342" sldId="283"/>
            <ac:spMk id="2" creationId="{417BB0D9-77E9-4479-0E2C-E631A0A260B2}"/>
          </ac:spMkLst>
        </pc:spChg>
        <pc:spChg chg="mod">
          <ac:chgData name="Nazia Shah" userId="834fe6aa-7260-4947-9af5-9af74eff913c" providerId="ADAL" clId="{290AA2E1-756A-43A2-B2AF-5F9D6020F0BF}" dt="2023-05-02T23:33:33.781" v="55" actId="33553"/>
          <ac:spMkLst>
            <pc:docMk/>
            <pc:sldMk cId="855427342" sldId="283"/>
            <ac:spMk id="112" creationId="{00000000-0000-0000-0000-000000000000}"/>
          </ac:spMkLst>
        </pc:spChg>
        <pc:picChg chg="mod">
          <ac:chgData name="Nazia Shah" userId="834fe6aa-7260-4947-9af5-9af74eff913c" providerId="ADAL" clId="{290AA2E1-756A-43A2-B2AF-5F9D6020F0BF}" dt="2023-04-26T21:11:01.842" v="13" actId="962"/>
          <ac:picMkLst>
            <pc:docMk/>
            <pc:sldMk cId="855427342" sldId="283"/>
            <ac:picMk id="5" creationId="{899BF475-DF52-4CCA-6A65-57893269A180}"/>
          </ac:picMkLst>
        </pc:picChg>
      </pc:sldChg>
      <pc:sldChg chg="modSp mod">
        <pc:chgData name="Nazia Shah" userId="834fe6aa-7260-4947-9af5-9af74eff913c" providerId="ADAL" clId="{290AA2E1-756A-43A2-B2AF-5F9D6020F0BF}" dt="2023-05-02T23:52:28.091" v="722" actId="962"/>
        <pc:sldMkLst>
          <pc:docMk/>
          <pc:sldMk cId="2351159184" sldId="284"/>
        </pc:sldMkLst>
        <pc:spChg chg="mod">
          <ac:chgData name="Nazia Shah" userId="834fe6aa-7260-4947-9af5-9af74eff913c" providerId="ADAL" clId="{290AA2E1-756A-43A2-B2AF-5F9D6020F0BF}" dt="2023-05-02T23:52:28.091" v="722" actId="962"/>
          <ac:spMkLst>
            <pc:docMk/>
            <pc:sldMk cId="2351159184" sldId="284"/>
            <ac:spMk id="3" creationId="{B946C4CE-EA4B-DF35-40A7-D2374BEF9FDE}"/>
          </ac:spMkLst>
        </pc:spChg>
        <pc:spChg chg="mod">
          <ac:chgData name="Nazia Shah" userId="834fe6aa-7260-4947-9af5-9af74eff913c" providerId="ADAL" clId="{290AA2E1-756A-43A2-B2AF-5F9D6020F0BF}" dt="2023-05-02T23:34:11.460" v="63" actId="33553"/>
          <ac:spMkLst>
            <pc:docMk/>
            <pc:sldMk cId="2351159184" sldId="284"/>
            <ac:spMk id="112" creationId="{00000000-0000-0000-0000-000000000000}"/>
          </ac:spMkLst>
        </pc:spChg>
      </pc:sldChg>
      <pc:sldChg chg="modSp mod">
        <pc:chgData name="Nazia Shah" userId="834fe6aa-7260-4947-9af5-9af74eff913c" providerId="ADAL" clId="{290AA2E1-756A-43A2-B2AF-5F9D6020F0BF}" dt="2023-05-02T23:49:11.439" v="705" actId="962"/>
        <pc:sldMkLst>
          <pc:docMk/>
          <pc:sldMk cId="3301438562" sldId="286"/>
        </pc:sldMkLst>
        <pc:spChg chg="mod">
          <ac:chgData name="Nazia Shah" userId="834fe6aa-7260-4947-9af5-9af74eff913c" providerId="ADAL" clId="{290AA2E1-756A-43A2-B2AF-5F9D6020F0BF}" dt="2023-05-02T23:27:37.634" v="19" actId="33553"/>
          <ac:spMkLst>
            <pc:docMk/>
            <pc:sldMk cId="3301438562" sldId="286"/>
            <ac:spMk id="4" creationId="{25464C09-28DB-654A-9CBE-A18E47989EE6}"/>
          </ac:spMkLst>
        </pc:spChg>
        <pc:spChg chg="mod">
          <ac:chgData name="Nazia Shah" userId="834fe6aa-7260-4947-9af5-9af74eff913c" providerId="ADAL" clId="{290AA2E1-756A-43A2-B2AF-5F9D6020F0BF}" dt="2023-05-02T23:49:11.439" v="705" actId="962"/>
          <ac:spMkLst>
            <pc:docMk/>
            <pc:sldMk cId="3301438562" sldId="286"/>
            <ac:spMk id="5" creationId="{BD2F0370-A462-EA47-A926-2777BBA4F2A5}"/>
          </ac:spMkLst>
        </pc:spChg>
        <pc:picChg chg="mod">
          <ac:chgData name="Nazia Shah" userId="834fe6aa-7260-4947-9af5-9af74eff913c" providerId="ADAL" clId="{290AA2E1-756A-43A2-B2AF-5F9D6020F0BF}" dt="2023-04-26T21:05:32.070" v="4" actId="962"/>
          <ac:picMkLst>
            <pc:docMk/>
            <pc:sldMk cId="3301438562" sldId="286"/>
            <ac:picMk id="8" creationId="{50F00BB5-F8F4-D49F-DFA3-A3A141761EF6}"/>
          </ac:picMkLst>
        </pc:picChg>
        <pc:picChg chg="mod">
          <ac:chgData name="Nazia Shah" userId="834fe6aa-7260-4947-9af5-9af74eff913c" providerId="ADAL" clId="{290AA2E1-756A-43A2-B2AF-5F9D6020F0BF}" dt="2023-04-26T21:05:43.955" v="5" actId="962"/>
          <ac:picMkLst>
            <pc:docMk/>
            <pc:sldMk cId="3301438562" sldId="286"/>
            <ac:picMk id="9" creationId="{374BBE0C-CE66-6FE7-4FC5-47663EC86D9E}"/>
          </ac:picMkLst>
        </pc:picChg>
      </pc:sldChg>
      <pc:sldChg chg="modSp add mod">
        <pc:chgData name="Nazia Shah" userId="834fe6aa-7260-4947-9af5-9af74eff913c" providerId="ADAL" clId="{290AA2E1-756A-43A2-B2AF-5F9D6020F0BF}" dt="2023-05-02T23:56:59.009" v="754" actId="962"/>
        <pc:sldMkLst>
          <pc:docMk/>
          <pc:sldMk cId="1374948738" sldId="287"/>
        </pc:sldMkLst>
        <pc:spChg chg="mod">
          <ac:chgData name="Nazia Shah" userId="834fe6aa-7260-4947-9af5-9af74eff913c" providerId="ADAL" clId="{290AA2E1-756A-43A2-B2AF-5F9D6020F0BF}" dt="2023-05-02T23:56:59.009" v="754" actId="962"/>
          <ac:spMkLst>
            <pc:docMk/>
            <pc:sldMk cId="1374948738" sldId="287"/>
            <ac:spMk id="2" creationId="{EB2A52FA-9030-FE47-C6B9-12C98D4CACD0}"/>
          </ac:spMkLst>
        </pc:spChg>
        <pc:spChg chg="mod ord">
          <ac:chgData name="Nazia Shah" userId="834fe6aa-7260-4947-9af5-9af74eff913c" providerId="ADAL" clId="{290AA2E1-756A-43A2-B2AF-5F9D6020F0BF}" dt="2023-05-02T23:56:44.239" v="750"/>
          <ac:spMkLst>
            <pc:docMk/>
            <pc:sldMk cId="1374948738" sldId="287"/>
            <ac:spMk id="135" creationId="{00000000-0000-0000-0000-000000000000}"/>
          </ac:spMkLst>
        </pc:spChg>
        <pc:picChg chg="mod">
          <ac:chgData name="Nazia Shah" userId="834fe6aa-7260-4947-9af5-9af74eff913c" providerId="ADAL" clId="{290AA2E1-756A-43A2-B2AF-5F9D6020F0BF}" dt="2023-05-02T23:47:42.316" v="679" actId="1076"/>
          <ac:picMkLst>
            <pc:docMk/>
            <pc:sldMk cId="1374948738" sldId="287"/>
            <ac:picMk id="4" creationId="{24E2681E-9B20-8BBF-5C77-074B906C8FA9}"/>
          </ac:picMkLst>
        </pc:picChg>
        <pc:picChg chg="mod">
          <ac:chgData name="Nazia Shah" userId="834fe6aa-7260-4947-9af5-9af74eff913c" providerId="ADAL" clId="{290AA2E1-756A-43A2-B2AF-5F9D6020F0BF}" dt="2023-05-02T23:47:56.133" v="696" actId="962"/>
          <ac:picMkLst>
            <pc:docMk/>
            <pc:sldMk cId="1374948738" sldId="287"/>
            <ac:picMk id="5" creationId="{CF8C7933-9241-5EB6-EB4E-9B60ABBC67DB}"/>
          </ac:picMkLst>
        </pc:picChg>
        <pc:picChg chg="ord">
          <ac:chgData name="Nazia Shah" userId="834fe6aa-7260-4947-9af5-9af74eff913c" providerId="ADAL" clId="{290AA2E1-756A-43A2-B2AF-5F9D6020F0BF}" dt="2023-05-02T23:56:49.898" v="751"/>
          <ac:picMkLst>
            <pc:docMk/>
            <pc:sldMk cId="1374948738" sldId="287"/>
            <ac:picMk id="6" creationId="{1E37637F-6060-EACB-DE06-C70C3CD7E391}"/>
          </ac:picMkLst>
        </pc:picChg>
        <pc:picChg chg="mod">
          <ac:chgData name="Nazia Shah" userId="834fe6aa-7260-4947-9af5-9af74eff913c" providerId="ADAL" clId="{290AA2E1-756A-43A2-B2AF-5F9D6020F0BF}" dt="2023-05-02T23:48:01.496" v="697" actId="962"/>
          <ac:picMkLst>
            <pc:docMk/>
            <pc:sldMk cId="1374948738" sldId="287"/>
            <ac:picMk id="7" creationId="{B729B97E-AC1D-7B6C-D63B-C537F51E7002}"/>
          </ac:picMkLst>
        </pc:picChg>
        <pc:picChg chg="ord">
          <ac:chgData name="Nazia Shah" userId="834fe6aa-7260-4947-9af5-9af74eff913c" providerId="ADAL" clId="{290AA2E1-756A-43A2-B2AF-5F9D6020F0BF}" dt="2023-05-02T23:56:54.804" v="753"/>
          <ac:picMkLst>
            <pc:docMk/>
            <pc:sldMk cId="1374948738" sldId="287"/>
            <ac:picMk id="8" creationId="{A83AED25-23B8-C1B7-84BC-846073149E05}"/>
          </ac:picMkLst>
        </pc:picChg>
        <pc:picChg chg="mod">
          <ac:chgData name="Nazia Shah" userId="834fe6aa-7260-4947-9af5-9af74eff913c" providerId="ADAL" clId="{290AA2E1-756A-43A2-B2AF-5F9D6020F0BF}" dt="2023-05-02T23:48:07.115" v="698" actId="962"/>
          <ac:picMkLst>
            <pc:docMk/>
            <pc:sldMk cId="1374948738" sldId="287"/>
            <ac:picMk id="9" creationId="{4EA2D608-C6F8-92C6-9A07-73C2FFFF1199}"/>
          </ac:picMkLst>
        </pc:picChg>
      </pc:sldChg>
      <pc:sldChg chg="modSp add mod">
        <pc:chgData name="Nazia Shah" userId="834fe6aa-7260-4947-9af5-9af74eff913c" providerId="ADAL" clId="{290AA2E1-756A-43A2-B2AF-5F9D6020F0BF}" dt="2023-05-02T23:57:29.244" v="759" actId="962"/>
        <pc:sldMkLst>
          <pc:docMk/>
          <pc:sldMk cId="3994881402" sldId="518"/>
        </pc:sldMkLst>
        <pc:spChg chg="mod">
          <ac:chgData name="Nazia Shah" userId="834fe6aa-7260-4947-9af5-9af74eff913c" providerId="ADAL" clId="{290AA2E1-756A-43A2-B2AF-5F9D6020F0BF}" dt="2023-05-02T23:57:29.244" v="759" actId="962"/>
          <ac:spMkLst>
            <pc:docMk/>
            <pc:sldMk cId="3994881402" sldId="518"/>
            <ac:spMk id="2" creationId="{7E37F9AB-6883-18FA-351D-8EF0D2031825}"/>
          </ac:spMkLst>
        </pc:spChg>
        <pc:spChg chg="mod ord">
          <ac:chgData name="Nazia Shah" userId="834fe6aa-7260-4947-9af5-9af74eff913c" providerId="ADAL" clId="{290AA2E1-756A-43A2-B2AF-5F9D6020F0BF}" dt="2023-05-02T23:57:07.459" v="755"/>
          <ac:spMkLst>
            <pc:docMk/>
            <pc:sldMk cId="3994881402" sldId="518"/>
            <ac:spMk id="135" creationId="{00000000-0000-0000-0000-000000000000}"/>
          </ac:spMkLst>
        </pc:spChg>
        <pc:picChg chg="mod">
          <ac:chgData name="Nazia Shah" userId="834fe6aa-7260-4947-9af5-9af74eff913c" providerId="ADAL" clId="{290AA2E1-756A-43A2-B2AF-5F9D6020F0BF}" dt="2023-05-02T23:48:11.554" v="699" actId="962"/>
          <ac:picMkLst>
            <pc:docMk/>
            <pc:sldMk cId="3994881402" sldId="518"/>
            <ac:picMk id="5" creationId="{CF8C7933-9241-5EB6-EB4E-9B60ABBC67DB}"/>
          </ac:picMkLst>
        </pc:picChg>
        <pc:picChg chg="ord">
          <ac:chgData name="Nazia Shah" userId="834fe6aa-7260-4947-9af5-9af74eff913c" providerId="ADAL" clId="{290AA2E1-756A-43A2-B2AF-5F9D6020F0BF}" dt="2023-05-02T23:57:19.390" v="756"/>
          <ac:picMkLst>
            <pc:docMk/>
            <pc:sldMk cId="3994881402" sldId="518"/>
            <ac:picMk id="6" creationId="{1E37637F-6060-EACB-DE06-C70C3CD7E391}"/>
          </ac:picMkLst>
        </pc:picChg>
        <pc:picChg chg="mod">
          <ac:chgData name="Nazia Shah" userId="834fe6aa-7260-4947-9af5-9af74eff913c" providerId="ADAL" clId="{290AA2E1-756A-43A2-B2AF-5F9D6020F0BF}" dt="2023-05-02T23:48:14.760" v="700" actId="962"/>
          <ac:picMkLst>
            <pc:docMk/>
            <pc:sldMk cId="3994881402" sldId="518"/>
            <ac:picMk id="7" creationId="{B729B97E-AC1D-7B6C-D63B-C537F51E7002}"/>
          </ac:picMkLst>
        </pc:picChg>
        <pc:picChg chg="ord">
          <ac:chgData name="Nazia Shah" userId="834fe6aa-7260-4947-9af5-9af74eff913c" providerId="ADAL" clId="{290AA2E1-756A-43A2-B2AF-5F9D6020F0BF}" dt="2023-05-02T23:57:23.012" v="758"/>
          <ac:picMkLst>
            <pc:docMk/>
            <pc:sldMk cId="3994881402" sldId="518"/>
            <ac:picMk id="8" creationId="{A83AED25-23B8-C1B7-84BC-846073149E05}"/>
          </ac:picMkLst>
        </pc:picChg>
        <pc:picChg chg="mod">
          <ac:chgData name="Nazia Shah" userId="834fe6aa-7260-4947-9af5-9af74eff913c" providerId="ADAL" clId="{290AA2E1-756A-43A2-B2AF-5F9D6020F0BF}" dt="2023-05-02T23:48:26.231" v="701" actId="962"/>
          <ac:picMkLst>
            <pc:docMk/>
            <pc:sldMk cId="3994881402" sldId="518"/>
            <ac:picMk id="9" creationId="{4EA2D608-C6F8-92C6-9A07-73C2FFFF1199}"/>
          </ac:picMkLst>
        </pc:picChg>
      </pc:sldChg>
    </pc:docChg>
  </pc:docChgLst>
  <pc:docChgLst>
    <pc:chgData name="Mersal Zaman" userId="f7dbc6cb-78f0-4d6e-8369-a8b9e421e308" providerId="ADAL" clId="{65FB9362-C2BE-4522-91EA-0A944F61EADB}"/>
    <pc:docChg chg="modSld">
      <pc:chgData name="Mersal Zaman" userId="f7dbc6cb-78f0-4d6e-8369-a8b9e421e308" providerId="ADAL" clId="{65FB9362-C2BE-4522-91EA-0A944F61EADB}" dt="2023-04-25T17:32:44.725" v="43" actId="962"/>
      <pc:docMkLst>
        <pc:docMk/>
      </pc:docMkLst>
      <pc:sldChg chg="modSp mod">
        <pc:chgData name="Mersal Zaman" userId="f7dbc6cb-78f0-4d6e-8369-a8b9e421e308" providerId="ADAL" clId="{65FB9362-C2BE-4522-91EA-0A944F61EADB}" dt="2023-04-25T17:28:12.614" v="11" actId="962"/>
        <pc:sldMkLst>
          <pc:docMk/>
          <pc:sldMk cId="0" sldId="263"/>
        </pc:sldMkLst>
        <pc:picChg chg="mod">
          <ac:chgData name="Mersal Zaman" userId="f7dbc6cb-78f0-4d6e-8369-a8b9e421e308" providerId="ADAL" clId="{65FB9362-C2BE-4522-91EA-0A944F61EADB}" dt="2023-04-25T17:28:12.614" v="11" actId="962"/>
          <ac:picMkLst>
            <pc:docMk/>
            <pc:sldMk cId="0" sldId="263"/>
            <ac:picMk id="5" creationId="{899BF475-DF52-4CCA-6A65-57893269A180}"/>
          </ac:picMkLst>
        </pc:picChg>
      </pc:sldChg>
      <pc:sldChg chg="modSp mod">
        <pc:chgData name="Mersal Zaman" userId="f7dbc6cb-78f0-4d6e-8369-a8b9e421e308" providerId="ADAL" clId="{65FB9362-C2BE-4522-91EA-0A944F61EADB}" dt="2023-04-25T17:31:48.003" v="41" actId="962"/>
        <pc:sldMkLst>
          <pc:docMk/>
          <pc:sldMk cId="0" sldId="266"/>
        </pc:sldMkLst>
        <pc:picChg chg="mod">
          <ac:chgData name="Mersal Zaman" userId="f7dbc6cb-78f0-4d6e-8369-a8b9e421e308" providerId="ADAL" clId="{65FB9362-C2BE-4522-91EA-0A944F61EADB}" dt="2023-04-25T17:30:57.355" v="31" actId="962"/>
          <ac:picMkLst>
            <pc:docMk/>
            <pc:sldMk cId="0" sldId="266"/>
            <ac:picMk id="136" creationId="{00000000-0000-0000-0000-000000000000}"/>
          </ac:picMkLst>
        </pc:picChg>
        <pc:picChg chg="mod">
          <ac:chgData name="Mersal Zaman" userId="f7dbc6cb-78f0-4d6e-8369-a8b9e421e308" providerId="ADAL" clId="{65FB9362-C2BE-4522-91EA-0A944F61EADB}" dt="2023-04-25T17:31:48.003" v="41" actId="962"/>
          <ac:picMkLst>
            <pc:docMk/>
            <pc:sldMk cId="0" sldId="266"/>
            <ac:picMk id="137" creationId="{00000000-0000-0000-0000-000000000000}"/>
          </ac:picMkLst>
        </pc:picChg>
      </pc:sldChg>
      <pc:sldChg chg="modSp mod">
        <pc:chgData name="Mersal Zaman" userId="f7dbc6cb-78f0-4d6e-8369-a8b9e421e308" providerId="ADAL" clId="{65FB9362-C2BE-4522-91EA-0A944F61EADB}" dt="2023-04-25T17:32:44.725" v="43" actId="962"/>
        <pc:sldMkLst>
          <pc:docMk/>
          <pc:sldMk cId="0" sldId="267"/>
        </pc:sldMkLst>
        <pc:picChg chg="mod">
          <ac:chgData name="Mersal Zaman" userId="f7dbc6cb-78f0-4d6e-8369-a8b9e421e308" providerId="ADAL" clId="{65FB9362-C2BE-4522-91EA-0A944F61EADB}" dt="2023-04-25T17:32:44.725" v="43" actId="962"/>
          <ac:picMkLst>
            <pc:docMk/>
            <pc:sldMk cId="0" sldId="267"/>
            <ac:picMk id="3" creationId="{87F723B5-D762-26CC-835C-6C36696E6B8A}"/>
          </ac:picMkLst>
        </pc:picChg>
      </pc:sldChg>
      <pc:sldChg chg="modSp mod">
        <pc:chgData name="Mersal Zaman" userId="f7dbc6cb-78f0-4d6e-8369-a8b9e421e308" providerId="ADAL" clId="{65FB9362-C2BE-4522-91EA-0A944F61EADB}" dt="2023-04-25T17:29:21.442" v="25" actId="962"/>
        <pc:sldMkLst>
          <pc:docMk/>
          <pc:sldMk cId="3729673935" sldId="282"/>
        </pc:sldMkLst>
        <pc:picChg chg="mod">
          <ac:chgData name="Mersal Zaman" userId="f7dbc6cb-78f0-4d6e-8369-a8b9e421e308" providerId="ADAL" clId="{65FB9362-C2BE-4522-91EA-0A944F61EADB}" dt="2023-04-25T17:29:21.442" v="25" actId="962"/>
          <ac:picMkLst>
            <pc:docMk/>
            <pc:sldMk cId="3729673935" sldId="282"/>
            <ac:picMk id="2" creationId="{A80AE4CF-A32B-F8B7-207B-D95FE6D85504}"/>
          </ac:picMkLst>
        </pc:picChg>
      </pc:sldChg>
      <pc:sldChg chg="modSp mod">
        <pc:chgData name="Mersal Zaman" userId="f7dbc6cb-78f0-4d6e-8369-a8b9e421e308" providerId="ADAL" clId="{65FB9362-C2BE-4522-91EA-0A944F61EADB}" dt="2023-04-25T17:28:28.902" v="13" actId="962"/>
        <pc:sldMkLst>
          <pc:docMk/>
          <pc:sldMk cId="855427342" sldId="283"/>
        </pc:sldMkLst>
        <pc:picChg chg="mod">
          <ac:chgData name="Mersal Zaman" userId="f7dbc6cb-78f0-4d6e-8369-a8b9e421e308" providerId="ADAL" clId="{65FB9362-C2BE-4522-91EA-0A944F61EADB}" dt="2023-04-25T17:28:28.902" v="13" actId="962"/>
          <ac:picMkLst>
            <pc:docMk/>
            <pc:sldMk cId="855427342" sldId="283"/>
            <ac:picMk id="5" creationId="{899BF475-DF52-4CCA-6A65-57893269A180}"/>
          </ac:picMkLst>
        </pc:picChg>
      </pc:sldChg>
      <pc:sldChg chg="modSp mod">
        <pc:chgData name="Mersal Zaman" userId="f7dbc6cb-78f0-4d6e-8369-a8b9e421e308" providerId="ADAL" clId="{65FB9362-C2BE-4522-91EA-0A944F61EADB}" dt="2023-04-25T17:29:37.135" v="27" actId="962"/>
        <pc:sldMkLst>
          <pc:docMk/>
          <pc:sldMk cId="2351159184" sldId="284"/>
        </pc:sldMkLst>
        <pc:picChg chg="mod">
          <ac:chgData name="Mersal Zaman" userId="f7dbc6cb-78f0-4d6e-8369-a8b9e421e308" providerId="ADAL" clId="{65FB9362-C2BE-4522-91EA-0A944F61EADB}" dt="2023-04-25T17:29:37.135" v="27" actId="962"/>
          <ac:picMkLst>
            <pc:docMk/>
            <pc:sldMk cId="2351159184" sldId="284"/>
            <ac:picMk id="2" creationId="{A80AE4CF-A32B-F8B7-207B-D95FE6D8550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37ECC9D-C009-6E7F-2202-4A167A622F80}"/>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7851A29-B90A-F26C-6C2E-C079D6F3D1F6}"/>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endParaRPr lang="en-US"/>
          </a:p>
        </p:txBody>
      </p:sp>
      <p:sp>
        <p:nvSpPr>
          <p:cNvPr id="4" name="Footer Placeholder 3">
            <a:extLst>
              <a:ext uri="{FF2B5EF4-FFF2-40B4-BE49-F238E27FC236}">
                <a16:creationId xmlns:a16="http://schemas.microsoft.com/office/drawing/2014/main" id="{17645A4F-62C7-BCBD-078D-7F30F32FCE5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46EC3D9-E10C-1E8B-8219-E9956B19D90F}"/>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5FE31C32-35BB-423B-8A90-D95DFAD2EA70}" type="slidenum">
              <a:rPr lang="en-US" smtClean="0"/>
              <a:t>‹#›</a:t>
            </a:fld>
            <a:endParaRPr lang="en-US"/>
          </a:p>
        </p:txBody>
      </p:sp>
    </p:spTree>
    <p:extLst>
      <p:ext uri="{BB962C8B-B14F-4D97-AF65-F5344CB8AC3E}">
        <p14:creationId xmlns:p14="http://schemas.microsoft.com/office/powerpoint/2010/main" val="1385937634"/>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69920" cy="481727"/>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4143587" y="0"/>
            <a:ext cx="3169920" cy="481727"/>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19475"/>
            <a:ext cx="3169920" cy="481726"/>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4143587" y="9119475"/>
            <a:ext cx="3169920" cy="481726"/>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hf hdr="0" ftr="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r>
              <a:rPr lang="en-US"/>
              <a:t>A great OSHA video giving a wonderful overview of the standard </a:t>
            </a:r>
            <a:endParaRPr/>
          </a:p>
        </p:txBody>
      </p:sp>
      <p:sp>
        <p:nvSpPr>
          <p:cNvPr id="3" name="Date Placeholder 2">
            <a:extLst>
              <a:ext uri="{FF2B5EF4-FFF2-40B4-BE49-F238E27FC236}">
                <a16:creationId xmlns:a16="http://schemas.microsoft.com/office/drawing/2014/main" id="{5042CDE5-BBF3-848A-526A-7F921BA0DC5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9A4B3519-476A-291A-1C9F-4F2A81628BC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165C3C0B-2715-8F3A-2A0E-0DC30115DD6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594DC4-1410-16FE-8CF8-B0A58D06170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11687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8: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8" name="Google Shape;118;p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994888C-7DD0-5280-6506-118A8D813AA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E57ED020-7A34-129A-8CCA-E86380A919D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5" name="Google Shape;125;p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D884DCF4-556E-D874-C7A5-62F32131DA46}"/>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D62504-1B08-2EA0-B86F-933C1960ABD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63FD5DC6-CB0B-9812-30EB-C5510DDF0DC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A353664-BA09-2553-779C-03423D95346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1: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Each worker on a walking or working surface must be protected from tripping in or stepping into or through holes (including skylights) by covers. </a:t>
            </a:r>
            <a:endParaRPr/>
          </a:p>
        </p:txBody>
      </p:sp>
      <p:sp>
        <p:nvSpPr>
          <p:cNvPr id="140" name="Google Shape;140;p1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2963C32E-3C7C-728A-4007-5B83E90574D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396E0C20-8810-917B-D590-67639B8C718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46CEA858-7FEA-AB2D-0FE0-1DB3D7C15F1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9624D11-8A0B-7C99-4710-46CC3893E05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p1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When working less than 6 feet above dangerous equipment, each worker must be protected from falling into or onto the dangerous equipment by a guardrail system or equipment guards. </a:t>
            </a:r>
            <a:endParaRPr sz="2400">
              <a:latin typeface="Arial"/>
              <a:ea typeface="Arial"/>
              <a:cs typeface="Arial"/>
              <a:sym typeface="Arial"/>
            </a:endParaRPr>
          </a:p>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7A777911-14CA-2DDD-D4AC-6D0E7597ADE1}"/>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5AF663C-1122-F154-1F29-721848939F2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1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3" name="Google Shape;163;p14: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9FC5C33D-5241-BD3F-7FD6-16F41924D68D}"/>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2F76EA3-B561-8596-2EC3-01478CA1961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15: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lnSpc>
                <a:spcPct val="90000"/>
              </a:lnSpc>
              <a:spcBef>
                <a:spcPts val="500"/>
              </a:spcBef>
              <a:spcAft>
                <a:spcPts val="0"/>
              </a:spcAft>
              <a:buNone/>
            </a:pPr>
            <a:r>
              <a:rPr lang="en-US" sz="1800">
                <a:latin typeface="Arial"/>
                <a:ea typeface="Arial"/>
                <a:cs typeface="Arial"/>
                <a:sym typeface="Arial"/>
              </a:rPr>
              <a:t>When engaged in roofing work on low-slope roofs 50 feet or less in width, the use of a safety monitoring system without a warning line system is permitted.</a:t>
            </a:r>
            <a:endParaRPr/>
          </a:p>
        </p:txBody>
      </p:sp>
      <p:sp>
        <p:nvSpPr>
          <p:cNvPr id="3" name="Date Placeholder 2">
            <a:extLst>
              <a:ext uri="{FF2B5EF4-FFF2-40B4-BE49-F238E27FC236}">
                <a16:creationId xmlns:a16="http://schemas.microsoft.com/office/drawing/2014/main" id="{91A0D6CA-8108-350A-96ED-FDC082EB0FA7}"/>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2C2E435B-8741-EBFE-2C5A-8F0D24C804B5}"/>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7" name="Google Shape;177;p16: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9C0D8BCB-7961-6CCE-AB66-D605C1E3137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858F1A2F-2DAC-F235-DEEE-7EC1948CAB5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20</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3: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76" name="Google Shape;76;p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674B2B6C-8683-4767-34C1-838BAE9B252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10BEACE-B7CB-1CDD-7F93-7A23916BDCD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17: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500"/>
              </a:spcBef>
              <a:spcAft>
                <a:spcPts val="0"/>
              </a:spcAft>
              <a:buNone/>
            </a:pPr>
            <a:r>
              <a:rPr lang="en-US" sz="2000">
                <a:latin typeface="Arial"/>
                <a:ea typeface="Arial"/>
                <a:cs typeface="Arial"/>
                <a:sym typeface="Arial"/>
              </a:rPr>
              <a:t>Exception: When the employer can demonstrate that it is infeasible or creates a greater hazard to use these systems, the employer must develop and implement a site-specific fall protection plan which meets the requirements of 29 CFR 1926.502(k). See the section on Fall Protection Plans, below.</a:t>
            </a:r>
            <a:endParaRPr/>
          </a:p>
        </p:txBody>
      </p:sp>
      <p:sp>
        <p:nvSpPr>
          <p:cNvPr id="3" name="Date Placeholder 2">
            <a:extLst>
              <a:ext uri="{FF2B5EF4-FFF2-40B4-BE49-F238E27FC236}">
                <a16:creationId xmlns:a16="http://schemas.microsoft.com/office/drawing/2014/main" id="{3214DDDE-08CE-9095-A1E9-BA1F525ADEFD}"/>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17ACFAA0-8DAB-D9FE-DE93-4B911BBD391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8: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1" name="Google Shape;191;p18: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lnSpc>
                <a:spcPct val="90000"/>
              </a:lnSpc>
              <a:spcBef>
                <a:spcPts val="500"/>
              </a:spcBef>
              <a:spcAft>
                <a:spcPts val="0"/>
              </a:spcAft>
              <a:buNone/>
            </a:pPr>
            <a:r>
              <a:rPr lang="en-US" sz="2200">
                <a:latin typeface="Nunito"/>
                <a:ea typeface="Nunito"/>
                <a:cs typeface="Nunito"/>
                <a:sym typeface="Nunito"/>
              </a:rPr>
              <a:t>The limited use of structural steel in a predominantly wood-framed home, such as a steel I-beam to help support wood framing, does not disqualify a structure from being considered residential construction. </a:t>
            </a:r>
            <a:endParaRPr sz="1800">
              <a:latin typeface="Nunito"/>
              <a:ea typeface="Nunito"/>
              <a:cs typeface="Nunito"/>
              <a:sym typeface="Nunito"/>
            </a:endParaRPr>
          </a:p>
          <a:p>
            <a:pPr marL="0" lvl="0" indent="0" algn="l" rtl="0">
              <a:lnSpc>
                <a:spcPct val="90000"/>
              </a:lnSpc>
              <a:spcBef>
                <a:spcPts val="500"/>
              </a:spcBef>
              <a:spcAft>
                <a:spcPts val="0"/>
              </a:spcAft>
              <a:buNone/>
            </a:pPr>
            <a:endParaRPr sz="2200">
              <a:latin typeface="Nunito"/>
              <a:ea typeface="Nunito"/>
              <a:cs typeface="Nunito"/>
              <a:sym typeface="Nunito"/>
            </a:endParaRPr>
          </a:p>
          <a:p>
            <a:pPr marL="0" lvl="0" indent="0" algn="l" rtl="0">
              <a:lnSpc>
                <a:spcPct val="90000"/>
              </a:lnSpc>
              <a:spcBef>
                <a:spcPts val="500"/>
              </a:spcBef>
              <a:spcAft>
                <a:spcPts val="0"/>
              </a:spcAft>
              <a:buNone/>
            </a:pPr>
            <a:r>
              <a:rPr lang="en-US" sz="2200">
                <a:latin typeface="Nunito"/>
                <a:ea typeface="Nunito"/>
                <a:cs typeface="Nunito"/>
                <a:sym typeface="Nunito"/>
              </a:rPr>
              <a:t>For more information see OSHA’s Compliance Guidance for Residential Construction, STD 03-11-002.</a:t>
            </a:r>
            <a:endParaRPr sz="1600">
              <a:latin typeface="Arial"/>
              <a:ea typeface="Arial"/>
              <a:cs typeface="Arial"/>
              <a:sym typeface="Arial"/>
            </a:endParaRPr>
          </a:p>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2D33D0C4-13D6-D76E-033F-CEA5BEF80255}"/>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A6ACE733-1C86-F8A8-7541-8C0E98694BB9}"/>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22</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9: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98" name="Google Shape;198;p19: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80C60FC1-2D39-B1F1-377C-BDDB8B4EDF2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2F3F4178-B177-4F91-6527-B8329E59761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279247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914400" lvl="2" indent="-228600" algn="l" rtl="0">
              <a:spcBef>
                <a:spcPts val="500"/>
              </a:spcBef>
              <a:spcAft>
                <a:spcPts val="0"/>
              </a:spcAft>
              <a:buClr>
                <a:schemeClr val="dk1"/>
              </a:buClr>
              <a:buSzPts val="2000"/>
              <a:buFont typeface="Courier New"/>
              <a:buChar char="o"/>
            </a:pPr>
            <a:r>
              <a:rPr lang="en-US" sz="2000">
                <a:latin typeface="Arial"/>
                <a:ea typeface="Arial"/>
                <a:cs typeface="Arial"/>
                <a:sym typeface="Arial"/>
              </a:rPr>
              <a:t>There may be times when the guardrail systems (or chain, gate, or guardrail) must be removed in whole or part to facilitate hoisting operations. For example, during the landing of materials, a worker may need to lean through the access opening or out over the edge of the access opening to receive or guide equipment and materials. </a:t>
            </a:r>
            <a:endParaRPr sz="1600">
              <a:latin typeface="Arial"/>
              <a:ea typeface="Arial"/>
              <a:cs typeface="Arial"/>
              <a:sym typeface="Arial"/>
            </a:endParaRPr>
          </a:p>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3836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20: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DF1325CF-B3B7-641B-FAC9-C6CC2871C90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0A2ED329-8F59-9522-C9F6-86699C879F9D}"/>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1: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6" name="Google Shape;226;p21: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05E92077-D5A3-B93B-7723-E175482B8306}"/>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00E3E45C-47D6-7C82-243E-134D9DBE484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2: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3" name="Google Shape;233;p22: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72CD1AB3-2C86-88D9-E65A-C4CE4804D402}"/>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42125767-5DBE-2DD8-F03D-8BA2D7FA50E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23: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23:notes"/>
          <p:cNvSpPr txBox="1">
            <a:spLocks noGrp="1"/>
          </p:cNvSpPr>
          <p:nvPr>
            <p:ph type="body" idx="1"/>
          </p:nvPr>
        </p:nvSpPr>
        <p:spPr>
          <a:xfrm>
            <a:off x="731520" y="4620577"/>
            <a:ext cx="5852160" cy="3780473"/>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3" name="Date Placeholder 2">
            <a:extLst>
              <a:ext uri="{FF2B5EF4-FFF2-40B4-BE49-F238E27FC236}">
                <a16:creationId xmlns:a16="http://schemas.microsoft.com/office/drawing/2014/main" id="{3B2DCCA7-9B23-AFB3-E732-233DCE9CEE9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B71D99AB-8977-2591-95FF-9F33E0FCC837}"/>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29</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4: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2" name="Google Shape;82;p4: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AE7EFC1E-BE60-2170-1C75-FFE875B0002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6C8AECB-B91F-FD26-90AC-B076F9E180F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18b478cb872_0_0:notes"/>
          <p:cNvSpPr txBox="1">
            <a:spLocks noGrp="1"/>
          </p:cNvSpPr>
          <p:nvPr>
            <p:ph type="body" idx="1"/>
          </p:nvPr>
        </p:nvSpPr>
        <p:spPr>
          <a:xfrm>
            <a:off x="731520" y="4620577"/>
            <a:ext cx="5852100" cy="3780600"/>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89" name="Google Shape;89;g18b478cb872_0_0: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E94D999-47EC-B9F3-86E8-363FCE38B81C}"/>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E1E0B023-F527-E359-1527-CF1052DF76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5</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5: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96" name="Google Shape;96;p5: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3AE61123-6149-7760-C747-E9170122373E}"/>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739B4436-1ED8-8A4F-983A-A3880C52505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6</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6: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r>
              <a:rPr lang="en-US"/>
              <a:t>Change graphic to add titles Active and Passive</a:t>
            </a:r>
            <a:endParaRPr/>
          </a:p>
        </p:txBody>
      </p:sp>
      <p:sp>
        <p:nvSpPr>
          <p:cNvPr id="103" name="Google Shape;103;p6: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04DE70A8-84D6-03C2-6B99-A9AA0D9324EA}"/>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9452A7CC-0BF1-FD2A-3689-195E0242CDDC}"/>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5959EBFD-2777-B4C4-7C54-3C92D3A5C51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266E1A8-DF5C-D0A6-AE34-5C615E1609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5959EBFD-2777-B4C4-7C54-3C92D3A5C51F}"/>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D266E1A8-DF5C-D0A6-AE34-5C615E1609C8}"/>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6510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txBox="1">
            <a:spLocks noGrp="1"/>
          </p:cNvSpPr>
          <p:nvPr>
            <p:ph type="body" idx="1"/>
          </p:nvPr>
        </p:nvSpPr>
        <p:spPr>
          <a:xfrm>
            <a:off x="731520" y="4620577"/>
            <a:ext cx="5852160" cy="3780473"/>
          </a:xfrm>
          <a:prstGeom prst="rect">
            <a:avLst/>
          </a:prstGeom>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10" name="Google Shape;110;p7:notes"/>
          <p:cNvSpPr>
            <a:spLocks noGrp="1" noRot="1" noChangeAspect="1"/>
          </p:cNvSpPr>
          <p:nvPr>
            <p:ph type="sldImg" idx="2"/>
          </p:nvPr>
        </p:nvSpPr>
        <p:spPr>
          <a:xfrm>
            <a:off x="777875" y="1200150"/>
            <a:ext cx="5759450" cy="324008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 name="Date Placeholder 2">
            <a:extLst>
              <a:ext uri="{FF2B5EF4-FFF2-40B4-BE49-F238E27FC236}">
                <a16:creationId xmlns:a16="http://schemas.microsoft.com/office/drawing/2014/main" id="{165C3C0B-2715-8F3A-2A0E-0DC30115DD64}"/>
              </a:ext>
            </a:extLst>
          </p:cNvPr>
          <p:cNvSpPr>
            <a:spLocks noGrp="1"/>
          </p:cNvSpPr>
          <p:nvPr>
            <p:ph type="dt" idx="10"/>
          </p:nvPr>
        </p:nvSpPr>
        <p:spPr/>
        <p:txBody>
          <a:bodyPr/>
          <a:lstStyle/>
          <a:p>
            <a:endParaRPr lang="en-US"/>
          </a:p>
        </p:txBody>
      </p:sp>
      <p:sp>
        <p:nvSpPr>
          <p:cNvPr id="4" name="Slide Number Placeholder 3">
            <a:extLst>
              <a:ext uri="{FF2B5EF4-FFF2-40B4-BE49-F238E27FC236}">
                <a16:creationId xmlns:a16="http://schemas.microsoft.com/office/drawing/2014/main" id="{C6594DC4-1410-16FE-8CF8-B0A58D06170E}"/>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4004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26"/>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26"/>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381000" algn="l" rtl="0">
              <a:lnSpc>
                <a:spcPct val="90000"/>
              </a:lnSpc>
              <a:spcBef>
                <a:spcPts val="1000"/>
              </a:spcBef>
              <a:spcAft>
                <a:spcPts val="0"/>
              </a:spcAft>
              <a:buClr>
                <a:schemeClr val="dk1"/>
              </a:buClr>
              <a:buSzPts val="2400"/>
              <a:buFont typeface="Courier New"/>
              <a:buChar char="o"/>
              <a:defRPr sz="2400" b="0" i="0" u="none" strike="noStrike" cap="none">
                <a:solidFill>
                  <a:schemeClr val="dk1"/>
                </a:solidFill>
                <a:latin typeface="Nunito"/>
                <a:ea typeface="Nunito"/>
                <a:cs typeface="Nunito"/>
                <a:sym typeface="Nunito"/>
              </a:defRPr>
            </a:lvl2pPr>
            <a:lvl3pPr marL="1371600" marR="0" lvl="2" indent="-330200" algn="l" rtl="0">
              <a:lnSpc>
                <a:spcPct val="100000"/>
              </a:lnSpc>
              <a:spcBef>
                <a:spcPts val="500"/>
              </a:spcBef>
              <a:spcAft>
                <a:spcPts val="0"/>
              </a:spcAft>
              <a:buClr>
                <a:schemeClr val="dk1"/>
              </a:buClr>
              <a:buSzPts val="1600"/>
              <a:buFont typeface="Courier New"/>
              <a:buChar char="o"/>
              <a:defRPr sz="16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26"/>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26"/>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26"/>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26"/>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6901873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453831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13113806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a:p>
          <a:p>
            <a:r>
              <a:rPr lang="en-US"/>
              <a:t>Insert or Drag and Drop Image Here</a:t>
            </a:r>
          </a:p>
          <a:p>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16820484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164956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1731185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AE0784-30DC-C839-485E-42AE6864846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16673A7-5C8D-25BF-05C8-022066F2E91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AED2D7-006C-5753-2609-81BD3C80958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F13ADC53-5162-3057-BC9E-46FC8842F7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EE1E4-BDAA-A142-E67A-C469F5FDCF12}"/>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1405802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442613-9E4D-908A-3FFE-8E70227212D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FF2DD90-4C49-0ECB-7A7A-7B55F3EA5D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F195CA-4E21-F8C1-D65A-FE6474D3F4F8}"/>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B116E5D1-10BE-FCC1-C544-0C56D9E5A2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57393D-A005-0A39-F06C-85D299C103C1}"/>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9423188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0B193-10CA-C2B4-96EC-067C1F6D033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B42EB0-43C0-69A3-94F6-AAD0B4A29A6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4350CC-BFB7-CB54-03CD-01B2AFAE3AEA}"/>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C0953993-01DE-03C9-1D4E-14E1C56585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B2AB6C-8226-F732-BFA8-FC04FB3A7776}"/>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38964381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EA6BA-9D02-9A49-623A-73AE5277FCF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8590736-456B-5014-74B0-5E6FA678D5B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023FA52-9F65-E209-8CAB-B7DFCBD88E1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3251C38-143B-E33D-CD7A-44965A26F58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A07DA65B-CA54-5D5E-4DB3-12B79C43BE9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6465C9-C465-8227-AC64-5C5CB572CDDA}"/>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572346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p:cSld name="Blank Slide">
    <p:spTree>
      <p:nvGrpSpPr>
        <p:cNvPr id="1" name="Shape 24"/>
        <p:cNvGrpSpPr/>
        <p:nvPr/>
      </p:nvGrpSpPr>
      <p:grpSpPr>
        <a:xfrm>
          <a:off x="0" y="0"/>
          <a:ext cx="0" cy="0"/>
          <a:chOff x="0" y="0"/>
          <a:chExt cx="0" cy="0"/>
        </a:xfrm>
      </p:grpSpPr>
      <p:pic>
        <p:nvPicPr>
          <p:cNvPr id="25" name="Google Shape;25;p27"/>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26" name="Google Shape;26;p27"/>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7" name="Google Shape;27;p27"/>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8" name="Google Shape;28;p27"/>
          <p:cNvSpPr txBox="1">
            <a:spLocks noGrp="1"/>
          </p:cNvSpPr>
          <p:nvPr>
            <p:ph type="body" idx="1"/>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F60C0D-705E-0126-16EB-9FFDB250A76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AC47561-BDA2-BF18-A385-A649CE3E0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65624E-6F56-34C3-0364-0183EED631C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15147C-1069-6CE4-3913-7DF91B5C9A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068BCE-30BA-870B-0E09-F0D45B2BA56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6B0615-841E-EE8E-E6EA-CAE7D39FC89A}"/>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8" name="Footer Placeholder 7">
            <a:extLst>
              <a:ext uri="{FF2B5EF4-FFF2-40B4-BE49-F238E27FC236}">
                <a16:creationId xmlns:a16="http://schemas.microsoft.com/office/drawing/2014/main" id="{0BEEF8F6-F5AC-175B-8029-6BFD22C1AFB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CEA1418-9F7B-A7F0-F9CB-6DD4156FFC89}"/>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192297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C32E6-6279-473D-08FD-34E0A151B4C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395311F-256C-F85A-FFF5-708CC0320CB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4" name="Footer Placeholder 3">
            <a:extLst>
              <a:ext uri="{FF2B5EF4-FFF2-40B4-BE49-F238E27FC236}">
                <a16:creationId xmlns:a16="http://schemas.microsoft.com/office/drawing/2014/main" id="{AE7E85C2-85DD-8627-1C01-B74468010DF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61A458-8DE9-06B6-17C5-7DEAF7B7EDB1}"/>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8211826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FDBB6B-F3A5-9A65-14C8-1352A8649EC2}"/>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3" name="Footer Placeholder 2">
            <a:extLst>
              <a:ext uri="{FF2B5EF4-FFF2-40B4-BE49-F238E27FC236}">
                <a16:creationId xmlns:a16="http://schemas.microsoft.com/office/drawing/2014/main" id="{77C553C6-FE6E-0871-058F-31BE1E1A510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DB40DE9-03D9-9D38-BA94-8992EFAE4F9E}"/>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15291318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C1742-C427-A7CE-B256-41ECFD437E2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CDA7DE-C795-5D78-5764-0FFF8EAFFE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C966A8F-7973-25B3-6D02-11FDB4B178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5F80914-ACFA-9C6B-B034-1CA7436A47A6}"/>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EA1F9F46-B2E4-2F14-C748-4995A669E9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956884-5E3B-ABF6-5BAF-D27892C577DE}"/>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8824541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90F0D-CBEA-C880-370D-CF06B0F3FE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C3C85C1-19B8-61C1-6646-C0DA48AF60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E986FD1-F8D3-B24C-F0EB-635AD87E1D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5285A30-621C-7769-1AA6-6EC00E654B5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6" name="Footer Placeholder 5">
            <a:extLst>
              <a:ext uri="{FF2B5EF4-FFF2-40B4-BE49-F238E27FC236}">
                <a16:creationId xmlns:a16="http://schemas.microsoft.com/office/drawing/2014/main" id="{24BBD84C-C64E-75D5-9AEE-1575C93D9CA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DAE56F2-D4B8-663F-DB25-51FFC8DC7DD2}"/>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18953250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8B0BF-DEDD-1687-C260-5A37B4FF05F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E28C54E-1A11-CD47-1189-41B9DCD8FA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B3B230B-B271-FC92-BF70-AF499D1C5451}"/>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FF33D5B0-39F9-8EA5-8261-991FAA729E1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DDCCA6-8F08-08F9-3C59-506950A34BAF}"/>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4016170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79FB0E-98BC-E506-602C-E73251299C8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7D1D6D7-96B5-BFAB-981D-C1FF2CC924E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15E3-D633-FFF3-3BB6-DD12C42C8D7C}"/>
              </a:ext>
            </a:extLst>
          </p:cNvPr>
          <p:cNvSpPr>
            <a:spLocks noGrp="1"/>
          </p:cNvSpPr>
          <p:nvPr>
            <p:ph type="dt" sz="half" idx="10"/>
          </p:nvPr>
        </p:nvSpPr>
        <p:spPr/>
        <p:txBody>
          <a:body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06543BC1-086D-BDED-3A9B-45A3FA51FE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AE0E00-1B75-616E-2196-7CA1234C43CD}"/>
              </a:ext>
            </a:extLst>
          </p:cNvPr>
          <p:cNvSpPr>
            <a:spLocks noGrp="1"/>
          </p:cNvSpPr>
          <p:nvPr>
            <p:ph type="sldNum" sz="quarter" idx="12"/>
          </p:nvPr>
        </p:nvSpPr>
        <p:spPr/>
        <p:txBody>
          <a:bodyPr/>
          <a:lstStyle/>
          <a:p>
            <a:fld id="{8E47C679-41F9-4A0D-AA3D-0CF05740135C}" type="slidenum">
              <a:rPr lang="en-US" smtClean="0"/>
              <a:t>‹#›</a:t>
            </a:fld>
            <a:endParaRPr lang="en-US"/>
          </a:p>
        </p:txBody>
      </p:sp>
    </p:spTree>
    <p:extLst>
      <p:ext uri="{BB962C8B-B14F-4D97-AF65-F5344CB8AC3E}">
        <p14:creationId xmlns:p14="http://schemas.microsoft.com/office/powerpoint/2010/main" val="29363291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with points">
  <p:cSld name="Title with points">
    <p:spTree>
      <p:nvGrpSpPr>
        <p:cNvPr id="1" name="Shape 17"/>
        <p:cNvGrpSpPr/>
        <p:nvPr/>
      </p:nvGrpSpPr>
      <p:grpSpPr>
        <a:xfrm>
          <a:off x="0" y="0"/>
          <a:ext cx="0" cy="0"/>
          <a:chOff x="0" y="0"/>
          <a:chExt cx="0" cy="0"/>
        </a:xfrm>
      </p:grpSpPr>
      <p:pic>
        <p:nvPicPr>
          <p:cNvPr id="18" name="Google Shape;18;p26"/>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19" name="Google Shape;19;p26"/>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381000" algn="l" rtl="0">
              <a:lnSpc>
                <a:spcPct val="90000"/>
              </a:lnSpc>
              <a:spcBef>
                <a:spcPts val="1000"/>
              </a:spcBef>
              <a:spcAft>
                <a:spcPts val="0"/>
              </a:spcAft>
              <a:buClr>
                <a:schemeClr val="dk1"/>
              </a:buClr>
              <a:buSzPts val="2400"/>
              <a:buFont typeface="Courier New"/>
              <a:buChar char="o"/>
              <a:defRPr sz="2400" b="0" i="0" u="none" strike="noStrike" cap="none">
                <a:solidFill>
                  <a:schemeClr val="dk1"/>
                </a:solidFill>
                <a:latin typeface="Nunito"/>
                <a:ea typeface="Nunito"/>
                <a:cs typeface="Nunito"/>
                <a:sym typeface="Nunito"/>
              </a:defRPr>
            </a:lvl2pPr>
            <a:lvl3pPr marL="1371600" marR="0" lvl="2" indent="-330200" algn="l" rtl="0">
              <a:lnSpc>
                <a:spcPct val="100000"/>
              </a:lnSpc>
              <a:spcBef>
                <a:spcPts val="500"/>
              </a:spcBef>
              <a:spcAft>
                <a:spcPts val="0"/>
              </a:spcAft>
              <a:buClr>
                <a:schemeClr val="dk1"/>
              </a:buClr>
              <a:buSzPts val="1600"/>
              <a:buFont typeface="Courier New"/>
              <a:buChar char="o"/>
              <a:defRPr sz="16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 name="Google Shape;20;p26"/>
          <p:cNvSpPr txBox="1">
            <a:spLocks noGrp="1"/>
          </p:cNvSpPr>
          <p:nvPr>
            <p:ph type="body" idx="2"/>
          </p:nvPr>
        </p:nvSpPr>
        <p:spPr>
          <a:xfrm>
            <a:off x="1024320" y="461115"/>
            <a:ext cx="8354397" cy="914400"/>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1" name="Google Shape;21;p26"/>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2" name="Google Shape;22;p26"/>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u="none" strike="noStrike" cap="none">
                <a:solidFill>
                  <a:srgbClr val="221F1F"/>
                </a:solidFill>
                <a:latin typeface="Arial"/>
                <a:ea typeface="Arial"/>
                <a:cs typeface="Arial"/>
                <a:sym typeface="Arial"/>
              </a:rPr>
              <a:t>‹#›</a:t>
            </a:fld>
            <a:r>
              <a:rPr lang="en-US" sz="1000" b="0" i="0" u="none" strike="noStrike" cap="none">
                <a:solidFill>
                  <a:srgbClr val="221F1F"/>
                </a:solidFill>
                <a:latin typeface="Arial"/>
                <a:ea typeface="Arial"/>
                <a:cs typeface="Arial"/>
                <a:sym typeface="Arial"/>
              </a:rPr>
              <a:t> |</a:t>
            </a:r>
            <a:endParaRPr/>
          </a:p>
        </p:txBody>
      </p:sp>
      <p:sp>
        <p:nvSpPr>
          <p:cNvPr id="23" name="Google Shape;23;p26"/>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059357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reak or Intro to New Topic">
  <p:cSld name="Break or Intro to New Topic">
    <p:spTree>
      <p:nvGrpSpPr>
        <p:cNvPr id="1" name="Shape 29"/>
        <p:cNvGrpSpPr/>
        <p:nvPr/>
      </p:nvGrpSpPr>
      <p:grpSpPr>
        <a:xfrm>
          <a:off x="0" y="0"/>
          <a:ext cx="0" cy="0"/>
          <a:chOff x="0" y="0"/>
          <a:chExt cx="0" cy="0"/>
        </a:xfrm>
      </p:grpSpPr>
      <p:pic>
        <p:nvPicPr>
          <p:cNvPr id="30" name="Google Shape;30;p28"/>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31" name="Google Shape;31;p28"/>
          <p:cNvSpPr txBox="1">
            <a:spLocks noGrp="1"/>
          </p:cNvSpPr>
          <p:nvPr>
            <p:ph type="body" idx="1"/>
          </p:nvPr>
        </p:nvSpPr>
        <p:spPr>
          <a:xfrm>
            <a:off x="1769754" y="1951984"/>
            <a:ext cx="8354397" cy="3031495"/>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Google Shape;32;p28"/>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3" name="Google Shape;33;p28"/>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34" name="Google Shape;34;p28"/>
          <p:cNvSpPr txBox="1">
            <a:spLocks noGrp="1"/>
          </p:cNvSpPr>
          <p:nvPr>
            <p:ph type="body" idx="2"/>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reak or Intro to New Topic with Image Background">
  <p:cSld name="Break or Intro to New Topic with Image Background">
    <p:spTree>
      <p:nvGrpSpPr>
        <p:cNvPr id="1" name="Shape 35"/>
        <p:cNvGrpSpPr/>
        <p:nvPr/>
      </p:nvGrpSpPr>
      <p:grpSpPr>
        <a:xfrm>
          <a:off x="0" y="0"/>
          <a:ext cx="0" cy="0"/>
          <a:chOff x="0" y="0"/>
          <a:chExt cx="0" cy="0"/>
        </a:xfrm>
      </p:grpSpPr>
      <p:sp>
        <p:nvSpPr>
          <p:cNvPr id="36" name="Google Shape;36;p29"/>
          <p:cNvSpPr>
            <a:spLocks noGrp="1"/>
          </p:cNvSpPr>
          <p:nvPr>
            <p:ph type="pic" idx="2"/>
          </p:nvPr>
        </p:nvSpPr>
        <p:spPr>
          <a:xfrm>
            <a:off x="0" y="0"/>
            <a:ext cx="12192000" cy="6264130"/>
          </a:xfrm>
          <a:prstGeom prst="rect">
            <a:avLst/>
          </a:prstGeom>
          <a:solidFill>
            <a:srgbClr val="D8D8D8"/>
          </a:solidFill>
          <a:ln>
            <a:noFill/>
          </a:ln>
        </p:spPr>
      </p:sp>
      <p:pic>
        <p:nvPicPr>
          <p:cNvPr id="37" name="Google Shape;37;p29"/>
          <p:cNvPicPr preferRelativeResize="0"/>
          <p:nvPr/>
        </p:nvPicPr>
        <p:blipFill rotWithShape="1">
          <a:blip r:embed="rId2">
            <a:alphaModFix/>
          </a:blip>
          <a:srcRect/>
          <a:stretch/>
        </p:blipFill>
        <p:spPr>
          <a:xfrm>
            <a:off x="9378717" y="315878"/>
            <a:ext cx="2306868" cy="876530"/>
          </a:xfrm>
          <a:prstGeom prst="rect">
            <a:avLst/>
          </a:prstGeom>
          <a:noFill/>
          <a:ln>
            <a:noFill/>
          </a:ln>
        </p:spPr>
      </p:pic>
      <p:sp>
        <p:nvSpPr>
          <p:cNvPr id="38" name="Google Shape;38;p29"/>
          <p:cNvSpPr txBox="1">
            <a:spLocks noGrp="1"/>
          </p:cNvSpPr>
          <p:nvPr>
            <p:ph type="body" idx="1"/>
          </p:nvPr>
        </p:nvSpPr>
        <p:spPr>
          <a:xfrm>
            <a:off x="2001044" y="2233949"/>
            <a:ext cx="8189912" cy="2249488"/>
          </a:xfrm>
          <a:prstGeom prst="rect">
            <a:avLst/>
          </a:prstGeom>
          <a:noFill/>
          <a:ln>
            <a:noFill/>
          </a:ln>
        </p:spPr>
        <p:txBody>
          <a:bodyPr spcFirstLastPara="1" wrap="square" lIns="91425" tIns="45700" rIns="91425" bIns="45700" anchor="t" anchorCtr="0">
            <a:normAutofit/>
          </a:bodyPr>
          <a:lstStyle>
            <a:lvl1pPr marL="457200" marR="0" lvl="0" indent="-228600" algn="ctr"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9" name="Google Shape;39;p29"/>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0" name="Google Shape;40;p29"/>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1" name="Google Shape;41;p29"/>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ide Title + SubTitle + points">
  <p:cSld name="Side Title + SubTitle + points">
    <p:spTree>
      <p:nvGrpSpPr>
        <p:cNvPr id="1" name="Shape 42"/>
        <p:cNvGrpSpPr/>
        <p:nvPr/>
      </p:nvGrpSpPr>
      <p:grpSpPr>
        <a:xfrm>
          <a:off x="0" y="0"/>
          <a:ext cx="0" cy="0"/>
          <a:chOff x="0" y="0"/>
          <a:chExt cx="0" cy="0"/>
        </a:xfrm>
      </p:grpSpPr>
      <p:pic>
        <p:nvPicPr>
          <p:cNvPr id="43" name="Google Shape;43;p30"/>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44" name="Google Shape;44;p30"/>
          <p:cNvSpPr txBox="1">
            <a:spLocks noGrp="1"/>
          </p:cNvSpPr>
          <p:nvPr>
            <p:ph type="body" idx="1"/>
          </p:nvPr>
        </p:nvSpPr>
        <p:spPr>
          <a:xfrm>
            <a:off x="6096001" y="2241908"/>
            <a:ext cx="5343688" cy="130323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5" name="Google Shape;45;p30"/>
          <p:cNvSpPr txBox="1">
            <a:spLocks noGrp="1"/>
          </p:cNvSpPr>
          <p:nvPr>
            <p:ph type="body" idx="2"/>
          </p:nvPr>
        </p:nvSpPr>
        <p:spPr>
          <a:xfrm>
            <a:off x="752311" y="1722008"/>
            <a:ext cx="4535652" cy="3460487"/>
          </a:xfrm>
          <a:prstGeom prst="rect">
            <a:avLst/>
          </a:prstGeom>
          <a:noFill/>
          <a:ln>
            <a:noFill/>
          </a:ln>
        </p:spPr>
        <p:txBody>
          <a:bodyPr spcFirstLastPara="1" wrap="square" lIns="91425" tIns="45700" rIns="91425" bIns="45700" anchor="ctr" anchorCtr="0">
            <a:normAutofit/>
          </a:bodyPr>
          <a:lstStyle>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30"/>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7" name="Google Shape;47;p30"/>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48" name="Google Shape;48;p30"/>
          <p:cNvSpPr txBox="1">
            <a:spLocks noGrp="1"/>
          </p:cNvSpPr>
          <p:nvPr>
            <p:ph type="body" idx="3"/>
          </p:nvPr>
        </p:nvSpPr>
        <p:spPr>
          <a:xfrm>
            <a:off x="954088" y="6473825"/>
            <a:ext cx="4333875" cy="246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9" name="Google Shape;49;p30"/>
          <p:cNvSpPr txBox="1">
            <a:spLocks noGrp="1"/>
          </p:cNvSpPr>
          <p:nvPr>
            <p:ph type="body" idx="4"/>
          </p:nvPr>
        </p:nvSpPr>
        <p:spPr>
          <a:xfrm>
            <a:off x="6115437" y="1722008"/>
            <a:ext cx="5324252"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0" name="Google Shape;50;p30"/>
          <p:cNvSpPr txBox="1">
            <a:spLocks noGrp="1"/>
          </p:cNvSpPr>
          <p:nvPr>
            <p:ph type="body" idx="5"/>
          </p:nvPr>
        </p:nvSpPr>
        <p:spPr>
          <a:xfrm>
            <a:off x="6115437" y="3771525"/>
            <a:ext cx="5324252" cy="299646"/>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rgbClr val="EA0029"/>
              </a:buClr>
              <a:buSzPts val="1800"/>
              <a:buFont typeface="Arial"/>
              <a:buNone/>
              <a:defRPr sz="1800" b="1" i="0" u="none" strike="noStrike" cap="none">
                <a:solidFill>
                  <a:srgbClr val="EA0029"/>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1" name="Google Shape;51;p30"/>
          <p:cNvSpPr txBox="1">
            <a:spLocks noGrp="1"/>
          </p:cNvSpPr>
          <p:nvPr>
            <p:ph type="body" idx="6"/>
          </p:nvPr>
        </p:nvSpPr>
        <p:spPr>
          <a:xfrm>
            <a:off x="6096001" y="4301936"/>
            <a:ext cx="5343688" cy="1303233"/>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FF0000"/>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Points + Image">
  <p:cSld name="Title + Points + Image">
    <p:spTree>
      <p:nvGrpSpPr>
        <p:cNvPr id="1" name="Shape 52"/>
        <p:cNvGrpSpPr/>
        <p:nvPr/>
      </p:nvGrpSpPr>
      <p:grpSpPr>
        <a:xfrm>
          <a:off x="0" y="0"/>
          <a:ext cx="0" cy="0"/>
          <a:chOff x="0" y="0"/>
          <a:chExt cx="0" cy="0"/>
        </a:xfrm>
      </p:grpSpPr>
      <p:sp>
        <p:nvSpPr>
          <p:cNvPr id="53" name="Google Shape;53;p31"/>
          <p:cNvSpPr txBox="1">
            <a:spLocks noGrp="1"/>
          </p:cNvSpPr>
          <p:nvPr>
            <p:ph type="body" idx="1"/>
          </p:nvPr>
        </p:nvSpPr>
        <p:spPr>
          <a:xfrm>
            <a:off x="5680821" y="2506972"/>
            <a:ext cx="4914677" cy="3393537"/>
          </a:xfrm>
          <a:prstGeom prst="rect">
            <a:avLst/>
          </a:prstGeom>
          <a:noFill/>
          <a:ln>
            <a:noFill/>
          </a:ln>
        </p:spPr>
        <p:txBody>
          <a:bodyPr spcFirstLastPara="1" wrap="square" lIns="91425" tIns="45700" rIns="91425" bIns="45700" anchor="t" anchorCtr="0">
            <a:normAutofit/>
          </a:bodyPr>
          <a:lstStyle>
            <a:lvl1pPr marL="457200" marR="0" lvl="0" indent="-400050" algn="l" rtl="0">
              <a:lnSpc>
                <a:spcPct val="90000"/>
              </a:lnSpc>
              <a:spcBef>
                <a:spcPts val="1000"/>
              </a:spcBef>
              <a:spcAft>
                <a:spcPts val="0"/>
              </a:spcAft>
              <a:buClr>
                <a:srgbClr val="EA0029"/>
              </a:buClr>
              <a:buSzPts val="2700"/>
              <a:buFont typeface="Arial"/>
              <a:buChar char="•"/>
              <a:defRPr sz="1800" b="0" i="0" u="none" strike="noStrike" cap="none">
                <a:solidFill>
                  <a:schemeClr val="dk1"/>
                </a:solidFill>
                <a:latin typeface="Arial"/>
                <a:ea typeface="Arial"/>
                <a:cs typeface="Arial"/>
                <a:sym typeface="Arial"/>
              </a:defRPr>
            </a:lvl1pPr>
            <a:lvl2pPr marL="914400" marR="0" lvl="1" indent="-228600" algn="l"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4" name="Google Shape;54;p31"/>
          <p:cNvSpPr>
            <a:spLocks noGrp="1"/>
          </p:cNvSpPr>
          <p:nvPr>
            <p:ph type="pic" idx="2"/>
          </p:nvPr>
        </p:nvSpPr>
        <p:spPr>
          <a:xfrm>
            <a:off x="574165" y="1353496"/>
            <a:ext cx="4224079" cy="4547014"/>
          </a:xfrm>
          <a:prstGeom prst="rect">
            <a:avLst/>
          </a:prstGeom>
          <a:solidFill>
            <a:srgbClr val="D8D8D8"/>
          </a:solidFill>
          <a:ln>
            <a:noFill/>
          </a:ln>
        </p:spPr>
      </p:sp>
      <p:sp>
        <p:nvSpPr>
          <p:cNvPr id="55" name="Google Shape;55;p31"/>
          <p:cNvSpPr txBox="1">
            <a:spLocks noGrp="1"/>
          </p:cNvSpPr>
          <p:nvPr>
            <p:ph type="body" idx="3"/>
          </p:nvPr>
        </p:nvSpPr>
        <p:spPr>
          <a:xfrm>
            <a:off x="5680821" y="1684805"/>
            <a:ext cx="4914677" cy="687257"/>
          </a:xfrm>
          <a:prstGeom prst="rect">
            <a:avLst/>
          </a:prstGeom>
          <a:noFill/>
          <a:ln>
            <a:noFill/>
          </a:ln>
        </p:spPr>
        <p:txBody>
          <a:bodyPr spcFirstLastPara="1" wrap="square" lIns="91425" tIns="45700" rIns="91425" bIns="45700" anchor="t" anchorCtr="0">
            <a:normAutofit/>
          </a:bodyPr>
          <a:lstStyle>
            <a:lvl1pPr marL="457200" marR="0" lvl="0" indent="-228600" algn="l" rtl="0">
              <a:lnSpc>
                <a:spcPct val="90000"/>
              </a:lnSpc>
              <a:spcBef>
                <a:spcPts val="1000"/>
              </a:spcBef>
              <a:spcAft>
                <a:spcPts val="0"/>
              </a:spcAft>
              <a:buClr>
                <a:schemeClr val="dk1"/>
              </a:buClr>
              <a:buSzPts val="3200"/>
              <a:buFont typeface="Arial"/>
              <a:buNone/>
              <a:defRPr sz="32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56" name="Google Shape;56;p31"/>
          <p:cNvPicPr preferRelativeResize="0"/>
          <p:nvPr/>
        </p:nvPicPr>
        <p:blipFill rotWithShape="1">
          <a:blip r:embed="rId2">
            <a:alphaModFix/>
          </a:blip>
          <a:srcRect/>
          <a:stretch/>
        </p:blipFill>
        <p:spPr>
          <a:xfrm>
            <a:off x="9378717" y="296944"/>
            <a:ext cx="2306868" cy="914400"/>
          </a:xfrm>
          <a:prstGeom prst="rect">
            <a:avLst/>
          </a:prstGeom>
          <a:noFill/>
          <a:ln>
            <a:noFill/>
          </a:ln>
        </p:spPr>
      </p:pic>
      <p:sp>
        <p:nvSpPr>
          <p:cNvPr id="57" name="Google Shape;57;p31"/>
          <p:cNvSpPr/>
          <p:nvPr/>
        </p:nvSpPr>
        <p:spPr>
          <a:xfrm rot="10800000" flipH="1">
            <a:off x="0" y="6264129"/>
            <a:ext cx="12192000" cy="45719"/>
          </a:xfrm>
          <a:prstGeom prst="rect">
            <a:avLst/>
          </a:prstGeom>
          <a:solidFill>
            <a:srgbClr val="EA002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8" name="Google Shape;58;p31"/>
          <p:cNvSpPr txBox="1"/>
          <p:nvPr/>
        </p:nvSpPr>
        <p:spPr>
          <a:xfrm>
            <a:off x="474096" y="6487603"/>
            <a:ext cx="430877"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221F1F"/>
              </a:buClr>
              <a:buSzPts val="1000"/>
              <a:buFont typeface="Arial"/>
              <a:buNone/>
            </a:pPr>
            <a:fld id="{00000000-1234-1234-1234-123412341234}" type="slidenum">
              <a:rPr lang="en-US" sz="1000" b="0" i="0">
                <a:solidFill>
                  <a:srgbClr val="221F1F"/>
                </a:solidFill>
                <a:latin typeface="Arial"/>
                <a:ea typeface="Arial"/>
                <a:cs typeface="Arial"/>
                <a:sym typeface="Arial"/>
              </a:rPr>
              <a:t>‹#›</a:t>
            </a:fld>
            <a:r>
              <a:rPr lang="en-US" sz="1000" b="0" i="0">
                <a:solidFill>
                  <a:srgbClr val="221F1F"/>
                </a:solidFill>
                <a:latin typeface="Arial"/>
                <a:ea typeface="Arial"/>
                <a:cs typeface="Arial"/>
                <a:sym typeface="Arial"/>
              </a:rPr>
              <a:t> |</a:t>
            </a:r>
            <a:endParaRPr/>
          </a:p>
        </p:txBody>
      </p:sp>
      <p:sp>
        <p:nvSpPr>
          <p:cNvPr id="59" name="Google Shape;59;p31"/>
          <p:cNvSpPr txBox="1">
            <a:spLocks noGrp="1"/>
          </p:cNvSpPr>
          <p:nvPr>
            <p:ph type="body" idx="4"/>
          </p:nvPr>
        </p:nvSpPr>
        <p:spPr>
          <a:xfrm>
            <a:off x="904875" y="6488113"/>
            <a:ext cx="4622800" cy="2460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4196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15811465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46971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theme" Target="../theme/theme2.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8747220"/>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E4520A-C24B-3621-2E7F-5A10FB03E65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4D20F0B-F1A2-C1D3-1060-9A1BBA2CF7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8C31C3-33A4-EDE6-9DC3-1A113C95665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4767BB-4217-4F9F-AFFB-37FFD0C3450D}" type="datetimeFigureOut">
              <a:rPr lang="en-US" smtClean="0"/>
              <a:t>6/6/2023</a:t>
            </a:fld>
            <a:endParaRPr lang="en-US"/>
          </a:p>
        </p:txBody>
      </p:sp>
      <p:sp>
        <p:nvSpPr>
          <p:cNvPr id="5" name="Footer Placeholder 4">
            <a:extLst>
              <a:ext uri="{FF2B5EF4-FFF2-40B4-BE49-F238E27FC236}">
                <a16:creationId xmlns:a16="http://schemas.microsoft.com/office/drawing/2014/main" id="{575EA4CD-24FB-6180-A6E8-4D7555ED12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64D6B26-D804-8AAA-81F2-EC430E47FD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47C679-41F9-4A0D-AA3D-0CF05740135C}" type="slidenum">
              <a:rPr lang="en-US" smtClean="0"/>
              <a:t>‹#›</a:t>
            </a:fld>
            <a:endParaRPr lang="en-US"/>
          </a:p>
        </p:txBody>
      </p:sp>
    </p:spTree>
    <p:extLst>
      <p:ext uri="{BB962C8B-B14F-4D97-AF65-F5344CB8AC3E}">
        <p14:creationId xmlns:p14="http://schemas.microsoft.com/office/powerpoint/2010/main" val="140878084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64C09-28DB-654A-9CBE-A18E47989EE6}"/>
              </a:ext>
            </a:extLst>
          </p:cNvPr>
          <p:cNvSpPr>
            <a:spLocks noGrp="1"/>
          </p:cNvSpPr>
          <p:nvPr>
            <p:ph type="title" idx="4294967295"/>
          </p:nvPr>
        </p:nvSpPr>
        <p:spPr>
          <a:xfrm>
            <a:off x="476471" y="2474843"/>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rPr>
              <a:t>Duty to Have Fall Protection</a:t>
            </a:r>
          </a:p>
        </p:txBody>
      </p:sp>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1"/>
              </a:ext>
            </a:extLst>
          </p:cNvPr>
          <p:cNvSpPr>
            <a:spLocks noGrp="1"/>
          </p:cNvSpPr>
          <p:nvPr>
            <p:ph type="body" sz="quarter" idx="12"/>
          </p:nvPr>
        </p:nvSpPr>
        <p:spPr/>
        <p:txBody>
          <a:bodyPr/>
          <a:lstStyle/>
          <a:p>
            <a:r>
              <a:rPr lang="en-US" sz="1800" b="1">
                <a:latin typeface="Arial" panose="020B0604020202020204" pitchFamily="34" charset="0"/>
                <a:cs typeface="Arial" panose="020B0604020202020204" pitchFamily="34" charset="0"/>
              </a:rPr>
              <a:t>Fall Prevention in Construction</a:t>
            </a:r>
            <a:endParaRPr lang="en-US"/>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438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Specific Areas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3</a:t>
            </a:r>
          </a:p>
        </p:txBody>
      </p:sp>
      <p:sp>
        <p:nvSpPr>
          <p:cNvPr id="114" name="Google Shape;114;p7"/>
          <p:cNvSpPr txBox="1"/>
          <p:nvPr/>
        </p:nvSpPr>
        <p:spPr>
          <a:xfrm>
            <a:off x="838200" y="1713898"/>
            <a:ext cx="5659582" cy="4463065"/>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Overhand bricklaying and related work</a:t>
            </a:r>
            <a:endParaRPr lang="en-US" sz="2400">
              <a:solidFill>
                <a:schemeClr val="tx1"/>
              </a:solidFill>
            </a:endParaRPr>
          </a:p>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Roofing work on Low-slope roofs</a:t>
            </a:r>
            <a:endParaRPr lang="en-US" sz="2400">
              <a:solidFill>
                <a:schemeClr val="tx1"/>
              </a:solidFill>
            </a:endParaRPr>
          </a:p>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Steep roofs</a:t>
            </a:r>
            <a:endParaRPr lang="en-US" sz="2400">
              <a:solidFill>
                <a:schemeClr val="tx1"/>
              </a:solidFill>
            </a:endParaRPr>
          </a:p>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Precast concrete erection</a:t>
            </a:r>
            <a:endParaRPr lang="en-US" sz="2400">
              <a:solidFill>
                <a:schemeClr val="tx1"/>
              </a:solidFill>
            </a:endParaRPr>
          </a:p>
        </p:txBody>
      </p:sp>
      <p:pic>
        <p:nvPicPr>
          <p:cNvPr id="2" name="Picture 1" descr="Two employees are wearing restraint systems while working along the parapet wall on the roof of a building.">
            <a:extLst>
              <a:ext uri="{FF2B5EF4-FFF2-40B4-BE49-F238E27FC236}">
                <a16:creationId xmlns:a16="http://schemas.microsoft.com/office/drawing/2014/main" id="{A80AE4CF-A32B-F8B7-207B-D95FE6D85504}"/>
              </a:ext>
            </a:extLst>
          </p:cNvPr>
          <p:cNvPicPr>
            <a:picLocks noChangeAspect="1"/>
          </p:cNvPicPr>
          <p:nvPr/>
        </p:nvPicPr>
        <p:blipFill>
          <a:blip r:embed="rId3"/>
          <a:stretch>
            <a:fillRect/>
          </a:stretch>
        </p:blipFill>
        <p:spPr>
          <a:xfrm>
            <a:off x="7325245" y="1713898"/>
            <a:ext cx="4028555" cy="3430204"/>
          </a:xfrm>
          <a:prstGeom prst="rect">
            <a:avLst/>
          </a:prstGeom>
        </p:spPr>
      </p:pic>
      <p:sp>
        <p:nvSpPr>
          <p:cNvPr id="3" name="Google Shape;72;p2">
            <a:extLst>
              <a:ext uri="{FF2B5EF4-FFF2-40B4-BE49-F238E27FC236}">
                <a16:creationId xmlns:a16="http://schemas.microsoft.com/office/drawing/2014/main" id="{9B3D05DA-3322-3126-44BD-2F412ABCAF6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extLst>
      <p:ext uri="{BB962C8B-B14F-4D97-AF65-F5344CB8AC3E}">
        <p14:creationId xmlns:p14="http://schemas.microsoft.com/office/powerpoint/2010/main" val="3729673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Specific Areas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4</a:t>
            </a:r>
          </a:p>
        </p:txBody>
      </p:sp>
      <p:sp>
        <p:nvSpPr>
          <p:cNvPr id="114" name="Google Shape;114;p7"/>
          <p:cNvSpPr txBox="1"/>
          <p:nvPr/>
        </p:nvSpPr>
        <p:spPr>
          <a:xfrm>
            <a:off x="838200" y="1825625"/>
            <a:ext cx="5659582"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Residential construction</a:t>
            </a:r>
            <a:endParaRPr lang="en-US" sz="2400">
              <a:solidFill>
                <a:schemeClr val="tx1"/>
              </a:solidFill>
            </a:endParaRPr>
          </a:p>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Wall openings</a:t>
            </a:r>
            <a:endParaRPr lang="en-US" sz="2400">
              <a:solidFill>
                <a:schemeClr val="tx1"/>
              </a:solidFill>
            </a:endParaRPr>
          </a:p>
          <a:p>
            <a:pPr marL="228600" marR="0" lvl="0" indent="-228600" algn="l" rtl="0">
              <a:spcBef>
                <a:spcPts val="600"/>
              </a:spcBef>
              <a:spcAft>
                <a:spcPts val="600"/>
              </a:spcAft>
              <a:buClr>
                <a:srgbClr val="333333"/>
              </a:buClr>
              <a:buSzPts val="2400"/>
              <a:buFont typeface="Arial"/>
              <a:buChar char="•"/>
            </a:pPr>
            <a:r>
              <a:rPr lang="en-US" sz="2400" b="0" i="0" u="none" strike="noStrike" cap="none">
                <a:solidFill>
                  <a:schemeClr val="tx1"/>
                </a:solidFill>
                <a:latin typeface="Arial"/>
                <a:ea typeface="Arial"/>
                <a:cs typeface="Arial"/>
                <a:sym typeface="Arial"/>
              </a:rPr>
              <a:t>Protection from falling objects</a:t>
            </a:r>
          </a:p>
        </p:txBody>
      </p:sp>
      <p:pic>
        <p:nvPicPr>
          <p:cNvPr id="2" name="Picture 1" descr="Two employees are wearing restraint systems while working along the parapet wall on the roof of a building.">
            <a:extLst>
              <a:ext uri="{FF2B5EF4-FFF2-40B4-BE49-F238E27FC236}">
                <a16:creationId xmlns:a16="http://schemas.microsoft.com/office/drawing/2014/main" id="{A80AE4CF-A32B-F8B7-207B-D95FE6D85504}"/>
              </a:ext>
            </a:extLst>
          </p:cNvPr>
          <p:cNvPicPr>
            <a:picLocks noChangeAspect="1"/>
          </p:cNvPicPr>
          <p:nvPr/>
        </p:nvPicPr>
        <p:blipFill>
          <a:blip r:embed="rId3"/>
          <a:stretch>
            <a:fillRect/>
          </a:stretch>
        </p:blipFill>
        <p:spPr>
          <a:xfrm>
            <a:off x="7325245" y="1713898"/>
            <a:ext cx="4028555" cy="3430204"/>
          </a:xfrm>
          <a:prstGeom prst="rect">
            <a:avLst/>
          </a:prstGeom>
        </p:spPr>
      </p:pic>
      <p:sp>
        <p:nvSpPr>
          <p:cNvPr id="3" name="Google Shape;72;p2">
            <a:extLst>
              <a:ext uri="{FF2B5EF4-FFF2-40B4-BE49-F238E27FC236}">
                <a16:creationId xmlns:a16="http://schemas.microsoft.com/office/drawing/2014/main" id="{B946C4CE-EA4B-DF35-40A7-D2374BEF9FD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extLst>
      <p:ext uri="{BB962C8B-B14F-4D97-AF65-F5344CB8AC3E}">
        <p14:creationId xmlns:p14="http://schemas.microsoft.com/office/powerpoint/2010/main" val="2351159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1" name="Google Shape;121;p8"/>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2</a:t>
            </a:r>
          </a:p>
        </p:txBody>
      </p:sp>
      <p:sp>
        <p:nvSpPr>
          <p:cNvPr id="120" name="Google Shape;120;p8"/>
          <p:cNvSpPr txBox="1">
            <a:spLocks noGrp="1"/>
          </p:cNvSpPr>
          <p:nvPr>
            <p:ph type="body" idx="1"/>
          </p:nvPr>
        </p:nvSpPr>
        <p:spPr>
          <a:xfrm>
            <a:off x="1024320" y="1871831"/>
            <a:ext cx="9660804" cy="3551507"/>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a:latin typeface="Arial"/>
                <a:ea typeface="Arial"/>
                <a:cs typeface="Arial"/>
                <a:sym typeface="Arial"/>
              </a:rPr>
              <a:t>Walking Working Surfaces</a:t>
            </a:r>
            <a:endParaRPr sz="2400"/>
          </a:p>
          <a:p>
            <a:pPr marL="914400" lvl="2" indent="-228600" algn="l" rtl="0">
              <a:spcBef>
                <a:spcPts val="600"/>
              </a:spcBef>
              <a:spcAft>
                <a:spcPts val="600"/>
              </a:spcAft>
              <a:buClr>
                <a:schemeClr val="dk1"/>
              </a:buClr>
              <a:buSzPts val="2000"/>
              <a:buChar char="o"/>
            </a:pPr>
            <a:r>
              <a:rPr lang="en-US" sz="2400">
                <a:latin typeface="Arial"/>
                <a:ea typeface="Arial"/>
                <a:cs typeface="Arial"/>
                <a:sym typeface="Arial"/>
              </a:rPr>
              <a:t>MUST have the strength and structural integrity to support employees safely.</a:t>
            </a:r>
            <a:endParaRPr sz="2400"/>
          </a:p>
          <a:p>
            <a:pPr marL="285750" lvl="0" indent="-285750" algn="l" rtl="0">
              <a:lnSpc>
                <a:spcPct val="100000"/>
              </a:lnSpc>
              <a:spcBef>
                <a:spcPts val="600"/>
              </a:spcBef>
              <a:spcAft>
                <a:spcPts val="600"/>
              </a:spcAft>
              <a:buClr>
                <a:srgbClr val="FF0000"/>
              </a:buClr>
              <a:buSzPts val="3600"/>
              <a:buFont typeface="Arial"/>
              <a:buChar char="•"/>
            </a:pPr>
            <a:r>
              <a:rPr lang="en-US" sz="2400">
                <a:latin typeface="Arial"/>
                <a:ea typeface="Arial"/>
                <a:cs typeface="Arial"/>
                <a:sym typeface="Arial"/>
              </a:rPr>
              <a:t>Unprotected sides and edges. </a:t>
            </a:r>
            <a:endParaRPr sz="2400"/>
          </a:p>
          <a:p>
            <a:pPr marL="914400" lvl="2" indent="-228600" algn="l" rtl="0">
              <a:spcBef>
                <a:spcPts val="600"/>
              </a:spcBef>
              <a:spcAft>
                <a:spcPts val="600"/>
              </a:spcAft>
              <a:buClr>
                <a:schemeClr val="dk1"/>
              </a:buClr>
              <a:buSzPts val="2000"/>
              <a:buChar char="o"/>
            </a:pPr>
            <a:r>
              <a:rPr lang="en-US" sz="2400">
                <a:latin typeface="Arial"/>
                <a:ea typeface="Arial"/>
                <a:cs typeface="Arial"/>
                <a:sym typeface="Arial"/>
              </a:rPr>
              <a:t>Protect employees from all open sides, floors, or edges which are 6 feet (1.8 m) or more above a lower level.</a:t>
            </a:r>
            <a:endParaRPr sz="2400"/>
          </a:p>
          <a:p>
            <a:pPr marL="914400" lvl="2" indent="-228600" algn="l" rtl="0">
              <a:spcBef>
                <a:spcPts val="600"/>
              </a:spcBef>
              <a:spcAft>
                <a:spcPts val="600"/>
              </a:spcAft>
              <a:buClr>
                <a:schemeClr val="dk1"/>
              </a:buClr>
              <a:buSzPts val="2000"/>
              <a:buChar char="o"/>
            </a:pPr>
            <a:r>
              <a:rPr lang="en-US" sz="2400">
                <a:latin typeface="Arial"/>
                <a:ea typeface="Arial"/>
                <a:cs typeface="Arial"/>
                <a:sym typeface="Arial"/>
              </a:rPr>
              <a:t>Guardrail systems, Safety Net systems, or Personal Fall Arrest Systems (PFAS).</a:t>
            </a:r>
            <a:endParaRPr sz="2400"/>
          </a:p>
        </p:txBody>
      </p:sp>
      <p:sp>
        <p:nvSpPr>
          <p:cNvPr id="2" name="Google Shape;72;p2">
            <a:extLst>
              <a:ext uri="{FF2B5EF4-FFF2-40B4-BE49-F238E27FC236}">
                <a16:creationId xmlns:a16="http://schemas.microsoft.com/office/drawing/2014/main" id="{71EAB0B9-FD61-E153-E0A9-C35E610C4448}"/>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8" name="Google Shape;128;p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3</a:t>
            </a:r>
          </a:p>
        </p:txBody>
      </p:sp>
      <p:sp>
        <p:nvSpPr>
          <p:cNvPr id="127" name="Google Shape;127;p9"/>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latin typeface="Arial"/>
                <a:ea typeface="Arial"/>
                <a:cs typeface="Arial"/>
                <a:sym typeface="Arial"/>
              </a:rPr>
              <a:t>Leading Edges – 29 CFR 1926.501(b)(2) </a:t>
            </a:r>
            <a:endParaRPr sz="2400"/>
          </a:p>
          <a:p>
            <a:pPr marL="914400" lvl="2" indent="-228600" algn="l" rtl="0">
              <a:spcBef>
                <a:spcPts val="600"/>
              </a:spcBef>
              <a:spcAft>
                <a:spcPts val="600"/>
              </a:spcAft>
              <a:buClr>
                <a:srgbClr val="000000"/>
              </a:buClr>
              <a:buSzPts val="2000"/>
              <a:buChar char="o"/>
            </a:pPr>
            <a:r>
              <a:rPr lang="en-US" sz="2400" b="0" i="0" u="none" strike="noStrike">
                <a:solidFill>
                  <a:srgbClr val="000000"/>
                </a:solidFill>
                <a:latin typeface="Arial"/>
                <a:ea typeface="Arial"/>
                <a:cs typeface="Arial"/>
                <a:sym typeface="Arial"/>
              </a:rPr>
              <a:t>Each worker constructing a leading edge 6 feet or more above a lower level must be protected by </a:t>
            </a:r>
            <a:r>
              <a:rPr lang="en-US" sz="2400" b="0" i="0" u="sng" strike="noStrike">
                <a:solidFill>
                  <a:srgbClr val="000000"/>
                </a:solidFill>
                <a:latin typeface="Arial"/>
                <a:ea typeface="Arial"/>
                <a:cs typeface="Arial"/>
                <a:sym typeface="Arial"/>
              </a:rPr>
              <a:t>guardrail systems</a:t>
            </a:r>
            <a:r>
              <a:rPr lang="en-US" sz="2400" b="0" i="0" u="none" strike="noStrike">
                <a:solidFill>
                  <a:srgbClr val="000000"/>
                </a:solidFill>
                <a:latin typeface="Arial"/>
                <a:ea typeface="Arial"/>
                <a:cs typeface="Arial"/>
                <a:sym typeface="Arial"/>
              </a:rPr>
              <a:t>, </a:t>
            </a:r>
            <a:r>
              <a:rPr lang="en-US" sz="2400" b="0" i="0" u="sng" strike="noStrike">
                <a:solidFill>
                  <a:srgbClr val="000000"/>
                </a:solidFill>
                <a:latin typeface="Arial"/>
                <a:ea typeface="Arial"/>
                <a:cs typeface="Arial"/>
                <a:sym typeface="Arial"/>
              </a:rPr>
              <a:t>safety net systems</a:t>
            </a:r>
            <a:r>
              <a:rPr lang="en-US" sz="2400" b="0" i="0" u="none" strike="noStrike">
                <a:solidFill>
                  <a:srgbClr val="000000"/>
                </a:solidFill>
                <a:latin typeface="Arial"/>
                <a:ea typeface="Arial"/>
                <a:cs typeface="Arial"/>
                <a:sym typeface="Arial"/>
              </a:rPr>
              <a:t>, or </a:t>
            </a:r>
            <a:r>
              <a:rPr lang="en-US" sz="2400" b="0" i="0" u="sng" strike="noStrike">
                <a:solidFill>
                  <a:srgbClr val="000000"/>
                </a:solidFill>
                <a:latin typeface="Arial"/>
                <a:ea typeface="Arial"/>
                <a:cs typeface="Arial"/>
                <a:sym typeface="Arial"/>
              </a:rPr>
              <a:t>personal fall arrest systems</a:t>
            </a:r>
            <a:r>
              <a:rPr lang="en-US" sz="2400" b="0" i="0" u="none" strike="noStrike">
                <a:solidFill>
                  <a:srgbClr val="000000"/>
                </a:solidFill>
                <a:latin typeface="Arial"/>
                <a:ea typeface="Arial"/>
                <a:cs typeface="Arial"/>
                <a:sym typeface="Arial"/>
              </a:rPr>
              <a:t>.</a:t>
            </a:r>
            <a:endParaRPr sz="2400"/>
          </a:p>
          <a:p>
            <a:pPr marL="914400" lvl="2" indent="-228600" algn="l" rtl="0">
              <a:spcBef>
                <a:spcPts val="600"/>
              </a:spcBef>
              <a:spcAft>
                <a:spcPts val="600"/>
              </a:spcAft>
              <a:buClr>
                <a:srgbClr val="000000"/>
              </a:buClr>
              <a:buSzPts val="2000"/>
              <a:buChar char="o"/>
            </a:pPr>
            <a:r>
              <a:rPr lang="en-US" sz="2400" b="1" i="0" u="none" strike="noStrike">
                <a:solidFill>
                  <a:srgbClr val="000000"/>
                </a:solidFill>
                <a:latin typeface="Arial"/>
                <a:ea typeface="Arial"/>
                <a:cs typeface="Arial"/>
                <a:sym typeface="Arial"/>
              </a:rPr>
              <a:t>Exception: </a:t>
            </a:r>
            <a:r>
              <a:rPr lang="en-US" sz="2400" b="0" i="0" u="none" strike="noStrike">
                <a:solidFill>
                  <a:srgbClr val="000000"/>
                </a:solidFill>
                <a:latin typeface="Arial"/>
                <a:ea typeface="Arial"/>
                <a:cs typeface="Arial"/>
                <a:sym typeface="Arial"/>
              </a:rPr>
              <a:t>When the employer can demonstrate that it is infeasible or creates a greater hazard to use these systems, the employer must develop and implement a </a:t>
            </a:r>
            <a:r>
              <a:rPr lang="en-US" sz="2400" b="0" i="0" u="sng" strike="noStrike">
                <a:solidFill>
                  <a:srgbClr val="000000"/>
                </a:solidFill>
                <a:latin typeface="Arial"/>
                <a:ea typeface="Arial"/>
                <a:cs typeface="Arial"/>
                <a:sym typeface="Arial"/>
              </a:rPr>
              <a:t>fall protection plan</a:t>
            </a:r>
            <a:endParaRPr sz="2400" u="sng">
              <a:latin typeface="Arial"/>
              <a:ea typeface="Arial"/>
              <a:cs typeface="Arial"/>
              <a:sym typeface="Arial"/>
            </a:endParaRPr>
          </a:p>
        </p:txBody>
      </p:sp>
      <p:sp>
        <p:nvSpPr>
          <p:cNvPr id="2" name="Google Shape;72;p2">
            <a:extLst>
              <a:ext uri="{FF2B5EF4-FFF2-40B4-BE49-F238E27FC236}">
                <a16:creationId xmlns:a16="http://schemas.microsoft.com/office/drawing/2014/main" id="{DAA3AA3B-BAF8-82C2-8038-413385A5A5B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4</a:t>
            </a:r>
          </a:p>
        </p:txBody>
      </p:sp>
      <p:sp>
        <p:nvSpPr>
          <p:cNvPr id="134" name="Google Shape;134;p10"/>
          <p:cNvSpPr txBox="1">
            <a:spLocks noGrp="1"/>
          </p:cNvSpPr>
          <p:nvPr>
            <p:ph type="body" idx="1"/>
          </p:nvPr>
        </p:nvSpPr>
        <p:spPr>
          <a:xfrm>
            <a:off x="262325" y="1643224"/>
            <a:ext cx="4328100" cy="4288343"/>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n-US" sz="2400"/>
              <a:t>Hoist Areas – 29 CFR 1926.501(b)(3)</a:t>
            </a:r>
            <a:endParaRPr sz="2400"/>
          </a:p>
          <a:p>
            <a:pPr marL="914400" lvl="2" indent="-228600" algn="l" rtl="0">
              <a:spcBef>
                <a:spcPts val="0"/>
              </a:spcBef>
              <a:spcAft>
                <a:spcPts val="0"/>
              </a:spcAft>
              <a:buClr>
                <a:schemeClr val="dk1"/>
              </a:buClr>
              <a:buSzPts val="2000"/>
              <a:buChar char="o"/>
            </a:pPr>
            <a:r>
              <a:rPr lang="en-US" sz="2400"/>
              <a:t>Each worker in a hoist area must be protected from falling 6 feet or more by guardrail systems or personal fall arrest systems. </a:t>
            </a:r>
            <a:endParaRPr sz="2400"/>
          </a:p>
          <a:p>
            <a:pPr marL="914400" lvl="2" indent="-228600" algn="l" rtl="0">
              <a:spcBef>
                <a:spcPts val="0"/>
              </a:spcBef>
              <a:spcAft>
                <a:spcPts val="0"/>
              </a:spcAft>
              <a:buClr>
                <a:schemeClr val="dk1"/>
              </a:buClr>
              <a:buSzPts val="2000"/>
              <a:buChar char="o"/>
            </a:pPr>
            <a:r>
              <a:rPr lang="en-US" sz="2400"/>
              <a:t>What is guardrails are removed to land a load?</a:t>
            </a:r>
            <a:endParaRPr sz="2400"/>
          </a:p>
        </p:txBody>
      </p:sp>
      <p:pic>
        <p:nvPicPr>
          <p:cNvPr id="136" name="Google Shape;136;p10" descr="Guardrails installed across the openings of the hoist areas on 2 different floors under construction."/>
          <p:cNvPicPr preferRelativeResize="0">
            <a:picLocks noGrp="1"/>
          </p:cNvPicPr>
          <p:nvPr>
            <p:ph type="body" idx="3"/>
          </p:nvPr>
        </p:nvPicPr>
        <p:blipFill rotWithShape="1">
          <a:blip r:embed="rId3">
            <a:alphaModFix/>
          </a:blip>
          <a:srcRect/>
          <a:stretch/>
        </p:blipFill>
        <p:spPr>
          <a:xfrm>
            <a:off x="4683350" y="1375525"/>
            <a:ext cx="3556200" cy="2667300"/>
          </a:xfrm>
          <a:prstGeom prst="rect">
            <a:avLst/>
          </a:prstGeom>
          <a:noFill/>
          <a:ln>
            <a:noFill/>
          </a:ln>
        </p:spPr>
      </p:pic>
      <p:pic>
        <p:nvPicPr>
          <p:cNvPr id="137" name="Google Shape;137;p10" descr="Side guardrails have been installed on a lifting table during cast-in-place concrete construction, and employees are wearing Fall Arrest equipment due to the open end of the platform."/>
          <p:cNvPicPr preferRelativeResize="0"/>
          <p:nvPr/>
        </p:nvPicPr>
        <p:blipFill rotWithShape="1">
          <a:blip r:embed="rId4">
            <a:alphaModFix/>
          </a:blip>
          <a:srcRect l="21624" b="14054"/>
          <a:stretch/>
        </p:blipFill>
        <p:spPr>
          <a:xfrm>
            <a:off x="8504949" y="3554749"/>
            <a:ext cx="3243153" cy="2667273"/>
          </a:xfrm>
          <a:prstGeom prst="rect">
            <a:avLst/>
          </a:prstGeom>
          <a:noFill/>
          <a:ln>
            <a:noFill/>
          </a:ln>
        </p:spPr>
      </p:pic>
      <p:sp>
        <p:nvSpPr>
          <p:cNvPr id="2" name="Google Shape;72;p2">
            <a:extLst>
              <a:ext uri="{FF2B5EF4-FFF2-40B4-BE49-F238E27FC236}">
                <a16:creationId xmlns:a16="http://schemas.microsoft.com/office/drawing/2014/main" id="{DCCBC214-00C0-A503-2656-2FCBF878E80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3" name="Google Shape;143;p1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5</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42" name="Google Shape;142;p11"/>
          <p:cNvSpPr txBox="1">
            <a:spLocks noGrp="1"/>
          </p:cNvSpPr>
          <p:nvPr>
            <p:ph type="body" idx="1"/>
          </p:nvPr>
        </p:nvSpPr>
        <p:spPr>
          <a:xfrm>
            <a:off x="1024324" y="1375515"/>
            <a:ext cx="6464100" cy="4604810"/>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a:t>Holes – 29 CFR 1926.501(b)(4) </a:t>
            </a:r>
            <a:endParaRPr sz="2400" b="1"/>
          </a:p>
          <a:p>
            <a:pPr marL="914400" lvl="2" indent="-228600" algn="l" rtl="0">
              <a:spcBef>
                <a:spcPts val="600"/>
              </a:spcBef>
              <a:spcAft>
                <a:spcPts val="600"/>
              </a:spcAft>
              <a:buClr>
                <a:schemeClr val="dk1"/>
              </a:buClr>
              <a:buSzPts val="2000"/>
              <a:buChar char="o"/>
            </a:pPr>
            <a:r>
              <a:rPr lang="en-US" sz="2400"/>
              <a:t>Each worker on walking or working surfaces must be protected from falling through holes (including skylights) that are more than 6 feet above lower levels, by personal fall arrest systems, covers, or guardrail systems erected around such holes. </a:t>
            </a:r>
            <a:endParaRPr sz="2400"/>
          </a:p>
          <a:p>
            <a:pPr marL="285750" lvl="0" indent="-285750" algn="l" rtl="0">
              <a:lnSpc>
                <a:spcPct val="100000"/>
              </a:lnSpc>
              <a:spcBef>
                <a:spcPts val="600"/>
              </a:spcBef>
              <a:spcAft>
                <a:spcPts val="600"/>
              </a:spcAft>
              <a:buClr>
                <a:srgbClr val="FF0000"/>
              </a:buClr>
              <a:buSzPts val="3600"/>
              <a:buFont typeface="Arial"/>
              <a:buChar char="•"/>
            </a:pPr>
            <a:r>
              <a:rPr lang="en-US" sz="2400"/>
              <a:t>What is a “Hole”….</a:t>
            </a:r>
            <a:endParaRPr sz="2400"/>
          </a:p>
          <a:p>
            <a:pPr marL="914400" lvl="2" indent="-228600" algn="l" rtl="0">
              <a:spcBef>
                <a:spcPts val="600"/>
              </a:spcBef>
              <a:spcAft>
                <a:spcPts val="600"/>
              </a:spcAft>
              <a:buClr>
                <a:schemeClr val="dk1"/>
              </a:buClr>
              <a:buSzPts val="2000"/>
              <a:buChar char="o"/>
            </a:pPr>
            <a:r>
              <a:rPr lang="en-US" sz="2400"/>
              <a:t>Any Opening greater than 2 inches in any direction.</a:t>
            </a:r>
            <a:endParaRPr sz="2400"/>
          </a:p>
        </p:txBody>
      </p:sp>
      <p:pic>
        <p:nvPicPr>
          <p:cNvPr id="3" name="Google Shape;145;p11" descr="Two boards have been placed across an opening in the form scaffolds right at the post-tensioning point. However, since the boards do not cover the entire opening, they do not provide adequate coverage.">
            <a:extLst>
              <a:ext uri="{FF2B5EF4-FFF2-40B4-BE49-F238E27FC236}">
                <a16:creationId xmlns:a16="http://schemas.microsoft.com/office/drawing/2014/main" id="{87F723B5-D762-26CC-835C-6C36696E6B8A}"/>
              </a:ext>
            </a:extLst>
          </p:cNvPr>
          <p:cNvPicPr preferRelativeResize="0"/>
          <p:nvPr/>
        </p:nvPicPr>
        <p:blipFill rotWithShape="1">
          <a:blip r:embed="rId3">
            <a:alphaModFix/>
          </a:blip>
          <a:srcRect/>
          <a:stretch/>
        </p:blipFill>
        <p:spPr>
          <a:xfrm>
            <a:off x="7812769" y="2092473"/>
            <a:ext cx="3851953" cy="2888985"/>
          </a:xfrm>
          <a:prstGeom prst="rect">
            <a:avLst/>
          </a:prstGeom>
          <a:noFill/>
          <a:ln>
            <a:noFill/>
          </a:ln>
        </p:spPr>
      </p:pic>
      <p:sp>
        <p:nvSpPr>
          <p:cNvPr id="146" name="Google Shape;146;p11">
            <a:extLst>
              <a:ext uri="{C183D7F6-B498-43B3-948B-1728B52AA6E4}">
                <adec:decorative xmlns:adec="http://schemas.microsoft.com/office/drawing/2017/decorative" val="1"/>
              </a:ext>
            </a:extLst>
          </p:cNvPr>
          <p:cNvSpPr/>
          <p:nvPr/>
        </p:nvSpPr>
        <p:spPr>
          <a:xfrm>
            <a:off x="9378723" y="2346623"/>
            <a:ext cx="1802520" cy="1769040"/>
          </a:xfrm>
          <a:custGeom>
            <a:avLst/>
            <a:gdLst/>
            <a:ahLst/>
            <a:cxnLst/>
            <a:rect l="l" t="t" r="r" b="b"/>
            <a:pathLst>
              <a:path w="21600" h="21600" extrusionOk="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22225" cap="flat" cmpd="sng">
            <a:solidFill>
              <a:srgbClr val="FF00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 name="Google Shape;72;p2">
            <a:extLst>
              <a:ext uri="{FF2B5EF4-FFF2-40B4-BE49-F238E27FC236}">
                <a16:creationId xmlns:a16="http://schemas.microsoft.com/office/drawing/2014/main" id="{B0F9E944-B8C8-19EC-D3E6-A4D7058DFA35}"/>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4000"/>
                                  </p:stCondLst>
                                  <p:childTnLst>
                                    <p:set>
                                      <p:cBhvr>
                                        <p:cTn id="6" dur="1" fill="hold">
                                          <p:stCondLst>
                                            <p:cond delay="0"/>
                                          </p:stCondLst>
                                        </p:cTn>
                                        <p:tgtEl>
                                          <p:spTgt spid="146"/>
                                        </p:tgtEl>
                                        <p:attrNameLst>
                                          <p:attrName>style.visibility</p:attrName>
                                        </p:attrNameLst>
                                      </p:cBhvr>
                                      <p:to>
                                        <p:strVal val="visible"/>
                                      </p:to>
                                    </p:set>
                                    <p:anim calcmode="lin" valueType="num">
                                      <p:cBhvr additive="base">
                                        <p:cTn id="7" dur="500"/>
                                        <p:tgtEl>
                                          <p:spTgt spid="146"/>
                                        </p:tgtEl>
                                        <p:attrNameLst>
                                          <p:attrName>ppt_w</p:attrName>
                                        </p:attrNameLst>
                                      </p:cBhvr>
                                      <p:tavLst>
                                        <p:tav tm="0">
                                          <p:val>
                                            <p:strVal val="0"/>
                                          </p:val>
                                        </p:tav>
                                        <p:tav tm="100000">
                                          <p:val>
                                            <p:strVal val="#ppt_w"/>
                                          </p:val>
                                        </p:tav>
                                      </p:tavLst>
                                    </p:anim>
                                    <p:anim calcmode="lin" valueType="num">
                                      <p:cBhvr additive="base">
                                        <p:cTn id="8" dur="500"/>
                                        <p:tgtEl>
                                          <p:spTgt spid="146"/>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1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6</a:t>
            </a:r>
          </a:p>
        </p:txBody>
      </p:sp>
      <p:sp>
        <p:nvSpPr>
          <p:cNvPr id="151" name="Google Shape;151;p12"/>
          <p:cNvSpPr txBox="1">
            <a:spLocks noGrp="1"/>
          </p:cNvSpPr>
          <p:nvPr>
            <p:ph type="body" idx="1"/>
          </p:nvPr>
        </p:nvSpPr>
        <p:spPr>
          <a:xfrm>
            <a:off x="1024320" y="1871831"/>
            <a:ext cx="9660804" cy="4143958"/>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dirty="0">
                <a:latin typeface="+mn-lt"/>
              </a:rPr>
              <a:t>Excavations – 29 CFR 1926.501(b)(7)</a:t>
            </a:r>
            <a:endParaRPr sz="2400" b="1" dirty="0">
              <a:latin typeface="+mn-lt"/>
            </a:endParaRPr>
          </a:p>
          <a:p>
            <a:pPr marL="914400" lvl="2" indent="-228600" algn="l" rtl="0">
              <a:spcBef>
                <a:spcPts val="600"/>
              </a:spcBef>
              <a:spcAft>
                <a:spcPts val="600"/>
              </a:spcAft>
              <a:buClr>
                <a:schemeClr val="dk1"/>
              </a:buClr>
              <a:buSzPts val="2000"/>
              <a:buChar char="o"/>
            </a:pPr>
            <a:r>
              <a:rPr lang="en-US" sz="2400" dirty="0">
                <a:latin typeface="+mn-lt"/>
              </a:rPr>
              <a:t>Each worker at the edge of an excavation 6 feet or more deep must be protected from falling by guardrail systems, fences, or barricades </a:t>
            </a:r>
            <a:r>
              <a:rPr lang="en-US" sz="2400" u="sng" dirty="0">
                <a:latin typeface="+mn-lt"/>
              </a:rPr>
              <a:t>when the excavation cannot be readily seen because of plant growth or other visual barrier</a:t>
            </a:r>
            <a:r>
              <a:rPr lang="en-US" sz="2400" dirty="0">
                <a:latin typeface="+mn-lt"/>
              </a:rPr>
              <a:t>. </a:t>
            </a:r>
            <a:endParaRPr sz="2400" dirty="0">
              <a:latin typeface="+mn-lt"/>
            </a:endParaRPr>
          </a:p>
          <a:p>
            <a:pPr marL="914400" lvl="2" indent="-228600" algn="l" rtl="0">
              <a:spcBef>
                <a:spcPts val="600"/>
              </a:spcBef>
              <a:spcAft>
                <a:spcPts val="600"/>
              </a:spcAft>
              <a:buClr>
                <a:schemeClr val="dk1"/>
              </a:buClr>
              <a:buSzPts val="2000"/>
              <a:buChar char="o"/>
            </a:pPr>
            <a:r>
              <a:rPr lang="en-US" sz="2400" dirty="0">
                <a:latin typeface="+mn-lt"/>
              </a:rPr>
              <a:t>Each worker at the edge of a well, pit, shaft, and similar excavation 6 feet or more deep must be protected from falling by guardrail systems, fences, or barricades, or covers. 29 CFR 1926.502(b)(7)(ii).</a:t>
            </a:r>
            <a:endParaRPr sz="2400" dirty="0">
              <a:latin typeface="+mn-lt"/>
            </a:endParaRPr>
          </a:p>
        </p:txBody>
      </p:sp>
      <p:sp>
        <p:nvSpPr>
          <p:cNvPr id="2" name="Google Shape;72;p2">
            <a:extLst>
              <a:ext uri="{FF2B5EF4-FFF2-40B4-BE49-F238E27FC236}">
                <a16:creationId xmlns:a16="http://schemas.microsoft.com/office/drawing/2014/main" id="{477E7A24-B775-AB4D-3583-12B616B1C1F4}"/>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9" name="Google Shape;159;p13"/>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7</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58" name="Google Shape;158;p13"/>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rPr>
              <a:t>Dangerous Equipment – 29 CFR 1926.501(b)(8)</a:t>
            </a:r>
            <a:endParaRPr sz="2400"/>
          </a:p>
          <a:p>
            <a:pPr marL="914400" lvl="2" indent="-228600" algn="l" rtl="0">
              <a:spcBef>
                <a:spcPts val="600"/>
              </a:spcBef>
              <a:spcAft>
                <a:spcPts val="600"/>
              </a:spcAft>
              <a:buClr>
                <a:srgbClr val="000000"/>
              </a:buClr>
              <a:buSzPts val="2000"/>
              <a:buChar char="o"/>
            </a:pPr>
            <a:r>
              <a:rPr lang="en-US" sz="2400" b="0" i="0" u="none" strike="noStrike">
                <a:solidFill>
                  <a:srgbClr val="000000"/>
                </a:solidFill>
              </a:rPr>
              <a:t>When working 6 feet or more above dangerous equipment, each worker must be protected by guardrail systems, safety net systems, or personal fall arrest systems. </a:t>
            </a:r>
            <a:endParaRPr sz="2400"/>
          </a:p>
          <a:p>
            <a:pPr marL="914400" lvl="2" indent="-228600" algn="l" rtl="0">
              <a:lnSpc>
                <a:spcPct val="100000"/>
              </a:lnSpc>
              <a:spcBef>
                <a:spcPts val="500"/>
              </a:spcBef>
              <a:spcAft>
                <a:spcPts val="0"/>
              </a:spcAft>
              <a:buClr>
                <a:srgbClr val="000000"/>
              </a:buClr>
              <a:buSzPts val="2000"/>
              <a:buChar char="o"/>
            </a:pPr>
            <a:endParaRPr sz="2400"/>
          </a:p>
        </p:txBody>
      </p:sp>
      <p:sp>
        <p:nvSpPr>
          <p:cNvPr id="2" name="Google Shape;72;p2">
            <a:extLst>
              <a:ext uri="{FF2B5EF4-FFF2-40B4-BE49-F238E27FC236}">
                <a16:creationId xmlns:a16="http://schemas.microsoft.com/office/drawing/2014/main" id="{81063EA8-56E2-7D2B-4F59-532B2F68960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6" name="Google Shape;166;p1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8</a:t>
            </a:r>
          </a:p>
        </p:txBody>
      </p:sp>
      <p:sp>
        <p:nvSpPr>
          <p:cNvPr id="165" name="Google Shape;165;p14"/>
          <p:cNvSpPr txBox="1">
            <a:spLocks noGrp="1"/>
          </p:cNvSpPr>
          <p:nvPr>
            <p:ph type="body" idx="1"/>
          </p:nvPr>
        </p:nvSpPr>
        <p:spPr>
          <a:xfrm>
            <a:off x="1024320" y="1612232"/>
            <a:ext cx="9660804" cy="4511841"/>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latin typeface="+mn-lt"/>
              </a:rPr>
              <a:t>Overhand Bricklaying and Related Work – 29 CFR 1926.501(b)(9) </a:t>
            </a:r>
            <a:endParaRPr sz="2400">
              <a:latin typeface="+mn-lt"/>
            </a:endParaRPr>
          </a:p>
          <a:p>
            <a:pPr marL="914400" lvl="2" indent="-228600" algn="l" rtl="0">
              <a:spcBef>
                <a:spcPts val="600"/>
              </a:spcBef>
              <a:spcAft>
                <a:spcPts val="600"/>
              </a:spcAft>
              <a:buClr>
                <a:srgbClr val="000000"/>
              </a:buClr>
              <a:buSzPts val="2000"/>
              <a:buChar char="o"/>
            </a:pPr>
            <a:r>
              <a:rPr lang="en-US" sz="2400" b="0" i="0" u="none" strike="noStrike">
                <a:solidFill>
                  <a:srgbClr val="000000"/>
                </a:solidFill>
                <a:latin typeface="+mn-lt"/>
              </a:rPr>
              <a:t>When workers perform overhand bricklaying and related work 6 feet or more above a lower level: </a:t>
            </a:r>
            <a:endParaRPr sz="2400">
              <a:latin typeface="+mn-lt"/>
            </a:endParaRPr>
          </a:p>
          <a:p>
            <a:pPr marL="1600200" lvl="3" indent="-228600" algn="l" rtl="0">
              <a:lnSpc>
                <a:spcPct val="100000"/>
              </a:lnSpc>
              <a:spcBef>
                <a:spcPts val="600"/>
              </a:spcBef>
              <a:spcAft>
                <a:spcPts val="600"/>
              </a:spcAft>
              <a:buClr>
                <a:srgbClr val="000000"/>
              </a:buClr>
              <a:buSzPts val="1800"/>
              <a:buChar char="•"/>
            </a:pPr>
            <a:r>
              <a:rPr lang="en-US" sz="2400" b="0" i="0" u="none" strike="noStrike">
                <a:solidFill>
                  <a:srgbClr val="000000"/>
                </a:solidFill>
                <a:latin typeface="+mn-lt"/>
                <a:ea typeface="Arial"/>
                <a:cs typeface="Arial"/>
                <a:sym typeface="Arial"/>
              </a:rPr>
              <a:t>They must be protected by guardrail systems, safety net systems, or personal fall arrest systems, or </a:t>
            </a:r>
            <a:r>
              <a:rPr lang="en-US" sz="2400" b="0" i="0" u="none" strike="noStrike">
                <a:solidFill>
                  <a:srgbClr val="4E7D6F"/>
                </a:solidFill>
                <a:latin typeface="+mn-lt"/>
                <a:ea typeface="Arial"/>
                <a:cs typeface="Arial"/>
                <a:sym typeface="Arial"/>
              </a:rPr>
              <a:t> </a:t>
            </a:r>
            <a:endParaRPr sz="2400">
              <a:latin typeface="+mn-lt"/>
            </a:endParaRPr>
          </a:p>
          <a:p>
            <a:pPr marL="1600200" lvl="3" indent="-228600" algn="l" rtl="0">
              <a:lnSpc>
                <a:spcPct val="100000"/>
              </a:lnSpc>
              <a:spcBef>
                <a:spcPts val="600"/>
              </a:spcBef>
              <a:spcAft>
                <a:spcPts val="600"/>
              </a:spcAft>
              <a:buClr>
                <a:srgbClr val="000000"/>
              </a:buClr>
              <a:buSzPts val="1800"/>
              <a:buChar char="•"/>
            </a:pPr>
            <a:r>
              <a:rPr lang="en-US" sz="2400" b="0" i="0" u="none" strike="noStrike">
                <a:solidFill>
                  <a:srgbClr val="000000"/>
                </a:solidFill>
                <a:latin typeface="+mn-lt"/>
                <a:ea typeface="Arial"/>
                <a:cs typeface="Arial"/>
                <a:sym typeface="Arial"/>
              </a:rPr>
              <a:t>They must work in a </a:t>
            </a:r>
            <a:r>
              <a:rPr lang="en-US" sz="2400" b="1" i="0" u="none" strike="noStrike">
                <a:solidFill>
                  <a:srgbClr val="000000"/>
                </a:solidFill>
                <a:latin typeface="+mn-lt"/>
                <a:ea typeface="Arial"/>
                <a:cs typeface="Arial"/>
                <a:sym typeface="Arial"/>
              </a:rPr>
              <a:t>controlled access zone (CAZ) </a:t>
            </a:r>
            <a:r>
              <a:rPr lang="en-US" sz="2400" b="0" i="0" u="none" strike="noStrike">
                <a:solidFill>
                  <a:srgbClr val="000000"/>
                </a:solidFill>
                <a:latin typeface="+mn-lt"/>
                <a:ea typeface="Arial"/>
                <a:cs typeface="Arial"/>
                <a:sym typeface="Arial"/>
              </a:rPr>
              <a:t>All workers reaching more than 10 inches below the level of the walking or working surface on which they are working must be protected by a guardrail system, safety net system, or personal fall arrest system. </a:t>
            </a:r>
            <a:endParaRPr sz="2400">
              <a:latin typeface="+mn-lt"/>
              <a:ea typeface="Arial"/>
              <a:cs typeface="Arial"/>
              <a:sym typeface="Arial"/>
            </a:endParaRPr>
          </a:p>
        </p:txBody>
      </p:sp>
      <p:sp>
        <p:nvSpPr>
          <p:cNvPr id="2" name="Google Shape;72;p2">
            <a:extLst>
              <a:ext uri="{FF2B5EF4-FFF2-40B4-BE49-F238E27FC236}">
                <a16:creationId xmlns:a16="http://schemas.microsoft.com/office/drawing/2014/main" id="{1A04A71D-B8D9-CEDB-B223-C8B17F370519}"/>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3" name="Google Shape;173;p15"/>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9</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72" name="Google Shape;172;p15"/>
          <p:cNvSpPr txBox="1">
            <a:spLocks noGrp="1"/>
          </p:cNvSpPr>
          <p:nvPr>
            <p:ph type="body" idx="1"/>
          </p:nvPr>
        </p:nvSpPr>
        <p:spPr>
          <a:xfrm>
            <a:off x="1024320" y="1467853"/>
            <a:ext cx="9660804" cy="4638658"/>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n-US" sz="2200" b="1" i="0" u="none" strike="noStrike">
                <a:solidFill>
                  <a:srgbClr val="000000"/>
                </a:solidFill>
                <a:latin typeface="+mn-lt"/>
              </a:rPr>
              <a:t>Roofing Work on Low-Slope Roofs – 29 CFR 1926.501(b)(10) </a:t>
            </a:r>
            <a:endParaRPr sz="2200">
              <a:latin typeface="+mn-lt"/>
            </a:endParaRPr>
          </a:p>
          <a:p>
            <a:pPr marL="914400" lvl="2" indent="-228600" algn="l" rtl="0">
              <a:spcBef>
                <a:spcPts val="600"/>
              </a:spcBef>
              <a:spcAft>
                <a:spcPts val="600"/>
              </a:spcAft>
              <a:buClr>
                <a:srgbClr val="000000"/>
              </a:buClr>
              <a:buSzPts val="2000"/>
              <a:buChar char="o"/>
            </a:pPr>
            <a:r>
              <a:rPr lang="en-US" sz="2200" b="0" i="0" u="none" strike="noStrike">
                <a:solidFill>
                  <a:srgbClr val="000000"/>
                </a:solidFill>
                <a:latin typeface="+mn-lt"/>
              </a:rPr>
              <a:t>A low-slope roof has a slope less than or equal to 4 in 12 (vertical to horizontal). When engaged in roofing work on a low-slope roof that has one or more unprotected side or edge 6 feet or more above lower levels, workers must be protected from falling by: </a:t>
            </a:r>
            <a:r>
              <a:rPr lang="en-US" sz="2200" b="0" i="0" u="none" strike="noStrike">
                <a:solidFill>
                  <a:srgbClr val="4E7D6F"/>
                </a:solidFill>
                <a:latin typeface="+mn-lt"/>
              </a:rPr>
              <a:t> </a:t>
            </a:r>
            <a:endParaRPr sz="2200">
              <a:latin typeface="+mn-lt"/>
            </a:endParaRPr>
          </a:p>
          <a:p>
            <a:pPr marL="1600200" lvl="3" indent="-228600" algn="l" rtl="0">
              <a:lnSpc>
                <a:spcPct val="100000"/>
              </a:lnSpc>
              <a:spcBef>
                <a:spcPts val="600"/>
              </a:spcBef>
              <a:spcAft>
                <a:spcPts val="600"/>
              </a:spcAft>
              <a:buClr>
                <a:srgbClr val="000000"/>
              </a:buClr>
              <a:buSzPts val="1800"/>
              <a:buChar char="•"/>
            </a:pPr>
            <a:r>
              <a:rPr lang="en-US" sz="2200" b="0" i="0" u="none" strike="noStrike">
                <a:solidFill>
                  <a:srgbClr val="000000"/>
                </a:solidFill>
                <a:latin typeface="+mn-lt"/>
                <a:ea typeface="Arial"/>
                <a:cs typeface="Arial"/>
                <a:sym typeface="Arial"/>
              </a:rPr>
              <a:t>Guardrail systems, Safety net systems, Personal fall arrest systems,</a:t>
            </a:r>
            <a:endParaRPr sz="2200" b="0" i="0" u="none" strike="noStrike">
              <a:solidFill>
                <a:srgbClr val="000000"/>
              </a:solidFill>
              <a:latin typeface="+mn-lt"/>
              <a:ea typeface="Arial"/>
              <a:cs typeface="Arial"/>
              <a:sym typeface="Arial"/>
            </a:endParaRPr>
          </a:p>
          <a:p>
            <a:pPr marL="1371600" lvl="0" indent="0" algn="l" rtl="0">
              <a:lnSpc>
                <a:spcPct val="100000"/>
              </a:lnSpc>
              <a:spcBef>
                <a:spcPts val="600"/>
              </a:spcBef>
              <a:spcAft>
                <a:spcPts val="600"/>
              </a:spcAft>
              <a:buNone/>
            </a:pPr>
            <a:r>
              <a:rPr lang="en-US" sz="2200">
                <a:solidFill>
                  <a:srgbClr val="000000"/>
                </a:solidFill>
                <a:latin typeface="+mn-lt"/>
                <a:ea typeface="Arial"/>
                <a:cs typeface="Arial"/>
                <a:sym typeface="Arial"/>
              </a:rPr>
              <a:t>OR</a:t>
            </a:r>
            <a:r>
              <a:rPr lang="en-US" sz="2200" b="0" i="0" u="none" strike="noStrike">
                <a:solidFill>
                  <a:srgbClr val="000000"/>
                </a:solidFill>
                <a:latin typeface="+mn-lt"/>
                <a:ea typeface="Arial"/>
                <a:cs typeface="Arial"/>
                <a:sym typeface="Arial"/>
              </a:rPr>
              <a:t> </a:t>
            </a:r>
            <a:r>
              <a:rPr lang="en-US" sz="2200" b="0" i="0" u="none" strike="noStrike">
                <a:solidFill>
                  <a:srgbClr val="4E7D6F"/>
                </a:solidFill>
                <a:latin typeface="+mn-lt"/>
                <a:ea typeface="Arial"/>
                <a:cs typeface="Arial"/>
                <a:sym typeface="Arial"/>
              </a:rPr>
              <a:t> </a:t>
            </a:r>
            <a:endParaRPr sz="2200">
              <a:latin typeface="+mn-lt"/>
            </a:endParaRPr>
          </a:p>
          <a:p>
            <a:pPr marL="1600200" lvl="3" indent="-228600" algn="l" rtl="0">
              <a:lnSpc>
                <a:spcPct val="100000"/>
              </a:lnSpc>
              <a:spcBef>
                <a:spcPts val="600"/>
              </a:spcBef>
              <a:spcAft>
                <a:spcPts val="600"/>
              </a:spcAft>
              <a:buClr>
                <a:srgbClr val="000000"/>
              </a:buClr>
              <a:buSzPts val="1800"/>
              <a:buChar char="•"/>
            </a:pPr>
            <a:r>
              <a:rPr lang="en-US" sz="2200" b="0" i="0" u="none" strike="noStrike">
                <a:solidFill>
                  <a:srgbClr val="000000"/>
                </a:solidFill>
                <a:latin typeface="+mn-lt"/>
                <a:ea typeface="Arial"/>
                <a:cs typeface="Arial"/>
                <a:sym typeface="Arial"/>
              </a:rPr>
              <a:t>A combination of conventional fall protection systems and warning line systems, or</a:t>
            </a:r>
            <a:r>
              <a:rPr lang="en-US" sz="2200" b="0" i="0" u="none" strike="noStrike">
                <a:solidFill>
                  <a:srgbClr val="4E7D6F"/>
                </a:solidFill>
                <a:latin typeface="+mn-lt"/>
                <a:ea typeface="Arial"/>
                <a:cs typeface="Arial"/>
                <a:sym typeface="Arial"/>
              </a:rPr>
              <a:t> </a:t>
            </a:r>
            <a:endParaRPr sz="2200">
              <a:latin typeface="+mn-lt"/>
            </a:endParaRPr>
          </a:p>
          <a:p>
            <a:pPr marL="1600200" lvl="3" indent="-228600" algn="l" rtl="0">
              <a:lnSpc>
                <a:spcPct val="100000"/>
              </a:lnSpc>
              <a:spcBef>
                <a:spcPts val="600"/>
              </a:spcBef>
              <a:spcAft>
                <a:spcPts val="600"/>
              </a:spcAft>
              <a:buClr>
                <a:srgbClr val="000000"/>
              </a:buClr>
              <a:buSzPts val="1800"/>
              <a:buChar char="•"/>
            </a:pPr>
            <a:r>
              <a:rPr lang="en-US" sz="2200" b="0" i="0" u="none" strike="noStrike">
                <a:solidFill>
                  <a:srgbClr val="000000"/>
                </a:solidFill>
                <a:latin typeface="+mn-lt"/>
                <a:ea typeface="Arial"/>
                <a:cs typeface="Arial"/>
                <a:sym typeface="Arial"/>
              </a:rPr>
              <a:t>A warning line system and a safety monitoring system. </a:t>
            </a:r>
            <a:endParaRPr sz="2200">
              <a:latin typeface="+mn-lt"/>
              <a:ea typeface="Arial"/>
              <a:cs typeface="Arial"/>
              <a:sym typeface="Arial"/>
            </a:endParaRPr>
          </a:p>
        </p:txBody>
      </p:sp>
      <p:sp>
        <p:nvSpPr>
          <p:cNvPr id="2" name="Google Shape;72;p2">
            <a:extLst>
              <a:ext uri="{FF2B5EF4-FFF2-40B4-BE49-F238E27FC236}">
                <a16:creationId xmlns:a16="http://schemas.microsoft.com/office/drawing/2014/main" id="{439DBF80-99D6-387C-2FBE-30480E92924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70" name="Google Shape;70;p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What is Fall Protection?</a:t>
            </a:r>
          </a:p>
        </p:txBody>
      </p:sp>
      <p:sp>
        <p:nvSpPr>
          <p:cNvPr id="69" name="Google Shape;69;p2"/>
          <p:cNvSpPr txBox="1">
            <a:spLocks noGrp="1"/>
          </p:cNvSpPr>
          <p:nvPr>
            <p:ph type="body" idx="1"/>
          </p:nvPr>
        </p:nvSpPr>
        <p:spPr>
          <a:xfrm>
            <a:off x="1024320" y="2120020"/>
            <a:ext cx="4656044" cy="3062476"/>
          </a:xfrm>
          <a:prstGeom prst="rect">
            <a:avLst/>
          </a:prstGeom>
          <a:noFill/>
          <a:ln>
            <a:noFill/>
          </a:ln>
        </p:spPr>
        <p:txBody>
          <a:bodyPr spcFirstLastPara="1" wrap="square" lIns="91425" tIns="45700" rIns="91425" bIns="45700" anchor="t" anchorCtr="0">
            <a:normAutofit/>
          </a:bodyPr>
          <a:lstStyle/>
          <a:p>
            <a:pPr marL="285750" lvl="0" indent="-285750" algn="l" rtl="0">
              <a:lnSpc>
                <a:spcPct val="90000"/>
              </a:lnSpc>
              <a:spcBef>
                <a:spcPts val="0"/>
              </a:spcBef>
              <a:spcAft>
                <a:spcPts val="0"/>
              </a:spcAft>
              <a:buSzPts val="3600"/>
              <a:buChar char="•"/>
            </a:pPr>
            <a:r>
              <a:rPr lang="en-US" sz="2400" dirty="0"/>
              <a:t>A series of reasonable steps taken to cause elimination or control of the injurious effects of an unintentional fall while accessing or working at height.</a:t>
            </a:r>
            <a:endParaRPr dirty="0"/>
          </a:p>
        </p:txBody>
      </p:sp>
      <p:pic>
        <p:nvPicPr>
          <p:cNvPr id="73" name="Google Shape;73;p2">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6647922" y="2120020"/>
            <a:ext cx="4656045" cy="2617959"/>
          </a:xfrm>
          <a:prstGeom prst="rect">
            <a:avLst/>
          </a:prstGeom>
          <a:noFill/>
          <a:ln>
            <a:noFill/>
          </a:ln>
        </p:spPr>
      </p:pic>
      <p:sp>
        <p:nvSpPr>
          <p:cNvPr id="72" name="Google Shape;72;p2">
            <a:extLs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80" name="Google Shape;180;p16"/>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10</a:t>
            </a:r>
          </a:p>
        </p:txBody>
      </p:sp>
      <p:sp>
        <p:nvSpPr>
          <p:cNvPr id="179" name="Google Shape;179;p16"/>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latin typeface="+mn-lt"/>
              </a:rPr>
              <a:t>Working on Steep Roofs – 29 CFR 1926.501(b)(11) </a:t>
            </a:r>
            <a:endParaRPr sz="2400">
              <a:latin typeface="+mn-lt"/>
            </a:endParaRPr>
          </a:p>
          <a:p>
            <a:pPr marL="914400" lvl="2" indent="-228600" algn="l" rtl="0">
              <a:spcBef>
                <a:spcPts val="600"/>
              </a:spcBef>
              <a:spcAft>
                <a:spcPts val="600"/>
              </a:spcAft>
              <a:buClr>
                <a:srgbClr val="000000"/>
              </a:buClr>
              <a:buSzPts val="2000"/>
              <a:buChar char="o"/>
            </a:pPr>
            <a:r>
              <a:rPr lang="en-US" sz="2400" i="0" u="none" strike="noStrike">
                <a:solidFill>
                  <a:srgbClr val="000000"/>
                </a:solidFill>
                <a:latin typeface="+mn-lt"/>
              </a:rPr>
              <a:t>A steep roof has a slope greater than 4 in 12 (vertical to horizontal). When working on a steep roof that has one or more unprotected side or edge 6 feet or more above lower levels, each worker must be protected by:</a:t>
            </a:r>
            <a:endParaRPr sz="2400">
              <a:latin typeface="+mn-lt"/>
            </a:endParaRPr>
          </a:p>
          <a:p>
            <a:pPr marL="1600200" lvl="3" indent="-228600" algn="l" rtl="0">
              <a:lnSpc>
                <a:spcPct val="100000"/>
              </a:lnSpc>
              <a:spcBef>
                <a:spcPts val="600"/>
              </a:spcBef>
              <a:spcAft>
                <a:spcPts val="600"/>
              </a:spcAft>
              <a:buClr>
                <a:srgbClr val="000000"/>
              </a:buClr>
              <a:buSzPts val="1800"/>
              <a:buChar char="•"/>
            </a:pPr>
            <a:r>
              <a:rPr lang="en-US" sz="2400" i="0" u="none" strike="noStrike">
                <a:solidFill>
                  <a:srgbClr val="000000"/>
                </a:solidFill>
                <a:latin typeface="+mn-lt"/>
                <a:ea typeface="Arial"/>
                <a:cs typeface="Arial"/>
                <a:sym typeface="Arial"/>
              </a:rPr>
              <a:t>Guardrail systems with </a:t>
            </a:r>
            <a:r>
              <a:rPr lang="en-US" sz="2400" i="0" u="none" strike="noStrike" err="1">
                <a:solidFill>
                  <a:srgbClr val="000000"/>
                </a:solidFill>
                <a:latin typeface="+mn-lt"/>
                <a:ea typeface="Arial"/>
                <a:cs typeface="Arial"/>
                <a:sym typeface="Arial"/>
              </a:rPr>
              <a:t>toeboards</a:t>
            </a:r>
            <a:r>
              <a:rPr lang="en-US" sz="2400" i="0" u="none" strike="noStrike">
                <a:solidFill>
                  <a:srgbClr val="000000"/>
                </a:solidFill>
                <a:latin typeface="+mn-lt"/>
                <a:ea typeface="Arial"/>
                <a:cs typeface="Arial"/>
                <a:sym typeface="Arial"/>
              </a:rPr>
              <a:t>,</a:t>
            </a:r>
            <a:endParaRPr sz="2400">
              <a:latin typeface="+mn-lt"/>
            </a:endParaRPr>
          </a:p>
          <a:p>
            <a:pPr marL="1600200" lvl="3" indent="-228600" algn="l" rtl="0">
              <a:lnSpc>
                <a:spcPct val="100000"/>
              </a:lnSpc>
              <a:spcBef>
                <a:spcPts val="600"/>
              </a:spcBef>
              <a:spcAft>
                <a:spcPts val="600"/>
              </a:spcAft>
              <a:buClr>
                <a:srgbClr val="000000"/>
              </a:buClr>
              <a:buSzPts val="1800"/>
              <a:buChar char="•"/>
            </a:pPr>
            <a:r>
              <a:rPr lang="en-US" sz="2400" i="0" u="none" strike="noStrike">
                <a:solidFill>
                  <a:srgbClr val="000000"/>
                </a:solidFill>
                <a:latin typeface="+mn-lt"/>
                <a:ea typeface="Arial"/>
                <a:cs typeface="Arial"/>
                <a:sym typeface="Arial"/>
              </a:rPr>
              <a:t>Safety net systems, or </a:t>
            </a:r>
            <a:endParaRPr sz="2400">
              <a:latin typeface="+mn-lt"/>
            </a:endParaRPr>
          </a:p>
          <a:p>
            <a:pPr marL="1600200" lvl="3" indent="-228600" algn="l" rtl="0">
              <a:lnSpc>
                <a:spcPct val="100000"/>
              </a:lnSpc>
              <a:spcBef>
                <a:spcPts val="600"/>
              </a:spcBef>
              <a:spcAft>
                <a:spcPts val="600"/>
              </a:spcAft>
              <a:buClr>
                <a:srgbClr val="000000"/>
              </a:buClr>
              <a:buSzPts val="1800"/>
              <a:buChar char="•"/>
            </a:pPr>
            <a:r>
              <a:rPr lang="en-US" sz="2400" i="0" u="none" strike="noStrike">
                <a:solidFill>
                  <a:srgbClr val="000000"/>
                </a:solidFill>
                <a:latin typeface="+mn-lt"/>
                <a:ea typeface="Arial"/>
                <a:cs typeface="Arial"/>
                <a:sym typeface="Arial"/>
              </a:rPr>
              <a:t>Personal fall arrest systems.</a:t>
            </a:r>
            <a:endParaRPr sz="2400">
              <a:latin typeface="+mn-lt"/>
              <a:ea typeface="Arial"/>
              <a:cs typeface="Arial"/>
              <a:sym typeface="Arial"/>
            </a:endParaRPr>
          </a:p>
        </p:txBody>
      </p:sp>
      <p:sp>
        <p:nvSpPr>
          <p:cNvPr id="2" name="Google Shape;72;p2">
            <a:extLst>
              <a:ext uri="{FF2B5EF4-FFF2-40B4-BE49-F238E27FC236}">
                <a16:creationId xmlns:a16="http://schemas.microsoft.com/office/drawing/2014/main" id="{172DDBAD-23FB-2E65-E91C-E22BA0BB7C76}"/>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Google Shape;187;p1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11</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86" name="Google Shape;186;p17"/>
          <p:cNvSpPr txBox="1">
            <a:spLocks noGrp="1"/>
          </p:cNvSpPr>
          <p:nvPr>
            <p:ph type="body" idx="1"/>
          </p:nvPr>
        </p:nvSpPr>
        <p:spPr>
          <a:xfrm>
            <a:off x="1024320" y="1891573"/>
            <a:ext cx="9660900" cy="3687600"/>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rPr>
              <a:t>Residential Construction – 29 CFR 1926.501(b)(13)</a:t>
            </a:r>
            <a:endParaRPr sz="2400"/>
          </a:p>
          <a:p>
            <a:pPr marL="914400" lvl="2" indent="-228600" algn="l" rtl="0">
              <a:spcBef>
                <a:spcPts val="600"/>
              </a:spcBef>
              <a:spcAft>
                <a:spcPts val="600"/>
              </a:spcAft>
              <a:buClr>
                <a:srgbClr val="000000"/>
              </a:buClr>
              <a:buSzPts val="2000"/>
              <a:buChar char="o"/>
            </a:pPr>
            <a:r>
              <a:rPr lang="en-US" sz="2400" i="0" u="none" strike="noStrike">
                <a:solidFill>
                  <a:srgbClr val="000000"/>
                </a:solidFill>
              </a:rPr>
              <a:t>Workers engaged in residential construction 6 feet or more above lower levels must be protected by conventional fall protection (i.e., guardrail systems, safety net systems, or personal fall arrest systems) unless another provision in 29 CFR 1926.501(b) provides for an alternative fall protection measure.</a:t>
            </a:r>
            <a:endParaRPr sz="2400"/>
          </a:p>
          <a:p>
            <a:pPr marL="0" lvl="0" indent="0" algn="l" rtl="0">
              <a:lnSpc>
                <a:spcPct val="100000"/>
              </a:lnSpc>
              <a:spcBef>
                <a:spcPts val="500"/>
              </a:spcBef>
              <a:spcAft>
                <a:spcPts val="0"/>
              </a:spcAft>
              <a:buNone/>
            </a:pPr>
            <a:endParaRPr/>
          </a:p>
        </p:txBody>
      </p:sp>
      <p:sp>
        <p:nvSpPr>
          <p:cNvPr id="2" name="Google Shape;72;p2">
            <a:extLst>
              <a:ext uri="{FF2B5EF4-FFF2-40B4-BE49-F238E27FC236}">
                <a16:creationId xmlns:a16="http://schemas.microsoft.com/office/drawing/2014/main" id="{D3B742F2-196F-7F6B-7CA3-0D762CE2069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4" name="Google Shape;194;p18"/>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12</a:t>
            </a:r>
          </a:p>
          <a:p>
            <a:pPr marL="0" marR="0" lvl="0" indent="0" algn="l" defTabSz="914400" rtl="0" eaLnBrk="1" fontAlgn="auto" latinLnBrk="0" hangingPunct="1">
              <a:lnSpc>
                <a:spcPct val="90000"/>
              </a:lnSpc>
              <a:spcBef>
                <a:spcPts val="1000"/>
              </a:spcBef>
              <a:spcAft>
                <a:spcPts val="0"/>
              </a:spcAft>
              <a:buClr>
                <a:schemeClr val="dk1"/>
              </a:buClr>
              <a:buSzPts val="4400"/>
              <a:buFont typeface="Arial"/>
              <a:buNone/>
              <a:tabLst/>
              <a:defRPr/>
            </a:pPr>
            <a:endParaRPr kumimoji="0" lang="en-US" sz="4400" b="1" i="0" u="none" strike="noStrike" kern="0" cap="none" spc="0" normalizeH="0" baseline="0" noProof="0" dirty="0">
              <a:ln>
                <a:noFill/>
              </a:ln>
              <a:solidFill>
                <a:schemeClr val="dk1"/>
              </a:solidFill>
              <a:effectLst/>
              <a:uLnTx/>
              <a:uFillTx/>
              <a:latin typeface="Arial"/>
              <a:ea typeface="Arial"/>
              <a:cs typeface="Arial"/>
              <a:sym typeface="Arial"/>
            </a:endParaRPr>
          </a:p>
        </p:txBody>
      </p:sp>
      <p:sp>
        <p:nvSpPr>
          <p:cNvPr id="193" name="Google Shape;193;p18"/>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latin typeface="+mn-lt"/>
              </a:rPr>
              <a:t>Residential Construction – 29 CFR 1926.501(b)(13)</a:t>
            </a:r>
            <a:endParaRPr sz="2400">
              <a:latin typeface="+mn-lt"/>
            </a:endParaRPr>
          </a:p>
          <a:p>
            <a:pPr marL="914400" lvl="2" indent="-228600" algn="l" rtl="0">
              <a:spcBef>
                <a:spcPts val="600"/>
              </a:spcBef>
              <a:spcAft>
                <a:spcPts val="600"/>
              </a:spcAft>
              <a:buClr>
                <a:srgbClr val="000000"/>
              </a:buClr>
              <a:buSzPts val="2000"/>
              <a:buChar char="o"/>
            </a:pPr>
            <a:r>
              <a:rPr lang="en-US" sz="2400" i="0" u="none" strike="noStrike">
                <a:solidFill>
                  <a:srgbClr val="000000"/>
                </a:solidFill>
                <a:latin typeface="+mn-lt"/>
              </a:rPr>
              <a:t>For purposes of determining the applicability of section 1926.501(b)(13), the term “residential construction” is interpreted as covering construction work that satisfies the following two elements: </a:t>
            </a:r>
            <a:endParaRPr sz="2400">
              <a:latin typeface="+mn-lt"/>
            </a:endParaRPr>
          </a:p>
          <a:p>
            <a:pPr marL="1600200" lvl="3" indent="-228600" algn="l" rtl="0">
              <a:lnSpc>
                <a:spcPct val="100000"/>
              </a:lnSpc>
              <a:spcBef>
                <a:spcPts val="600"/>
              </a:spcBef>
              <a:spcAft>
                <a:spcPts val="600"/>
              </a:spcAft>
              <a:buClr>
                <a:srgbClr val="000000"/>
              </a:buClr>
              <a:buSzPts val="2200"/>
              <a:buChar char="•"/>
            </a:pPr>
            <a:r>
              <a:rPr lang="en-US" sz="2400" i="0" u="none" strike="noStrike">
                <a:solidFill>
                  <a:srgbClr val="000000"/>
                </a:solidFill>
                <a:latin typeface="+mn-lt"/>
              </a:rPr>
              <a:t>The end-use of the structure being built must be as a home, i.e., a dwelling; and </a:t>
            </a:r>
            <a:endParaRPr sz="2400">
              <a:latin typeface="+mn-lt"/>
            </a:endParaRPr>
          </a:p>
          <a:p>
            <a:pPr marL="1600200" lvl="3" indent="-228600" algn="l" rtl="0">
              <a:lnSpc>
                <a:spcPct val="100000"/>
              </a:lnSpc>
              <a:spcBef>
                <a:spcPts val="600"/>
              </a:spcBef>
              <a:spcAft>
                <a:spcPts val="600"/>
              </a:spcAft>
              <a:buClr>
                <a:srgbClr val="000000"/>
              </a:buClr>
              <a:buSzPts val="2200"/>
              <a:buChar char="•"/>
            </a:pPr>
            <a:r>
              <a:rPr lang="en-US" sz="2400" i="0" u="none" strike="noStrike">
                <a:solidFill>
                  <a:srgbClr val="000000"/>
                </a:solidFill>
                <a:latin typeface="+mn-lt"/>
              </a:rPr>
              <a:t>The structure being built must be constructed using traditional wood frame construction materials and methods. </a:t>
            </a:r>
            <a:endParaRPr sz="2400">
              <a:latin typeface="+mn-lt"/>
              <a:ea typeface="Arial"/>
              <a:cs typeface="Arial"/>
              <a:sym typeface="Arial"/>
            </a:endParaRPr>
          </a:p>
        </p:txBody>
      </p:sp>
      <p:sp>
        <p:nvSpPr>
          <p:cNvPr id="2" name="Google Shape;72;p2">
            <a:extLst>
              <a:ext uri="{FF2B5EF4-FFF2-40B4-BE49-F238E27FC236}">
                <a16:creationId xmlns:a16="http://schemas.microsoft.com/office/drawing/2014/main" id="{9BA4236B-F37C-1EB6-59CA-60884240FD2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Google Shape;201;p19"/>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13</a:t>
            </a:r>
          </a:p>
        </p:txBody>
      </p:sp>
      <p:sp>
        <p:nvSpPr>
          <p:cNvPr id="200" name="Google Shape;200;p19"/>
          <p:cNvSpPr txBox="1">
            <a:spLocks noGrp="1"/>
          </p:cNvSpPr>
          <p:nvPr>
            <p:ph type="body" idx="1"/>
          </p:nvPr>
        </p:nvSpPr>
        <p:spPr>
          <a:xfrm>
            <a:off x="1024320" y="1871831"/>
            <a:ext cx="9660804" cy="3310665"/>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n-US" sz="2400" b="1">
                <a:latin typeface="+mn-lt"/>
              </a:rPr>
              <a:t>Wall Openings – 29 CFR 1926.501(b)(14) </a:t>
            </a:r>
            <a:endParaRPr sz="2400">
              <a:latin typeface="+mn-lt"/>
            </a:endParaRPr>
          </a:p>
          <a:p>
            <a:pPr marL="914400" lvl="2" indent="-228600" algn="l" rtl="0">
              <a:spcBef>
                <a:spcPts val="600"/>
              </a:spcBef>
              <a:spcAft>
                <a:spcPts val="600"/>
              </a:spcAft>
              <a:buClr>
                <a:schemeClr val="dk1"/>
              </a:buClr>
              <a:buSzPts val="2000"/>
              <a:buChar char="o"/>
            </a:pPr>
            <a:r>
              <a:rPr lang="en-US" sz="2400">
                <a:latin typeface="+mn-lt"/>
              </a:rPr>
              <a:t>Each worker working on, at, above, or near wall openings (including those with chutes attached), where the outside bottom edge of the wall opening is 6 feet or more above lower levels and the inside bottom edge of the wall opening is less than 39 inches above the walking or working surface, must be protected with a guardrail system, a safety net system, or a personal fall arrest system.</a:t>
            </a:r>
            <a:endParaRPr sz="2400">
              <a:latin typeface="+mn-lt"/>
            </a:endParaRPr>
          </a:p>
        </p:txBody>
      </p:sp>
      <p:sp>
        <p:nvSpPr>
          <p:cNvPr id="2" name="Google Shape;72;p2">
            <a:extLst>
              <a:ext uri="{FF2B5EF4-FFF2-40B4-BE49-F238E27FC236}">
                <a16:creationId xmlns:a16="http://schemas.microsoft.com/office/drawing/2014/main" id="{DC217D3E-4146-A319-32E5-B248BF2A1D4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3938" y="460375"/>
            <a:ext cx="835501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120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1200" cap="none" spc="0" normalizeH="0" baseline="0" noProof="0" dirty="0">
                <a:ln>
                  <a:noFill/>
                </a:ln>
                <a:solidFill>
                  <a:schemeClr val="bg1"/>
                </a:solidFill>
                <a:effectLst/>
                <a:uLnTx/>
                <a:uFillTx/>
                <a:latin typeface="Arial"/>
                <a:ea typeface="Arial"/>
                <a:cs typeface="Arial"/>
                <a:sym typeface="Arial"/>
              </a:rPr>
              <a:t>14</a:t>
            </a:r>
          </a:p>
        </p:txBody>
      </p:sp>
      <p:sp>
        <p:nvSpPr>
          <p:cNvPr id="134" name="Google Shape;134;p10"/>
          <p:cNvSpPr txBox="1">
            <a:spLocks noGrp="1"/>
          </p:cNvSpPr>
          <p:nvPr>
            <p:ph type="body" idx="1"/>
          </p:nvPr>
        </p:nvSpPr>
        <p:spPr>
          <a:xfrm>
            <a:off x="434755" y="1679726"/>
            <a:ext cx="5502545" cy="4432316"/>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n-US" sz="2400" dirty="0"/>
              <a:t>Elevator </a:t>
            </a:r>
            <a:r>
              <a:rPr lang="en-US" sz="2400" dirty="0" err="1"/>
              <a:t>Hoistways</a:t>
            </a:r>
            <a:r>
              <a:rPr lang="en-US" sz="2400" dirty="0"/>
              <a:t> (fall protection) – 29 CFR 1926.501(b)(1)</a:t>
            </a:r>
            <a:endParaRPr sz="2400" dirty="0"/>
          </a:p>
          <a:p>
            <a:pPr marL="914400" lvl="2" indent="-228600" algn="l" rtl="0">
              <a:spcBef>
                <a:spcPts val="0"/>
              </a:spcBef>
              <a:spcAft>
                <a:spcPts val="0"/>
              </a:spcAft>
              <a:buClr>
                <a:schemeClr val="dk1"/>
              </a:buClr>
              <a:buSzPts val="2000"/>
              <a:buChar char="o"/>
            </a:pPr>
            <a:r>
              <a:rPr lang="en-US" sz="2400" dirty="0"/>
              <a:t>Each employee on a walking/working surface with an unprotected side or edge which is 6 feet (1.8 m) or more above a lower level shall be protected from falling by the use of guardrail systems, safely net systems, or personal fall arrest systems. </a:t>
            </a:r>
            <a:endParaRPr sz="2400" dirty="0"/>
          </a:p>
        </p:txBody>
      </p:sp>
      <p:pic>
        <p:nvPicPr>
          <p:cNvPr id="4" name="Picture 3" descr="The hoistway is equipped with a proper guardrail system to protect workers against fall hazards.">
            <a:extLst>
              <a:ext uri="{FF2B5EF4-FFF2-40B4-BE49-F238E27FC236}">
                <a16:creationId xmlns:a16="http://schemas.microsoft.com/office/drawing/2014/main" id="{24E2681E-9B20-8BBF-5C77-074B906C8FA9}"/>
              </a:ext>
            </a:extLst>
          </p:cNvPr>
          <p:cNvPicPr>
            <a:picLocks noChangeAspect="1"/>
          </p:cNvPicPr>
          <p:nvPr/>
        </p:nvPicPr>
        <p:blipFill>
          <a:blip r:embed="rId3"/>
          <a:stretch>
            <a:fillRect/>
          </a:stretch>
        </p:blipFill>
        <p:spPr>
          <a:xfrm>
            <a:off x="6254702" y="1501928"/>
            <a:ext cx="2341067" cy="1926503"/>
          </a:xfrm>
          <a:prstGeom prst="rect">
            <a:avLst/>
          </a:prstGeom>
        </p:spPr>
      </p:pic>
      <p:pic>
        <p:nvPicPr>
          <p:cNvPr id="6" name="Picture 5" descr="The fall hazard created by the hoistway is protected by barricading the area from access by unauthorized employees.">
            <a:extLst>
              <a:ext uri="{FF2B5EF4-FFF2-40B4-BE49-F238E27FC236}">
                <a16:creationId xmlns:a16="http://schemas.microsoft.com/office/drawing/2014/main" id="{1E37637F-6060-EACB-DE06-C70C3CD7E391}"/>
              </a:ext>
            </a:extLst>
          </p:cNvPr>
          <p:cNvPicPr>
            <a:picLocks noChangeAspect="1"/>
          </p:cNvPicPr>
          <p:nvPr/>
        </p:nvPicPr>
        <p:blipFill>
          <a:blip r:embed="rId4"/>
          <a:stretch>
            <a:fillRect/>
          </a:stretch>
        </p:blipFill>
        <p:spPr>
          <a:xfrm>
            <a:off x="9597067" y="1501928"/>
            <a:ext cx="2039412" cy="1959270"/>
          </a:xfrm>
          <a:prstGeom prst="rect">
            <a:avLst/>
          </a:prstGeom>
        </p:spPr>
      </p:pic>
      <p:pic>
        <p:nvPicPr>
          <p:cNvPr id="8" name="Picture 7" descr="In addition to a proper guardrail system, the contractor has also established a &quot;lobby&quot; to prevent unauthorized access to the work area.">
            <a:extLst>
              <a:ext uri="{FF2B5EF4-FFF2-40B4-BE49-F238E27FC236}">
                <a16:creationId xmlns:a16="http://schemas.microsoft.com/office/drawing/2014/main" id="{A83AED25-23B8-C1B7-84BC-846073149E05}"/>
              </a:ext>
            </a:extLst>
          </p:cNvPr>
          <p:cNvPicPr>
            <a:picLocks noChangeAspect="1"/>
          </p:cNvPicPr>
          <p:nvPr/>
        </p:nvPicPr>
        <p:blipFill>
          <a:blip r:embed="rId5"/>
          <a:stretch>
            <a:fillRect/>
          </a:stretch>
        </p:blipFill>
        <p:spPr>
          <a:xfrm>
            <a:off x="8043310" y="3548270"/>
            <a:ext cx="1749704" cy="2682472"/>
          </a:xfrm>
          <a:prstGeom prst="rect">
            <a:avLst/>
          </a:prstGeom>
        </p:spPr>
      </p:pic>
      <p:pic>
        <p:nvPicPr>
          <p:cNvPr id="5" name="Picture 4">
            <a:extLst>
              <a:ext uri="{FF2B5EF4-FFF2-40B4-BE49-F238E27FC236}">
                <a16:creationId xmlns:a16="http://schemas.microsoft.com/office/drawing/2014/main" id="{CF8C7933-9241-5EB6-EB4E-9B60ABBC67D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6868822" y="2175702"/>
            <a:ext cx="944962" cy="499915"/>
          </a:xfrm>
          <a:prstGeom prst="rect">
            <a:avLst/>
          </a:prstGeom>
        </p:spPr>
      </p:pic>
      <p:pic>
        <p:nvPicPr>
          <p:cNvPr id="7" name="Picture 6">
            <a:extLst>
              <a:ext uri="{FF2B5EF4-FFF2-40B4-BE49-F238E27FC236}">
                <a16:creationId xmlns:a16="http://schemas.microsoft.com/office/drawing/2014/main" id="{B729B97E-AC1D-7B6C-D63B-C537F51E7002}"/>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671811" y="2175701"/>
            <a:ext cx="944962" cy="499915"/>
          </a:xfrm>
          <a:prstGeom prst="rect">
            <a:avLst/>
          </a:prstGeom>
        </p:spPr>
      </p:pic>
      <p:pic>
        <p:nvPicPr>
          <p:cNvPr id="9" name="Picture 8">
            <a:extLst>
              <a:ext uri="{FF2B5EF4-FFF2-40B4-BE49-F238E27FC236}">
                <a16:creationId xmlns:a16="http://schemas.microsoft.com/office/drawing/2014/main" id="{4EA2D608-C6F8-92C6-9A07-73C2FFFF119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103418" y="4389591"/>
            <a:ext cx="1493649" cy="499915"/>
          </a:xfrm>
          <a:prstGeom prst="rect">
            <a:avLst/>
          </a:prstGeom>
        </p:spPr>
      </p:pic>
      <p:sp>
        <p:nvSpPr>
          <p:cNvPr id="2" name="Google Shape;72;p2">
            <a:extLst>
              <a:ext uri="{FF2B5EF4-FFF2-40B4-BE49-F238E27FC236}">
                <a16:creationId xmlns:a16="http://schemas.microsoft.com/office/drawing/2014/main" id="{EB2A52FA-9030-FE47-C6B9-12C98D4CACD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000"/>
              <a:buFont typeface="Nunito Light"/>
              <a:buNone/>
              <a:tabLst/>
              <a:defRPr/>
            </a:pPr>
            <a:r>
              <a:rPr kumimoji="0" lang="en-US" sz="1000" b="0" i="0" u="none" strike="noStrike" kern="0" cap="none" spc="0" normalizeH="0" baseline="0" noProof="0" dirty="0">
                <a:ln>
                  <a:noFill/>
                </a:ln>
                <a:solidFill>
                  <a:prstClr val="black"/>
                </a:solidFill>
                <a:effectLst/>
                <a:uLnTx/>
                <a:uFillTx/>
                <a:latin typeface="Nunito Light"/>
                <a:ea typeface="Nunito Light"/>
                <a:cs typeface="Nunito Light"/>
                <a:sym typeface="Nunito Light"/>
              </a:rPr>
              <a:t>Duty to Have Fall Protection</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374948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5" name="Google Shape;135;p10"/>
          <p:cNvSpPr txBox="1">
            <a:spLocks noGrp="1"/>
          </p:cNvSpPr>
          <p:nvPr>
            <p:ph type="title" idx="4294967295"/>
          </p:nvPr>
        </p:nvSpPr>
        <p:spPr>
          <a:xfrm>
            <a:off x="1023938" y="460375"/>
            <a:ext cx="8355012"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1200" cap="none" spc="0" normalizeH="0" baseline="0" noProof="0" dirty="0">
                <a:ln>
                  <a:noFill/>
                </a:ln>
                <a:solidFill>
                  <a:schemeClr val="dk1"/>
                </a:solidFill>
                <a:effectLst/>
                <a:uLnTx/>
                <a:uFillTx/>
                <a:latin typeface="Arial"/>
                <a:ea typeface="Arial"/>
                <a:cs typeface="Arial"/>
                <a:sym typeface="Arial"/>
              </a:rPr>
              <a:t>Duty to Have Fall Protection </a:t>
            </a:r>
            <a:r>
              <a:rPr kumimoji="0" lang="en-US" sz="4400" b="1" i="0" u="none" strike="noStrike" kern="1200" cap="none" spc="0" normalizeH="0" baseline="0" noProof="0" dirty="0">
                <a:ln>
                  <a:noFill/>
                </a:ln>
                <a:solidFill>
                  <a:schemeClr val="bg1"/>
                </a:solidFill>
                <a:effectLst/>
                <a:uLnTx/>
                <a:uFillTx/>
                <a:latin typeface="Arial"/>
                <a:ea typeface="Arial"/>
                <a:cs typeface="Arial"/>
                <a:sym typeface="Arial"/>
              </a:rPr>
              <a:t>15</a:t>
            </a:r>
          </a:p>
        </p:txBody>
      </p:sp>
      <p:sp>
        <p:nvSpPr>
          <p:cNvPr id="134" name="Google Shape;134;p10"/>
          <p:cNvSpPr txBox="1">
            <a:spLocks noGrp="1"/>
          </p:cNvSpPr>
          <p:nvPr>
            <p:ph type="body" idx="1"/>
          </p:nvPr>
        </p:nvSpPr>
        <p:spPr>
          <a:xfrm>
            <a:off x="318236" y="1457048"/>
            <a:ext cx="6089446" cy="4667026"/>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spcAft>
                <a:spcPts val="0"/>
              </a:spcAft>
              <a:buClr>
                <a:srgbClr val="FF0000"/>
              </a:buClr>
              <a:buSzPts val="3600"/>
              <a:buFont typeface="Arial"/>
              <a:buChar char="•"/>
            </a:pPr>
            <a:r>
              <a:rPr lang="en-US" sz="2400" dirty="0">
                <a:latin typeface="Arial" panose="020B0604020202020204" pitchFamily="34" charset="0"/>
                <a:cs typeface="Arial" panose="020B0604020202020204" pitchFamily="34" charset="0"/>
              </a:rPr>
              <a:t>Elevator </a:t>
            </a:r>
            <a:r>
              <a:rPr lang="en-US" sz="2400" dirty="0" err="1">
                <a:latin typeface="Arial" panose="020B0604020202020204" pitchFamily="34" charset="0"/>
                <a:cs typeface="Arial" panose="020B0604020202020204" pitchFamily="34" charset="0"/>
              </a:rPr>
              <a:t>Hoistways</a:t>
            </a:r>
            <a:r>
              <a:rPr lang="en-US" sz="2400" dirty="0">
                <a:latin typeface="Arial" panose="020B0604020202020204" pitchFamily="34" charset="0"/>
                <a:cs typeface="Arial" panose="020B0604020202020204" pitchFamily="34" charset="0"/>
              </a:rPr>
              <a:t> (falling objects) – 29 CFR 1926.501(c) – (c)3</a:t>
            </a:r>
            <a:endParaRPr sz="2400" dirty="0">
              <a:latin typeface="Arial" panose="020B0604020202020204" pitchFamily="34" charset="0"/>
              <a:cs typeface="Arial" panose="020B0604020202020204" pitchFamily="34" charset="0"/>
            </a:endParaRPr>
          </a:p>
          <a:p>
            <a:pPr marL="914400" lvl="2" indent="-228600" algn="l" rtl="0">
              <a:spcBef>
                <a:spcPts val="0"/>
              </a:spcBef>
              <a:spcAft>
                <a:spcPts val="0"/>
              </a:spcAft>
              <a:buClr>
                <a:schemeClr val="dk1"/>
              </a:buClr>
              <a:buSzPts val="2000"/>
              <a:buChar char="o"/>
            </a:pPr>
            <a:r>
              <a:rPr lang="en-US" sz="2400" dirty="0">
                <a:latin typeface="Arial" panose="020B0604020202020204" pitchFamily="34" charset="0"/>
                <a:cs typeface="Arial" panose="020B0604020202020204" pitchFamily="34" charset="0"/>
              </a:rPr>
              <a:t>When an employee is exposed to falling objects, the employer shall have each employee wear a hard hat and shall implement one of the following measures:</a:t>
            </a:r>
          </a:p>
          <a:p>
            <a:pPr marL="1371600" lvl="3" indent="-228600">
              <a:lnSpc>
                <a:spcPct val="100000"/>
              </a:lnSpc>
              <a:spcBef>
                <a:spcPts val="0"/>
              </a:spcBef>
              <a:buSzPts val="2000"/>
              <a:buChar char="o"/>
            </a:pPr>
            <a:r>
              <a:rPr lang="en-US" sz="2400" dirty="0">
                <a:latin typeface="Arial" panose="020B0604020202020204" pitchFamily="34" charset="0"/>
                <a:cs typeface="Arial" panose="020B0604020202020204" pitchFamily="34" charset="0"/>
              </a:rPr>
              <a:t>Erect toe-boards, screens, or guardrail systems to prevent objects from falling from higher levels</a:t>
            </a:r>
          </a:p>
          <a:p>
            <a:pPr marL="1371600" lvl="3" indent="-228600">
              <a:lnSpc>
                <a:spcPct val="100000"/>
              </a:lnSpc>
              <a:spcBef>
                <a:spcPts val="0"/>
              </a:spcBef>
              <a:buSzPts val="2000"/>
              <a:buChar char="o"/>
            </a:pPr>
            <a:r>
              <a:rPr lang="en-US" sz="2400" dirty="0">
                <a:latin typeface="Arial" panose="020B0604020202020204" pitchFamily="34" charset="0"/>
                <a:cs typeface="Arial" panose="020B0604020202020204" pitchFamily="34" charset="0"/>
              </a:rPr>
              <a:t>Barricade the area to which objects could fall</a:t>
            </a:r>
          </a:p>
        </p:txBody>
      </p:sp>
      <p:pic>
        <p:nvPicPr>
          <p:cNvPr id="4" name="Picture 3" descr="The hoistway is equipped with  mesh to protect against falling object hazards hazards.">
            <a:extLst>
              <a:ext uri="{FF2B5EF4-FFF2-40B4-BE49-F238E27FC236}">
                <a16:creationId xmlns:a16="http://schemas.microsoft.com/office/drawing/2014/main" id="{24E2681E-9B20-8BBF-5C77-074B906C8FA9}"/>
              </a:ext>
            </a:extLst>
          </p:cNvPr>
          <p:cNvPicPr>
            <a:picLocks noChangeAspect="1"/>
          </p:cNvPicPr>
          <p:nvPr/>
        </p:nvPicPr>
        <p:blipFill>
          <a:blip r:embed="rId3"/>
          <a:stretch>
            <a:fillRect/>
          </a:stretch>
        </p:blipFill>
        <p:spPr>
          <a:xfrm>
            <a:off x="6603629" y="1495354"/>
            <a:ext cx="2341067" cy="1926503"/>
          </a:xfrm>
          <a:prstGeom prst="rect">
            <a:avLst/>
          </a:prstGeom>
        </p:spPr>
      </p:pic>
      <p:pic>
        <p:nvPicPr>
          <p:cNvPr id="6" name="Picture 5" descr="Barricading the area from can also prevent hazards associated with falling objects.">
            <a:extLst>
              <a:ext uri="{FF2B5EF4-FFF2-40B4-BE49-F238E27FC236}">
                <a16:creationId xmlns:a16="http://schemas.microsoft.com/office/drawing/2014/main" id="{1E37637F-6060-EACB-DE06-C70C3CD7E391}"/>
              </a:ext>
            </a:extLst>
          </p:cNvPr>
          <p:cNvPicPr>
            <a:picLocks noChangeAspect="1"/>
          </p:cNvPicPr>
          <p:nvPr/>
        </p:nvPicPr>
        <p:blipFill>
          <a:blip r:embed="rId4"/>
          <a:stretch>
            <a:fillRect/>
          </a:stretch>
        </p:blipFill>
        <p:spPr>
          <a:xfrm>
            <a:off x="9380505" y="1501928"/>
            <a:ext cx="2039412" cy="1959270"/>
          </a:xfrm>
          <a:prstGeom prst="rect">
            <a:avLst/>
          </a:prstGeom>
        </p:spPr>
      </p:pic>
      <p:pic>
        <p:nvPicPr>
          <p:cNvPr id="8" name="Picture 7" descr="The contractor has established a &quot;lobby&quot; area to prevent unauthorized access to the work area and falling object hazards.">
            <a:extLst>
              <a:ext uri="{FF2B5EF4-FFF2-40B4-BE49-F238E27FC236}">
                <a16:creationId xmlns:a16="http://schemas.microsoft.com/office/drawing/2014/main" id="{A83AED25-23B8-C1B7-84BC-846073149E05}"/>
              </a:ext>
            </a:extLst>
          </p:cNvPr>
          <p:cNvPicPr>
            <a:picLocks noChangeAspect="1"/>
          </p:cNvPicPr>
          <p:nvPr/>
        </p:nvPicPr>
        <p:blipFill>
          <a:blip r:embed="rId5"/>
          <a:stretch>
            <a:fillRect/>
          </a:stretch>
        </p:blipFill>
        <p:spPr>
          <a:xfrm>
            <a:off x="8139575" y="3548270"/>
            <a:ext cx="1749704" cy="2682472"/>
          </a:xfrm>
          <a:prstGeom prst="rect">
            <a:avLst/>
          </a:prstGeom>
        </p:spPr>
      </p:pic>
      <p:pic>
        <p:nvPicPr>
          <p:cNvPr id="5" name="Picture 4">
            <a:extLst>
              <a:ext uri="{FF2B5EF4-FFF2-40B4-BE49-F238E27FC236}">
                <a16:creationId xmlns:a16="http://schemas.microsoft.com/office/drawing/2014/main" id="{CF8C7933-9241-5EB6-EB4E-9B60ABBC67DB}"/>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7578235" y="2458606"/>
            <a:ext cx="944962" cy="499915"/>
          </a:xfrm>
          <a:prstGeom prst="rect">
            <a:avLst/>
          </a:prstGeom>
        </p:spPr>
      </p:pic>
      <p:pic>
        <p:nvPicPr>
          <p:cNvPr id="7" name="Picture 6">
            <a:extLst>
              <a:ext uri="{FF2B5EF4-FFF2-40B4-BE49-F238E27FC236}">
                <a16:creationId xmlns:a16="http://schemas.microsoft.com/office/drawing/2014/main" id="{B729B97E-AC1D-7B6C-D63B-C537F51E7002}"/>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9576452" y="2441867"/>
            <a:ext cx="944962" cy="499915"/>
          </a:xfrm>
          <a:prstGeom prst="rect">
            <a:avLst/>
          </a:prstGeom>
        </p:spPr>
      </p:pic>
      <p:pic>
        <p:nvPicPr>
          <p:cNvPr id="9" name="Picture 8">
            <a:extLst>
              <a:ext uri="{FF2B5EF4-FFF2-40B4-BE49-F238E27FC236}">
                <a16:creationId xmlns:a16="http://schemas.microsoft.com/office/drawing/2014/main" id="{4EA2D608-C6F8-92C6-9A07-73C2FFFF1199}"/>
              </a:ext>
              <a:ext uri="{C183D7F6-B498-43B3-948B-1728B52AA6E4}">
                <adec:decorative xmlns:adec="http://schemas.microsoft.com/office/drawing/2017/decorative" val="1"/>
              </a:ext>
            </a:extLst>
          </p:cNvPr>
          <p:cNvPicPr>
            <a:picLocks noChangeAspect="1"/>
          </p:cNvPicPr>
          <p:nvPr/>
        </p:nvPicPr>
        <p:blipFill>
          <a:blip r:embed="rId8"/>
          <a:stretch>
            <a:fillRect/>
          </a:stretch>
        </p:blipFill>
        <p:spPr>
          <a:xfrm>
            <a:off x="8199683" y="4389591"/>
            <a:ext cx="1493649" cy="499915"/>
          </a:xfrm>
          <a:prstGeom prst="rect">
            <a:avLst/>
          </a:prstGeom>
        </p:spPr>
      </p:pic>
      <p:sp>
        <p:nvSpPr>
          <p:cNvPr id="2" name="Google Shape;72;p2">
            <a:extLst>
              <a:ext uri="{FF2B5EF4-FFF2-40B4-BE49-F238E27FC236}">
                <a16:creationId xmlns:a16="http://schemas.microsoft.com/office/drawing/2014/main" id="{7E37F9AB-6883-18FA-351D-8EF0D2031825}"/>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90000"/>
              </a:lnSpc>
              <a:spcBef>
                <a:spcPts val="0"/>
              </a:spcBef>
              <a:spcAft>
                <a:spcPts val="0"/>
              </a:spcAft>
              <a:buClr>
                <a:prstClr val="black"/>
              </a:buClr>
              <a:buSzPts val="1000"/>
              <a:buFont typeface="Nunito Light"/>
              <a:buNone/>
              <a:tabLst/>
              <a:defRPr/>
            </a:pPr>
            <a:r>
              <a:rPr kumimoji="0" lang="en-US" sz="1000" b="0" i="0" u="none" strike="noStrike" kern="0" cap="none" spc="0" normalizeH="0" baseline="0" noProof="0" dirty="0">
                <a:ln>
                  <a:noFill/>
                </a:ln>
                <a:solidFill>
                  <a:prstClr val="black"/>
                </a:solidFill>
                <a:effectLst/>
                <a:uLnTx/>
                <a:uFillTx/>
                <a:latin typeface="Nunito Light"/>
                <a:ea typeface="Nunito Light"/>
                <a:cs typeface="Nunito Light"/>
                <a:sym typeface="Nunito Light"/>
              </a:rPr>
              <a:t>Duty to Have Fall Protection</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9948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2" name="Google Shape;222;p20"/>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Protection from Falling Objects</a:t>
            </a:r>
          </a:p>
        </p:txBody>
      </p:sp>
      <p:sp>
        <p:nvSpPr>
          <p:cNvPr id="221" name="Google Shape;221;p20"/>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rPr>
              <a:t>Guardrails – 29 CFR 1926.502(j)(5) </a:t>
            </a:r>
            <a:endParaRPr sz="2400"/>
          </a:p>
          <a:p>
            <a:pPr marL="914400" lvl="2" indent="-228600" algn="l" rtl="0">
              <a:spcBef>
                <a:spcPts val="600"/>
              </a:spcBef>
              <a:spcAft>
                <a:spcPts val="600"/>
              </a:spcAft>
              <a:buClr>
                <a:srgbClr val="000000"/>
              </a:buClr>
              <a:buSzPts val="2000"/>
              <a:buChar char="o"/>
            </a:pPr>
            <a:r>
              <a:rPr lang="en-US" sz="2400" b="0" i="0" u="none" strike="noStrike">
                <a:solidFill>
                  <a:srgbClr val="000000"/>
                </a:solidFill>
              </a:rPr>
              <a:t>When guardrail systems are used to prevent materials from falling from one level to another, any openings must be small enough to prevent passage of falling objects. </a:t>
            </a:r>
            <a:endParaRPr sz="2400"/>
          </a:p>
        </p:txBody>
      </p:sp>
      <p:sp>
        <p:nvSpPr>
          <p:cNvPr id="2" name="Google Shape;72;p2">
            <a:extLst>
              <a:ext uri="{FF2B5EF4-FFF2-40B4-BE49-F238E27FC236}">
                <a16:creationId xmlns:a16="http://schemas.microsoft.com/office/drawing/2014/main" id="{60F7F860-5850-FD30-EC66-56286AD4030A}"/>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9" name="Google Shape;229;p21"/>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Protection from Falling Objects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2</a:t>
            </a:r>
          </a:p>
        </p:txBody>
      </p:sp>
      <p:sp>
        <p:nvSpPr>
          <p:cNvPr id="228" name="Google Shape;228;p21"/>
          <p:cNvSpPr txBox="1">
            <a:spLocks noGrp="1"/>
          </p:cNvSpPr>
          <p:nvPr>
            <p:ph type="body" idx="1"/>
          </p:nvPr>
        </p:nvSpPr>
        <p:spPr>
          <a:xfrm>
            <a:off x="1024320" y="1871831"/>
            <a:ext cx="9660804" cy="4234679"/>
          </a:xfrm>
          <a:prstGeom prst="rect">
            <a:avLst/>
          </a:prstGeom>
          <a:noFill/>
          <a:ln>
            <a:noFill/>
          </a:ln>
        </p:spPr>
        <p:txBody>
          <a:bodyPr spcFirstLastPara="1" wrap="square" lIns="91425" tIns="45700" rIns="91425" bIns="45700" anchor="t" anchorCtr="0">
            <a:normAutofit lnSpcReduction="10000"/>
          </a:bodyPr>
          <a:lstStyle/>
          <a:p>
            <a:pPr marL="285750" lvl="0" indent="-285750" algn="l" rtl="0">
              <a:lnSpc>
                <a:spcPct val="100000"/>
              </a:lnSpc>
              <a:spcBef>
                <a:spcPts val="600"/>
              </a:spcBef>
              <a:spcAft>
                <a:spcPts val="600"/>
              </a:spcAft>
              <a:buClr>
                <a:srgbClr val="FF0000"/>
              </a:buClr>
              <a:buSzPts val="3600"/>
              <a:buFont typeface="Arial"/>
              <a:buChar char="•"/>
            </a:pPr>
            <a:r>
              <a:rPr lang="en-US" sz="2400" b="1" i="0" u="none" strike="noStrike">
                <a:solidFill>
                  <a:srgbClr val="000000"/>
                </a:solidFill>
                <a:latin typeface="+mn-lt"/>
              </a:rPr>
              <a:t>Roofing Work – 29 CFR 1926.502(j)(7) </a:t>
            </a:r>
            <a:endParaRPr sz="2400">
              <a:latin typeface="+mn-lt"/>
            </a:endParaRPr>
          </a:p>
          <a:p>
            <a:pPr marL="914400" lvl="2" indent="-228600" algn="l" rtl="0">
              <a:spcBef>
                <a:spcPts val="600"/>
              </a:spcBef>
              <a:spcAft>
                <a:spcPts val="600"/>
              </a:spcAft>
              <a:buClr>
                <a:srgbClr val="000000"/>
              </a:buClr>
              <a:buSzPts val="2000"/>
              <a:buChar char="o"/>
            </a:pPr>
            <a:r>
              <a:rPr lang="en-US" sz="2400" b="0" i="0" u="none" strike="noStrike">
                <a:solidFill>
                  <a:srgbClr val="000000"/>
                </a:solidFill>
                <a:latin typeface="+mn-lt"/>
              </a:rPr>
              <a:t>During roofing work, materials and equipment must not be stored within 6 feet of a roof edge unless guardrail systems are erected at the edge. Any materials piled, grouped, or stacked near a roof edge must be stable and self-supporting. </a:t>
            </a:r>
            <a:endParaRPr sz="2400">
              <a:latin typeface="+mn-lt"/>
            </a:endParaRPr>
          </a:p>
          <a:p>
            <a:pPr marL="285750" lvl="0" indent="-76200" algn="l" rtl="0">
              <a:lnSpc>
                <a:spcPct val="100000"/>
              </a:lnSpc>
              <a:spcBef>
                <a:spcPts val="600"/>
              </a:spcBef>
              <a:spcAft>
                <a:spcPts val="600"/>
              </a:spcAft>
              <a:buClr>
                <a:srgbClr val="FF0000"/>
              </a:buClr>
              <a:buSzPts val="3300"/>
              <a:buFont typeface="Arial"/>
              <a:buNone/>
            </a:pPr>
            <a:endParaRPr sz="2400">
              <a:solidFill>
                <a:srgbClr val="000000"/>
              </a:solidFill>
              <a:latin typeface="+mn-lt"/>
            </a:endParaRPr>
          </a:p>
          <a:p>
            <a:pPr marL="285750" lvl="0" indent="-285750" algn="l" rtl="0">
              <a:lnSpc>
                <a:spcPct val="100000"/>
              </a:lnSpc>
              <a:spcBef>
                <a:spcPts val="600"/>
              </a:spcBef>
              <a:spcAft>
                <a:spcPts val="600"/>
              </a:spcAft>
              <a:buClr>
                <a:srgbClr val="FF0000"/>
              </a:buClr>
              <a:buSzPts val="3600"/>
              <a:buFont typeface="Arial"/>
              <a:buChar char="•"/>
            </a:pPr>
            <a:r>
              <a:rPr lang="en-US" sz="2400" b="1">
                <a:latin typeface="+mn-lt"/>
                <a:ea typeface="Arial"/>
                <a:cs typeface="Arial"/>
                <a:sym typeface="Arial"/>
              </a:rPr>
              <a:t>Canopies – 29 CFR 1926.502(j)(8)</a:t>
            </a:r>
            <a:endParaRPr sz="2400">
              <a:latin typeface="+mn-lt"/>
            </a:endParaRPr>
          </a:p>
          <a:p>
            <a:pPr marL="914400" lvl="2" indent="-228600" algn="l" rtl="0">
              <a:spcBef>
                <a:spcPts val="600"/>
              </a:spcBef>
              <a:spcAft>
                <a:spcPts val="600"/>
              </a:spcAft>
              <a:buClr>
                <a:schemeClr val="dk1"/>
              </a:buClr>
              <a:buSzPts val="2000"/>
              <a:buChar char="o"/>
            </a:pPr>
            <a:r>
              <a:rPr lang="en-US" sz="2400">
                <a:latin typeface="+mn-lt"/>
                <a:ea typeface="Arial"/>
                <a:cs typeface="Arial"/>
                <a:sym typeface="Arial"/>
              </a:rPr>
              <a:t>When used as protection from falling objects, canopies must be strong enough to prevent collapse and to prevent penetration by any objects that may fall onto them.</a:t>
            </a:r>
            <a:endParaRPr sz="2400">
              <a:latin typeface="+mn-lt"/>
            </a:endParaRPr>
          </a:p>
          <a:p>
            <a:pPr marL="285750" lvl="0" indent="-76200" algn="l" rtl="0">
              <a:lnSpc>
                <a:spcPct val="90000"/>
              </a:lnSpc>
              <a:spcBef>
                <a:spcPts val="1000"/>
              </a:spcBef>
              <a:spcAft>
                <a:spcPts val="0"/>
              </a:spcAft>
              <a:buClr>
                <a:srgbClr val="FF0000"/>
              </a:buClr>
              <a:buSzPts val="3300"/>
              <a:buFont typeface="Arial"/>
              <a:buNone/>
            </a:pPr>
            <a:endParaRPr sz="2200" b="0" i="0" u="none" strike="noStrike">
              <a:solidFill>
                <a:srgbClr val="000000"/>
              </a:solidFill>
            </a:endParaRPr>
          </a:p>
        </p:txBody>
      </p:sp>
      <p:sp>
        <p:nvSpPr>
          <p:cNvPr id="2" name="Google Shape;72;p2">
            <a:extLst>
              <a:ext uri="{FF2B5EF4-FFF2-40B4-BE49-F238E27FC236}">
                <a16:creationId xmlns:a16="http://schemas.microsoft.com/office/drawing/2014/main" id="{7065BA6A-B458-4A28-ED98-0B6E7884869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6" name="Google Shape;236;p22"/>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0"/>
              </a:spcBef>
              <a:spcAft>
                <a:spcPts val="0"/>
              </a:spcAft>
              <a:buClr>
                <a:schemeClr val="dk1"/>
              </a:buClr>
              <a:buSzPct val="1000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Protection from Falling Objects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3</a:t>
            </a:r>
          </a:p>
        </p:txBody>
      </p:sp>
      <p:sp>
        <p:nvSpPr>
          <p:cNvPr id="235" name="Google Shape;235;p22"/>
          <p:cNvSpPr txBox="1">
            <a:spLocks noGrp="1"/>
          </p:cNvSpPr>
          <p:nvPr>
            <p:ph type="body" idx="1"/>
          </p:nvPr>
        </p:nvSpPr>
        <p:spPr>
          <a:xfrm>
            <a:off x="1024320" y="1510882"/>
            <a:ext cx="9660804" cy="4234679"/>
          </a:xfrm>
          <a:prstGeom prst="rect">
            <a:avLst/>
          </a:prstGeom>
          <a:noFill/>
          <a:ln>
            <a:noFill/>
          </a:ln>
        </p:spPr>
        <p:txBody>
          <a:bodyPr spcFirstLastPara="1" wrap="square" lIns="91425" tIns="45700" rIns="91425" bIns="45700" anchor="t" anchorCtr="0">
            <a:noAutofit/>
          </a:bodyPr>
          <a:lstStyle/>
          <a:p>
            <a:pPr marL="285750" lvl="0" indent="-285750" algn="l" rtl="0">
              <a:lnSpc>
                <a:spcPct val="100000"/>
              </a:lnSpc>
              <a:spcBef>
                <a:spcPts val="0"/>
              </a:spcBef>
              <a:buClr>
                <a:srgbClr val="FF0000"/>
              </a:buClr>
              <a:buSzPts val="3600"/>
              <a:buFont typeface="Arial"/>
              <a:buChar char="•"/>
            </a:pPr>
            <a:r>
              <a:rPr lang="en-US" sz="2400" b="1" i="0" u="none" strike="noStrike" dirty="0" err="1">
                <a:solidFill>
                  <a:srgbClr val="000000"/>
                </a:solidFill>
                <a:latin typeface="+mn-lt"/>
              </a:rPr>
              <a:t>Toeboards</a:t>
            </a:r>
            <a:r>
              <a:rPr lang="en-US" sz="2400" b="1" i="0" u="none" strike="noStrike" dirty="0">
                <a:solidFill>
                  <a:srgbClr val="000000"/>
                </a:solidFill>
                <a:latin typeface="+mn-lt"/>
              </a:rPr>
              <a:t> – 29 CFR 1926.502(j)(1) through (4) </a:t>
            </a:r>
            <a:endParaRPr sz="2400" dirty="0">
              <a:latin typeface="+mn-lt"/>
            </a:endParaRPr>
          </a:p>
          <a:p>
            <a:pPr marL="914400" lvl="2" indent="-228600" algn="l" rtl="0">
              <a:spcBef>
                <a:spcPts val="0"/>
              </a:spcBef>
              <a:buClr>
                <a:srgbClr val="000000"/>
              </a:buClr>
              <a:buSzPts val="2000"/>
              <a:buChar char="o"/>
            </a:pPr>
            <a:r>
              <a:rPr lang="en-US" sz="2400" b="0" i="0" u="none" strike="noStrike" dirty="0">
                <a:solidFill>
                  <a:srgbClr val="000000"/>
                </a:solidFill>
                <a:latin typeface="+mn-lt"/>
              </a:rPr>
              <a:t>When </a:t>
            </a:r>
            <a:r>
              <a:rPr lang="en-US" sz="2400" b="0" i="0" u="none" strike="noStrike" dirty="0" err="1">
                <a:solidFill>
                  <a:srgbClr val="000000"/>
                </a:solidFill>
                <a:latin typeface="+mn-lt"/>
              </a:rPr>
              <a:t>toeboards</a:t>
            </a:r>
            <a:r>
              <a:rPr lang="en-US" sz="2400" b="0" i="0" u="none" strike="noStrike" dirty="0">
                <a:solidFill>
                  <a:srgbClr val="000000"/>
                </a:solidFill>
                <a:latin typeface="+mn-lt"/>
              </a:rPr>
              <a:t> are used as protection from falling objects, they must be erected along the edges of the overhead walking or working surface for a distance sufficient to protect workers working below. Other criteria include:</a:t>
            </a:r>
            <a:r>
              <a:rPr lang="en-US" sz="2400" b="0" i="0" u="none" strike="noStrike" dirty="0">
                <a:solidFill>
                  <a:srgbClr val="4E7D6F"/>
                </a:solidFill>
                <a:latin typeface="+mn-lt"/>
              </a:rPr>
              <a:t> </a:t>
            </a:r>
            <a:endParaRPr sz="2400" dirty="0">
              <a:latin typeface="+mn-lt"/>
            </a:endParaRPr>
          </a:p>
          <a:p>
            <a:pPr marL="1600200" lvl="3" indent="-228600" algn="l" rtl="0">
              <a:lnSpc>
                <a:spcPct val="100000"/>
              </a:lnSpc>
              <a:spcBef>
                <a:spcPts val="0"/>
              </a:spcBef>
              <a:buClr>
                <a:srgbClr val="000000"/>
              </a:buClr>
              <a:buSzPts val="1800"/>
              <a:buChar char="•"/>
            </a:pPr>
            <a:r>
              <a:rPr lang="en-US" sz="2400" b="0" i="0" u="none" strike="noStrike" dirty="0">
                <a:solidFill>
                  <a:srgbClr val="000000"/>
                </a:solidFill>
                <a:latin typeface="+mn-lt"/>
                <a:ea typeface="Arial"/>
                <a:cs typeface="Arial"/>
                <a:sym typeface="Arial"/>
              </a:rPr>
              <a:t>50 pounds. </a:t>
            </a:r>
            <a:r>
              <a:rPr lang="en-US" sz="2400" b="0" i="0" u="none" strike="noStrike" dirty="0">
                <a:solidFill>
                  <a:srgbClr val="4E7D6F"/>
                </a:solidFill>
                <a:latin typeface="+mn-lt"/>
                <a:ea typeface="Arial"/>
                <a:cs typeface="Arial"/>
                <a:sym typeface="Arial"/>
              </a:rPr>
              <a:t> </a:t>
            </a:r>
            <a:endParaRPr sz="2400" dirty="0">
              <a:latin typeface="+mn-lt"/>
            </a:endParaRPr>
          </a:p>
          <a:p>
            <a:pPr marL="1600200" lvl="3" indent="-228600" algn="l" rtl="0">
              <a:lnSpc>
                <a:spcPct val="100000"/>
              </a:lnSpc>
              <a:spcBef>
                <a:spcPts val="0"/>
              </a:spcBef>
              <a:buClr>
                <a:srgbClr val="000000"/>
              </a:buClr>
              <a:buSzPts val="1800"/>
              <a:buChar char="•"/>
            </a:pPr>
            <a:r>
              <a:rPr lang="en-US" sz="2400" dirty="0">
                <a:solidFill>
                  <a:srgbClr val="000000"/>
                </a:solidFill>
                <a:latin typeface="+mn-lt"/>
                <a:ea typeface="Arial"/>
                <a:cs typeface="Arial"/>
                <a:sym typeface="Arial"/>
              </a:rPr>
              <a:t>A</a:t>
            </a:r>
            <a:r>
              <a:rPr lang="en-US" sz="2400" b="0" i="0" u="none" strike="noStrike" dirty="0">
                <a:solidFill>
                  <a:srgbClr val="000000"/>
                </a:solidFill>
                <a:latin typeface="+mn-lt"/>
                <a:ea typeface="Arial"/>
                <a:cs typeface="Arial"/>
                <a:sym typeface="Arial"/>
              </a:rPr>
              <a:t>t least 3.5 inches </a:t>
            </a:r>
            <a:endParaRPr sz="2400" dirty="0">
              <a:latin typeface="+mn-lt"/>
            </a:endParaRPr>
          </a:p>
          <a:p>
            <a:pPr marL="1600200" lvl="3" indent="-228600" algn="l" rtl="0">
              <a:lnSpc>
                <a:spcPct val="100000"/>
              </a:lnSpc>
              <a:spcBef>
                <a:spcPts val="0"/>
              </a:spcBef>
              <a:buClr>
                <a:schemeClr val="dk1"/>
              </a:buClr>
              <a:buSzPts val="1800"/>
              <a:buChar char="•"/>
            </a:pPr>
            <a:r>
              <a:rPr lang="en-US" sz="2400" dirty="0">
                <a:latin typeface="+mn-lt"/>
                <a:ea typeface="Arial"/>
                <a:cs typeface="Arial"/>
                <a:sym typeface="Arial"/>
              </a:rPr>
              <a:t>Where tools, equipment, or materials are piled higher than the top edge of a </a:t>
            </a:r>
            <a:r>
              <a:rPr lang="en-US" sz="2400" dirty="0" err="1">
                <a:latin typeface="+mn-lt"/>
                <a:ea typeface="Arial"/>
                <a:cs typeface="Arial"/>
                <a:sym typeface="Arial"/>
              </a:rPr>
              <a:t>toeboard</a:t>
            </a:r>
            <a:r>
              <a:rPr lang="en-US" sz="2400" dirty="0">
                <a:latin typeface="+mn-lt"/>
                <a:ea typeface="Arial"/>
                <a:cs typeface="Arial"/>
                <a:sym typeface="Arial"/>
              </a:rPr>
              <a:t>, paneling or screening must be erected from the walking or working surface or </a:t>
            </a:r>
            <a:r>
              <a:rPr lang="en-US" sz="2400" dirty="0" err="1">
                <a:latin typeface="+mn-lt"/>
                <a:ea typeface="Arial"/>
                <a:cs typeface="Arial"/>
                <a:sym typeface="Arial"/>
              </a:rPr>
              <a:t>toeboard</a:t>
            </a:r>
            <a:r>
              <a:rPr lang="en-US" sz="2400" dirty="0">
                <a:latin typeface="+mn-lt"/>
                <a:ea typeface="Arial"/>
                <a:cs typeface="Arial"/>
                <a:sym typeface="Arial"/>
              </a:rPr>
              <a:t> to the top of a guardrail system’s top rail or </a:t>
            </a:r>
            <a:r>
              <a:rPr lang="en-US" sz="2400" dirty="0" err="1">
                <a:latin typeface="+mn-lt"/>
                <a:ea typeface="Arial"/>
                <a:cs typeface="Arial"/>
                <a:sym typeface="Arial"/>
              </a:rPr>
              <a:t>midrail</a:t>
            </a:r>
            <a:r>
              <a:rPr lang="en-US" sz="2400" dirty="0">
                <a:latin typeface="+mn-lt"/>
                <a:ea typeface="Arial"/>
                <a:cs typeface="Arial"/>
                <a:sym typeface="Arial"/>
              </a:rPr>
              <a:t>, for a distance sufficient to protect workers below. </a:t>
            </a:r>
            <a:endParaRPr sz="2400" dirty="0">
              <a:latin typeface="+mn-lt"/>
            </a:endParaRPr>
          </a:p>
        </p:txBody>
      </p:sp>
      <p:sp>
        <p:nvSpPr>
          <p:cNvPr id="2" name="Google Shape;72;p2">
            <a:extLst>
              <a:ext uri="{FF2B5EF4-FFF2-40B4-BE49-F238E27FC236}">
                <a16:creationId xmlns:a16="http://schemas.microsoft.com/office/drawing/2014/main" id="{4B6D886F-686D-CB8C-5E22-4C15E211DB6F}"/>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23"/>
          <p:cNvSpPr txBox="1">
            <a:spLocks noGrp="1"/>
          </p:cNvSpPr>
          <p:nvPr>
            <p:ph type="title" idx="4294967295"/>
          </p:nvPr>
        </p:nvSpPr>
        <p:spPr>
          <a:xfrm>
            <a:off x="1769754" y="1951984"/>
            <a:ext cx="8354397" cy="3031495"/>
          </a:xfrm>
          <a:prstGeom prst="rect">
            <a:avLst/>
          </a:prstGeom>
          <a:noFill/>
          <a:ln>
            <a:noFill/>
            <a:prstDash/>
          </a:ln>
          <a:effectLst/>
        </p:spPr>
        <p:txBody>
          <a:bodyPr rot="0" spcFirstLastPara="1" vertOverflow="overflow" horzOverflow="overflow" vert="horz" wrap="square" lIns="91425" tIns="45700" rIns="91425" bIns="4570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Questions?</a:t>
            </a:r>
          </a:p>
        </p:txBody>
      </p:sp>
      <p:sp>
        <p:nvSpPr>
          <p:cNvPr id="5" name="Google Shape;72;p2">
            <a:extLst>
              <a:ext uri="{FF2B5EF4-FFF2-40B4-BE49-F238E27FC236}">
                <a16:creationId xmlns:a16="http://schemas.microsoft.com/office/drawing/2014/main" id="{A38EB71D-3B51-B882-2945-43D0F23E9BD4}"/>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3" name="Title 2">
            <a:extLst>
              <a:ext uri="{FF2B5EF4-FFF2-40B4-BE49-F238E27FC236}">
                <a16:creationId xmlns:a16="http://schemas.microsoft.com/office/drawing/2014/main" id="{36A53629-F7AC-634E-B34D-3C2F5A5AE689}"/>
              </a:ext>
            </a:extLst>
          </p:cNvPr>
          <p:cNvSpPr>
            <a:spLocks noGrp="1"/>
          </p:cNvSpPr>
          <p:nvPr>
            <p:ph type="title" idx="4294967295"/>
          </p:nvPr>
        </p:nvSpPr>
        <p:spPr>
          <a:xfrm>
            <a:off x="838200" y="-1325563"/>
            <a:ext cx="10515600" cy="1325563"/>
          </a:xfrm>
          <a:prstGeom prst="rect">
            <a:avLst/>
          </a:prstGeom>
        </p:spPr>
        <p:txBody>
          <a:bodyPr anchor="b"/>
          <a:lstStyle/>
          <a:p>
            <a:r>
              <a:rPr lang="en-US" sz="4400" b="1" dirty="0"/>
              <a:t>What is Fall Protection? </a:t>
            </a:r>
            <a:r>
              <a:rPr lang="en-US" sz="4400" b="1" dirty="0">
                <a:solidFill>
                  <a:schemeClr val="bg1"/>
                </a:solidFill>
              </a:rPr>
              <a:t>2</a:t>
            </a:r>
            <a:endParaRPr lang="en-US" dirty="0">
              <a:solidFill>
                <a:schemeClr val="bg1"/>
              </a:solidFill>
            </a:endParaRPr>
          </a:p>
        </p:txBody>
      </p:sp>
      <p:pic>
        <p:nvPicPr>
          <p:cNvPr id="79" name="Google Shape;79;p3" descr="A beaver with a tree that has fallen across its back."/>
          <p:cNvPicPr preferRelativeResize="0"/>
          <p:nvPr/>
        </p:nvPicPr>
        <p:blipFill rotWithShape="1">
          <a:blip r:embed="rId3">
            <a:alphaModFix/>
          </a:blip>
          <a:srcRect/>
          <a:stretch/>
        </p:blipFill>
        <p:spPr>
          <a:xfrm>
            <a:off x="2046515" y="755974"/>
            <a:ext cx="6994480" cy="5346052"/>
          </a:xfrm>
          <a:prstGeom prst="rect">
            <a:avLst/>
          </a:prstGeom>
          <a:noFill/>
          <a:ln>
            <a:noFill/>
          </a:ln>
        </p:spPr>
      </p:pic>
      <p:sp>
        <p:nvSpPr>
          <p:cNvPr id="2" name="Google Shape;72;p2">
            <a:extLst>
              <a:ext uri="{FF2B5EF4-FFF2-40B4-BE49-F238E27FC236}">
                <a16:creationId xmlns:a16="http://schemas.microsoft.com/office/drawing/2014/main" id="{09803381-F3F3-1797-AE0D-608B69D1EB5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5" name="Google Shape;85;p4"/>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Fall Protection Program</a:t>
            </a:r>
          </a:p>
        </p:txBody>
      </p:sp>
      <p:sp>
        <p:nvSpPr>
          <p:cNvPr id="84" name="Google Shape;84;p4"/>
          <p:cNvSpPr txBox="1">
            <a:spLocks noGrp="1"/>
          </p:cNvSpPr>
          <p:nvPr>
            <p:ph type="body" idx="1"/>
          </p:nvPr>
        </p:nvSpPr>
        <p:spPr>
          <a:xfrm>
            <a:off x="1024325" y="1981200"/>
            <a:ext cx="9660900" cy="4154026"/>
          </a:xfrm>
          <a:prstGeom prst="rect">
            <a:avLst/>
          </a:prstGeom>
          <a:noFill/>
          <a:ln>
            <a:noFill/>
          </a:ln>
        </p:spPr>
        <p:txBody>
          <a:bodyPr spcFirstLastPara="1" wrap="square" lIns="91425" tIns="45700" rIns="91425" bIns="45700" anchor="t" anchorCtr="0">
            <a:normAutofit fontScale="92500" lnSpcReduction="10000"/>
          </a:bodyPr>
          <a:lstStyle/>
          <a:p>
            <a:pPr marL="285750" lvl="0" indent="-311150" algn="l" rtl="0">
              <a:lnSpc>
                <a:spcPct val="100000"/>
              </a:lnSpc>
              <a:spcBef>
                <a:spcPts val="600"/>
              </a:spcBef>
              <a:spcAft>
                <a:spcPts val="600"/>
              </a:spcAft>
              <a:buClr>
                <a:srgbClr val="FF0000"/>
              </a:buClr>
              <a:buSzPts val="3400"/>
              <a:buFont typeface="Arial"/>
              <a:buChar char="•"/>
            </a:pPr>
            <a:r>
              <a:rPr lang="en-US" sz="2600" dirty="0">
                <a:solidFill>
                  <a:schemeClr val="tx1"/>
                </a:solidFill>
                <a:latin typeface="+mn-lt"/>
                <a:ea typeface="Arial"/>
                <a:cs typeface="Arial"/>
                <a:sym typeface="Arial"/>
              </a:rPr>
              <a:t>Does OSHA require your company to have a written Fall Protection/Prevention Program?</a:t>
            </a:r>
            <a:endParaRPr sz="2600" dirty="0">
              <a:solidFill>
                <a:schemeClr val="tx1"/>
              </a:solidFill>
              <a:latin typeface="+mn-lt"/>
            </a:endParaRPr>
          </a:p>
          <a:p>
            <a:pPr marL="914400" lvl="2" indent="-241300" algn="l" rtl="0">
              <a:spcBef>
                <a:spcPts val="600"/>
              </a:spcBef>
              <a:spcAft>
                <a:spcPts val="600"/>
              </a:spcAft>
              <a:buClr>
                <a:schemeClr val="dk1"/>
              </a:buClr>
              <a:buSzPts val="2000"/>
              <a:buChar char="o"/>
            </a:pPr>
            <a:r>
              <a:rPr lang="en-US" sz="2600" dirty="0">
                <a:solidFill>
                  <a:schemeClr val="tx1"/>
                </a:solidFill>
                <a:latin typeface="+mn-lt"/>
                <a:ea typeface="Arial"/>
                <a:cs typeface="Arial"/>
                <a:sym typeface="Arial"/>
              </a:rPr>
              <a:t>No but it does require:</a:t>
            </a:r>
            <a:endParaRPr sz="2600" dirty="0">
              <a:solidFill>
                <a:schemeClr val="tx1"/>
              </a:solidFill>
              <a:latin typeface="+mn-lt"/>
            </a:endParaRPr>
          </a:p>
          <a:p>
            <a:pPr marL="1600200" lvl="3" indent="-241300" algn="l" rtl="0">
              <a:lnSpc>
                <a:spcPct val="100000"/>
              </a:lnSpc>
              <a:spcBef>
                <a:spcPts val="600"/>
              </a:spcBef>
              <a:spcAft>
                <a:spcPts val="600"/>
              </a:spcAft>
              <a:buClr>
                <a:srgbClr val="333333"/>
              </a:buClr>
              <a:buSzPts val="1800"/>
              <a:buChar char="•"/>
            </a:pPr>
            <a:r>
              <a:rPr lang="en-US" sz="2600" b="0" i="0" dirty="0">
                <a:solidFill>
                  <a:schemeClr val="tx1"/>
                </a:solidFill>
                <a:latin typeface="+mn-lt"/>
                <a:ea typeface="Arial"/>
                <a:cs typeface="Arial"/>
                <a:sym typeface="Arial"/>
              </a:rPr>
              <a:t>The employer shall provide a training program for each employee who might be exposed to fall hazards. The program shall enable each employee to recognize the hazards of falling and shall train each employee in the procedures to be followed in order to minimize these hazards.</a:t>
            </a:r>
            <a:r>
              <a:rPr lang="en-US" sz="2600" b="0" i="0" u="none" strike="noStrike" dirty="0">
                <a:solidFill>
                  <a:schemeClr val="tx1"/>
                </a:solidFill>
                <a:effectLst/>
                <a:latin typeface="+mn-lt"/>
              </a:rPr>
              <a:t> </a:t>
            </a:r>
            <a:endParaRPr lang="en-US" sz="2600" dirty="0">
              <a:solidFill>
                <a:schemeClr val="tx1"/>
              </a:solidFill>
              <a:latin typeface="+mn-lt"/>
            </a:endParaRPr>
          </a:p>
          <a:p>
            <a:pPr marL="1600200" lvl="3" indent="-241300" algn="l" rtl="0">
              <a:lnSpc>
                <a:spcPct val="100000"/>
              </a:lnSpc>
              <a:spcBef>
                <a:spcPts val="600"/>
              </a:spcBef>
              <a:spcAft>
                <a:spcPts val="600"/>
              </a:spcAft>
              <a:buClr>
                <a:srgbClr val="333333"/>
              </a:buClr>
              <a:buSzPts val="1800"/>
              <a:buChar char="•"/>
            </a:pPr>
            <a:r>
              <a:rPr lang="en-US" sz="2600" dirty="0">
                <a:solidFill>
                  <a:schemeClr val="tx1"/>
                </a:solidFill>
                <a:latin typeface="+mn-lt"/>
              </a:rPr>
              <a:t>Standard: </a:t>
            </a:r>
            <a:r>
              <a:rPr lang="en-US" sz="2600" b="0" i="0" strike="noStrike" dirty="0">
                <a:solidFill>
                  <a:schemeClr val="tx1"/>
                </a:solidFill>
                <a:effectLst/>
                <a:latin typeface="+mn-lt"/>
              </a:rPr>
              <a:t>1926.503(a)(1)</a:t>
            </a:r>
            <a:endParaRPr sz="2600" dirty="0">
              <a:solidFill>
                <a:schemeClr val="tx1"/>
              </a:solidFill>
              <a:latin typeface="+mn-lt"/>
            </a:endParaRPr>
          </a:p>
          <a:p>
            <a:pPr marL="285750" lvl="0" indent="-171450" algn="l" rtl="0">
              <a:lnSpc>
                <a:spcPct val="90000"/>
              </a:lnSpc>
              <a:spcBef>
                <a:spcPts val="1000"/>
              </a:spcBef>
              <a:spcAft>
                <a:spcPts val="0"/>
              </a:spcAft>
              <a:buClr>
                <a:srgbClr val="FF0000"/>
              </a:buClr>
              <a:buSzPts val="1800"/>
              <a:buFont typeface="Arial"/>
              <a:buNone/>
            </a:pPr>
            <a:endParaRPr sz="1400" dirty="0">
              <a:latin typeface="Arial"/>
              <a:ea typeface="Arial"/>
              <a:cs typeface="Arial"/>
              <a:sym typeface="Arial"/>
            </a:endParaRPr>
          </a:p>
          <a:p>
            <a:pPr marL="0" lvl="0" indent="0" algn="l" rtl="0">
              <a:lnSpc>
                <a:spcPct val="90000"/>
              </a:lnSpc>
              <a:spcBef>
                <a:spcPts val="1000"/>
              </a:spcBef>
              <a:spcAft>
                <a:spcPts val="0"/>
              </a:spcAft>
              <a:buNone/>
            </a:pPr>
            <a:endParaRPr dirty="0">
              <a:latin typeface="Arial"/>
              <a:ea typeface="Arial"/>
              <a:cs typeface="Arial"/>
              <a:sym typeface="Arial"/>
            </a:endParaRPr>
          </a:p>
        </p:txBody>
      </p:sp>
      <p:sp>
        <p:nvSpPr>
          <p:cNvPr id="2" name="Google Shape;72;p2">
            <a:extLst>
              <a:ext uri="{FF2B5EF4-FFF2-40B4-BE49-F238E27FC236}">
                <a16:creationId xmlns:a16="http://schemas.microsoft.com/office/drawing/2014/main" id="{38CC02B6-6F03-4ACA-0716-3B91E0A03DBE}"/>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2" name="Google Shape;92;g18b478cb872_0_0"/>
          <p:cNvSpPr txBox="1">
            <a:spLocks noGrp="1"/>
          </p:cNvSpPr>
          <p:nvPr>
            <p:ph type="title" idx="4294967295"/>
          </p:nvPr>
        </p:nvSpPr>
        <p:spPr>
          <a:xfrm>
            <a:off x="1024320" y="461115"/>
            <a:ext cx="8354400"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Fall Protection Program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2</a:t>
            </a:r>
          </a:p>
        </p:txBody>
      </p:sp>
      <p:sp>
        <p:nvSpPr>
          <p:cNvPr id="91" name="Google Shape;91;g18b478cb872_0_0"/>
          <p:cNvSpPr txBox="1">
            <a:spLocks noGrp="1"/>
          </p:cNvSpPr>
          <p:nvPr>
            <p:ph type="body" idx="1"/>
          </p:nvPr>
        </p:nvSpPr>
        <p:spPr>
          <a:xfrm>
            <a:off x="1024325" y="1937084"/>
            <a:ext cx="9660900" cy="4198239"/>
          </a:xfrm>
          <a:prstGeom prst="rect">
            <a:avLst/>
          </a:prstGeom>
          <a:noFill/>
          <a:ln>
            <a:noFill/>
          </a:ln>
        </p:spPr>
        <p:txBody>
          <a:bodyPr spcFirstLastPara="1" wrap="square" lIns="91425" tIns="45700" rIns="91425" bIns="45700" anchor="t" anchorCtr="0">
            <a:noAutofit/>
          </a:bodyPr>
          <a:lstStyle/>
          <a:p>
            <a:pPr marL="285750" lvl="0" indent="-311150" algn="l" rtl="0">
              <a:lnSpc>
                <a:spcPct val="100000"/>
              </a:lnSpc>
              <a:spcBef>
                <a:spcPts val="600"/>
              </a:spcBef>
              <a:spcAft>
                <a:spcPts val="600"/>
              </a:spcAft>
              <a:buClr>
                <a:srgbClr val="FF0000"/>
              </a:buClr>
              <a:buSzPts val="3400"/>
              <a:buFont typeface="Arial"/>
              <a:buChar char="•"/>
            </a:pPr>
            <a:r>
              <a:rPr lang="en-US" sz="2400">
                <a:latin typeface="+mn-lt"/>
                <a:ea typeface="Arial"/>
                <a:cs typeface="Arial"/>
                <a:sym typeface="Arial"/>
              </a:rPr>
              <a:t>Best practice is to have a written program that describes at minimum:</a:t>
            </a:r>
            <a:endParaRPr sz="2400">
              <a:latin typeface="+mn-lt"/>
            </a:endParaRPr>
          </a:p>
          <a:p>
            <a:pPr marL="914400" lvl="2" indent="-241300" algn="l" rtl="0">
              <a:spcBef>
                <a:spcPts val="600"/>
              </a:spcBef>
              <a:spcAft>
                <a:spcPts val="600"/>
              </a:spcAft>
              <a:buClr>
                <a:srgbClr val="000000"/>
              </a:buClr>
              <a:buSzPts val="2000"/>
              <a:buChar char="o"/>
            </a:pPr>
            <a:r>
              <a:rPr lang="en-US" sz="2400" b="0" i="0" u="none" strike="noStrike">
                <a:solidFill>
                  <a:srgbClr val="000000"/>
                </a:solidFill>
                <a:latin typeface="+mn-lt"/>
                <a:ea typeface="Arial"/>
                <a:cs typeface="Arial"/>
                <a:sym typeface="Arial"/>
              </a:rPr>
              <a:t>Hierarchy of Fall Protection Controls;</a:t>
            </a:r>
            <a:endParaRPr sz="2400">
              <a:latin typeface="+mn-lt"/>
            </a:endParaRPr>
          </a:p>
          <a:p>
            <a:pPr marL="914400" lvl="2" indent="-241300" algn="l" rtl="0">
              <a:spcBef>
                <a:spcPts val="600"/>
              </a:spcBef>
              <a:spcAft>
                <a:spcPts val="600"/>
              </a:spcAft>
              <a:buClr>
                <a:srgbClr val="000000"/>
              </a:buClr>
              <a:buSzPts val="2000"/>
              <a:buChar char="o"/>
            </a:pPr>
            <a:r>
              <a:rPr lang="en-US" sz="2400" b="0" i="0" u="none" strike="noStrike">
                <a:solidFill>
                  <a:srgbClr val="000000"/>
                </a:solidFill>
                <a:latin typeface="+mn-lt"/>
                <a:ea typeface="Arial"/>
                <a:cs typeface="Arial"/>
                <a:sym typeface="Arial"/>
              </a:rPr>
              <a:t>Employee Training and Responsibilities;</a:t>
            </a:r>
            <a:endParaRPr sz="2400">
              <a:latin typeface="+mn-lt"/>
            </a:endParaRPr>
          </a:p>
          <a:p>
            <a:pPr marL="914400" lvl="2" indent="-241300" algn="l" rtl="0">
              <a:spcBef>
                <a:spcPts val="600"/>
              </a:spcBef>
              <a:spcAft>
                <a:spcPts val="600"/>
              </a:spcAft>
              <a:buClr>
                <a:srgbClr val="000000"/>
              </a:buClr>
              <a:buSzPts val="2000"/>
              <a:buChar char="o"/>
            </a:pPr>
            <a:r>
              <a:rPr lang="en-US" sz="2400" b="0" i="0" u="none" strike="noStrike">
                <a:solidFill>
                  <a:srgbClr val="000000"/>
                </a:solidFill>
                <a:latin typeface="+mn-lt"/>
                <a:ea typeface="Arial"/>
                <a:cs typeface="Arial"/>
                <a:sym typeface="Arial"/>
              </a:rPr>
              <a:t>Employer Responsibilities; and</a:t>
            </a:r>
            <a:endParaRPr sz="2400">
              <a:latin typeface="+mn-lt"/>
            </a:endParaRPr>
          </a:p>
          <a:p>
            <a:pPr marL="914400" lvl="2" indent="-241300" algn="l" rtl="0">
              <a:spcBef>
                <a:spcPts val="600"/>
              </a:spcBef>
              <a:spcAft>
                <a:spcPts val="600"/>
              </a:spcAft>
              <a:buClr>
                <a:srgbClr val="000000"/>
              </a:buClr>
              <a:buSzPts val="2000"/>
              <a:buChar char="o"/>
            </a:pPr>
            <a:r>
              <a:rPr lang="en-US" sz="2400" b="0" i="0" u="none" strike="noStrike">
                <a:solidFill>
                  <a:srgbClr val="000000"/>
                </a:solidFill>
                <a:latin typeface="+mn-lt"/>
                <a:ea typeface="Arial"/>
                <a:cs typeface="Arial"/>
                <a:sym typeface="Arial"/>
              </a:rPr>
              <a:t>Fall Protection / Prevention Systems Used</a:t>
            </a:r>
            <a:endParaRPr sz="2400">
              <a:latin typeface="+mn-lt"/>
            </a:endParaRPr>
          </a:p>
          <a:p>
            <a:pPr marL="1600200" lvl="3" indent="-241300" algn="l" rtl="0">
              <a:lnSpc>
                <a:spcPct val="100000"/>
              </a:lnSpc>
              <a:spcBef>
                <a:spcPts val="600"/>
              </a:spcBef>
              <a:spcAft>
                <a:spcPts val="600"/>
              </a:spcAft>
              <a:buClr>
                <a:srgbClr val="000000"/>
              </a:buClr>
              <a:buSzPts val="1800"/>
              <a:buChar char="•"/>
            </a:pPr>
            <a:r>
              <a:rPr lang="en-US" sz="2400">
                <a:solidFill>
                  <a:srgbClr val="000000"/>
                </a:solidFill>
                <a:latin typeface="+mn-lt"/>
                <a:ea typeface="Arial"/>
                <a:cs typeface="Arial"/>
                <a:sym typeface="Arial"/>
              </a:rPr>
              <a:t>Guardrails, PFAS, Rescue, Positioning, Warning lines, </a:t>
            </a:r>
            <a:r>
              <a:rPr lang="en-US" sz="2400" err="1">
                <a:solidFill>
                  <a:srgbClr val="000000"/>
                </a:solidFill>
                <a:latin typeface="+mn-lt"/>
                <a:ea typeface="Arial"/>
                <a:cs typeface="Arial"/>
                <a:sym typeface="Arial"/>
              </a:rPr>
              <a:t>Etc</a:t>
            </a:r>
            <a:r>
              <a:rPr lang="en-US" sz="2400">
                <a:solidFill>
                  <a:srgbClr val="000000"/>
                </a:solidFill>
                <a:latin typeface="+mn-lt"/>
                <a:ea typeface="Arial"/>
                <a:cs typeface="Arial"/>
                <a:sym typeface="Arial"/>
              </a:rPr>
              <a:t>…</a:t>
            </a:r>
            <a:endParaRPr sz="2400">
              <a:latin typeface="+mn-lt"/>
              <a:ea typeface="Arial"/>
              <a:cs typeface="Arial"/>
              <a:sym typeface="Arial"/>
            </a:endParaRPr>
          </a:p>
        </p:txBody>
      </p:sp>
      <p:sp>
        <p:nvSpPr>
          <p:cNvPr id="2" name="Google Shape;72;p2">
            <a:extLst>
              <a:ext uri="{FF2B5EF4-FFF2-40B4-BE49-F238E27FC236}">
                <a16:creationId xmlns:a16="http://schemas.microsoft.com/office/drawing/2014/main" id="{6D3680B6-5318-3933-9A82-F40F7E22AB40}"/>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5"/>
          <p:cNvSpPr txBox="1">
            <a:spLocks noGrp="1"/>
          </p:cNvSpPr>
          <p:nvPr>
            <p:ph type="title" idx="4294967295"/>
          </p:nvPr>
        </p:nvSpPr>
        <p:spPr>
          <a:xfrm>
            <a:off x="669102" y="304699"/>
            <a:ext cx="8709615"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n-US" sz="3600" b="1" i="0" u="none" strike="noStrike" kern="0" cap="none" spc="0" normalizeH="0" baseline="0" noProof="0" dirty="0">
                <a:ln>
                  <a:noFill/>
                </a:ln>
                <a:solidFill>
                  <a:schemeClr val="dk1"/>
                </a:solidFill>
                <a:effectLst/>
                <a:uLnTx/>
                <a:uFillTx/>
                <a:latin typeface="Arial"/>
                <a:ea typeface="Arial"/>
                <a:cs typeface="Arial"/>
                <a:sym typeface="Arial"/>
              </a:rPr>
              <a:t>Hierarchy of Fall Protection Controls</a:t>
            </a:r>
            <a:endParaRPr kumimoji="0" lang="en-US" sz="3600" b="1" i="0" u="none" strike="noStrike" kern="0" cap="none" spc="0" normalizeH="0" baseline="0" noProof="0" dirty="0">
              <a:ln>
                <a:noFill/>
              </a:ln>
              <a:solidFill>
                <a:srgbClr val="000000"/>
              </a:solidFill>
              <a:effectLst/>
              <a:uLnTx/>
              <a:uFillTx/>
              <a:latin typeface="Arial"/>
              <a:ea typeface="Arial"/>
              <a:cs typeface="Arial"/>
              <a:sym typeface="Arial"/>
            </a:endParaRPr>
          </a:p>
        </p:txBody>
      </p:sp>
      <p:graphicFrame>
        <p:nvGraphicFramePr>
          <p:cNvPr id="99" name="Google Shape;99;p5"/>
          <p:cNvGraphicFramePr/>
          <p:nvPr>
            <p:extLst>
              <p:ext uri="{D42A27DB-BD31-4B8C-83A1-F6EECF244321}">
                <p14:modId xmlns:p14="http://schemas.microsoft.com/office/powerpoint/2010/main" val="3212074103"/>
              </p:ext>
            </p:extLst>
          </p:nvPr>
        </p:nvGraphicFramePr>
        <p:xfrm>
          <a:off x="614762" y="1583291"/>
          <a:ext cx="10962475" cy="4358650"/>
        </p:xfrm>
        <a:graphic>
          <a:graphicData uri="http://schemas.openxmlformats.org/drawingml/2006/table">
            <a:tbl>
              <a:tblPr firstRow="1" bandRow="1">
                <a:noFill/>
                <a:tableStyleId>{A1F48115-7CC7-4BD8-A17E-40C9DE0F98DA}</a:tableStyleId>
              </a:tblPr>
              <a:tblGrid>
                <a:gridCol w="1818300">
                  <a:extLst>
                    <a:ext uri="{9D8B030D-6E8A-4147-A177-3AD203B41FA5}">
                      <a16:colId xmlns:a16="http://schemas.microsoft.com/office/drawing/2014/main" val="20000"/>
                    </a:ext>
                  </a:extLst>
                </a:gridCol>
                <a:gridCol w="2721300">
                  <a:extLst>
                    <a:ext uri="{9D8B030D-6E8A-4147-A177-3AD203B41FA5}">
                      <a16:colId xmlns:a16="http://schemas.microsoft.com/office/drawing/2014/main" val="20001"/>
                    </a:ext>
                  </a:extLst>
                </a:gridCol>
                <a:gridCol w="6422875">
                  <a:extLst>
                    <a:ext uri="{9D8B030D-6E8A-4147-A177-3AD203B41FA5}">
                      <a16:colId xmlns:a16="http://schemas.microsoft.com/office/drawing/2014/main" val="20002"/>
                    </a:ext>
                  </a:extLst>
                </a:gridCol>
              </a:tblGrid>
              <a:tr h="370850">
                <a:tc>
                  <a:txBody>
                    <a:bodyPr/>
                    <a:lstStyle/>
                    <a:p>
                      <a:pPr marL="0" marR="0" lvl="0" indent="0" algn="l" rtl="0">
                        <a:spcBef>
                          <a:spcPts val="0"/>
                        </a:spcBef>
                        <a:spcAft>
                          <a:spcPts val="0"/>
                        </a:spcAft>
                        <a:buNone/>
                      </a:pPr>
                      <a:r>
                        <a:rPr lang="en-US" sz="2000" u="none" strike="noStrike" cap="none">
                          <a:latin typeface="+mn-lt"/>
                          <a:ea typeface="Nunito"/>
                          <a:cs typeface="Nunito"/>
                          <a:sym typeface="Nunito"/>
                        </a:rPr>
                        <a:t>Priority</a:t>
                      </a:r>
                      <a:endParaRPr sz="2000">
                        <a:latin typeface="+mn-lt"/>
                      </a:endParaRPr>
                    </a:p>
                  </a:txBody>
                  <a:tcPr marL="91450" marR="91450" marT="45725" marB="45725"/>
                </a:tc>
                <a:tc>
                  <a:txBody>
                    <a:bodyPr/>
                    <a:lstStyle/>
                    <a:p>
                      <a:pPr marL="0" marR="0" lvl="0" indent="0" algn="l" rtl="0">
                        <a:spcBef>
                          <a:spcPts val="0"/>
                        </a:spcBef>
                        <a:spcAft>
                          <a:spcPts val="0"/>
                        </a:spcAft>
                        <a:buNone/>
                      </a:pPr>
                      <a:r>
                        <a:rPr lang="en-US" sz="2000">
                          <a:latin typeface="+mn-lt"/>
                          <a:ea typeface="Nunito"/>
                          <a:cs typeface="Nunito"/>
                          <a:sym typeface="Nunito"/>
                        </a:rPr>
                        <a:t>Control</a:t>
                      </a:r>
                      <a:endParaRPr sz="2000">
                        <a:latin typeface="+mn-lt"/>
                      </a:endParaRPr>
                    </a:p>
                  </a:txBody>
                  <a:tcPr marL="91450" marR="91450" marT="45725" marB="45725"/>
                </a:tc>
                <a:tc>
                  <a:txBody>
                    <a:bodyPr/>
                    <a:lstStyle/>
                    <a:p>
                      <a:pPr marL="0" marR="0" lvl="0" indent="0" algn="l" rtl="0">
                        <a:lnSpc>
                          <a:spcPct val="107000"/>
                        </a:lnSpc>
                        <a:spcBef>
                          <a:spcPts val="0"/>
                        </a:spcBef>
                        <a:spcAft>
                          <a:spcPts val="0"/>
                        </a:spcAft>
                        <a:buNone/>
                      </a:pPr>
                      <a:r>
                        <a:rPr lang="en-US" sz="2000">
                          <a:latin typeface="+mn-lt"/>
                          <a:ea typeface="Nunito"/>
                          <a:cs typeface="Nunito"/>
                          <a:sym typeface="Nunito"/>
                        </a:rPr>
                        <a:t>Examples </a:t>
                      </a:r>
                      <a:endParaRPr sz="200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0"/>
                  </a:ext>
                </a:extLst>
              </a:tr>
              <a:tr h="370850">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First </a:t>
                      </a: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n-US" sz="2000" dirty="0">
                          <a:latin typeface="+mn-lt"/>
                          <a:ea typeface="Nunito"/>
                          <a:cs typeface="Nunito"/>
                          <a:sym typeface="Nunito"/>
                        </a:rPr>
                        <a:t> Eliminate the fall hazard </a:t>
                      </a:r>
                      <a:endParaRPr sz="2000" dirty="0">
                        <a:solidFill>
                          <a:srgbClr val="000000"/>
                        </a:solidFill>
                        <a:latin typeface="+mn-lt"/>
                        <a:ea typeface="Nunito"/>
                        <a:cs typeface="Nunito"/>
                        <a:sym typeface="Nunito"/>
                      </a:endParaRPr>
                    </a:p>
                    <a:p>
                      <a:pPr marL="0" marR="0" lvl="0" indent="0" algn="l" rtl="0">
                        <a:lnSpc>
                          <a:spcPct val="100000"/>
                        </a:lnSpc>
                        <a:spcBef>
                          <a:spcPts val="0"/>
                        </a:spcBef>
                        <a:spcAft>
                          <a:spcPts val="0"/>
                        </a:spcAft>
                        <a:buNone/>
                      </a:pPr>
                      <a:endParaRPr sz="2000" dirty="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Bring work to ground level; Use tools to eliminate work above ground level </a:t>
                      </a:r>
                      <a:endParaRPr sz="200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1"/>
                  </a:ext>
                </a:extLst>
              </a:tr>
              <a:tr h="370850">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Second </a:t>
                      </a: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n-US" sz="2000">
                          <a:latin typeface="+mn-lt"/>
                          <a:ea typeface="Nunito"/>
                          <a:cs typeface="Nunito"/>
                          <a:sym typeface="Nunito"/>
                        </a:rPr>
                        <a:t>Passive fall restraint </a:t>
                      </a:r>
                      <a:endParaRPr sz="2000">
                        <a:solidFill>
                          <a:srgbClr val="000000"/>
                        </a:solidFill>
                        <a:latin typeface="+mn-lt"/>
                        <a:ea typeface="Nunito"/>
                        <a:cs typeface="Nunito"/>
                        <a:sym typeface="Nunito"/>
                      </a:endParaRPr>
                    </a:p>
                    <a:p>
                      <a:pPr marL="0" marR="0" lvl="0" indent="0" algn="l" rtl="0">
                        <a:lnSpc>
                          <a:spcPct val="100000"/>
                        </a:lnSpc>
                        <a:spcBef>
                          <a:spcPts val="0"/>
                        </a:spcBef>
                        <a:spcAft>
                          <a:spcPts val="0"/>
                        </a:spcAft>
                        <a:buNone/>
                      </a:pP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Install physical barriers, such as guardrails or parapets, to prevent falls </a:t>
                      </a:r>
                      <a:endParaRPr sz="200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2"/>
                  </a:ext>
                </a:extLst>
              </a:tr>
              <a:tr h="435475">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Third </a:t>
                      </a: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n-US" sz="2000">
                          <a:latin typeface="+mn-lt"/>
                          <a:ea typeface="Nunito"/>
                          <a:cs typeface="Nunito"/>
                          <a:sym typeface="Nunito"/>
                        </a:rPr>
                        <a:t>Active fall restraint </a:t>
                      </a:r>
                      <a:endParaRPr sz="2000">
                        <a:solidFill>
                          <a:srgbClr val="000000"/>
                        </a:solidFill>
                        <a:latin typeface="+mn-lt"/>
                        <a:ea typeface="Nunito"/>
                        <a:cs typeface="Nunito"/>
                        <a:sym typeface="Nunito"/>
                      </a:endParaRPr>
                    </a:p>
                    <a:p>
                      <a:pPr marL="0" marR="0" lvl="0" indent="0" algn="l" rtl="0">
                        <a:lnSpc>
                          <a:spcPct val="100000"/>
                        </a:lnSpc>
                        <a:spcBef>
                          <a:spcPts val="0"/>
                        </a:spcBef>
                        <a:spcAft>
                          <a:spcPts val="0"/>
                        </a:spcAft>
                        <a:buNone/>
                      </a:pP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Use a restraint system (e.g., full-body harness, lanyard and anchor) to prevent falls </a:t>
                      </a:r>
                      <a:endParaRPr sz="200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3"/>
                  </a:ext>
                </a:extLst>
              </a:tr>
              <a:tr h="370850">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Fourth </a:t>
                      </a: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n-US" sz="2000">
                          <a:latin typeface="+mn-lt"/>
                          <a:ea typeface="Nunito"/>
                          <a:cs typeface="Nunito"/>
                          <a:sym typeface="Nunito"/>
                        </a:rPr>
                        <a:t>Fall arrest </a:t>
                      </a:r>
                      <a:endParaRPr sz="2000">
                        <a:solidFill>
                          <a:srgbClr val="000000"/>
                        </a:solidFill>
                        <a:latin typeface="+mn-lt"/>
                        <a:ea typeface="Nunito"/>
                        <a:cs typeface="Nunito"/>
                        <a:sym typeface="Nunito"/>
                      </a:endParaRPr>
                    </a:p>
                    <a:p>
                      <a:pPr marL="0" marR="0" lvl="0" indent="0" algn="l" rtl="0">
                        <a:lnSpc>
                          <a:spcPct val="100000"/>
                        </a:lnSpc>
                        <a:spcBef>
                          <a:spcPts val="0"/>
                        </a:spcBef>
                        <a:spcAft>
                          <a:spcPts val="0"/>
                        </a:spcAft>
                        <a:buNone/>
                      </a:pP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n-US" sz="2000" dirty="0">
                          <a:latin typeface="+mn-lt"/>
                          <a:ea typeface="Nunito"/>
                          <a:cs typeface="Nunito"/>
                          <a:sym typeface="Nunito"/>
                        </a:rPr>
                        <a:t>Use a personal fall arrests system or safety net to minimize fall injuries </a:t>
                      </a:r>
                      <a:endParaRPr sz="2000" dirty="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4"/>
                  </a:ext>
                </a:extLst>
              </a:tr>
              <a:tr h="370850">
                <a:tc>
                  <a:txBody>
                    <a:bodyPr/>
                    <a:lstStyle/>
                    <a:p>
                      <a:pPr marL="0" marR="0" lvl="0" indent="0" algn="l" rtl="0">
                        <a:lnSpc>
                          <a:spcPct val="100000"/>
                        </a:lnSpc>
                        <a:spcBef>
                          <a:spcPts val="0"/>
                        </a:spcBef>
                        <a:spcAft>
                          <a:spcPts val="0"/>
                        </a:spcAft>
                        <a:buNone/>
                      </a:pPr>
                      <a:r>
                        <a:rPr lang="en-US" sz="2000">
                          <a:latin typeface="+mn-lt"/>
                          <a:ea typeface="Nunito"/>
                          <a:cs typeface="Nunito"/>
                          <a:sym typeface="Nunito"/>
                        </a:rPr>
                        <a:t>Fifth </a:t>
                      </a: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Clr>
                          <a:schemeClr val="dk1"/>
                        </a:buClr>
                        <a:buSzPts val="2000"/>
                        <a:buFont typeface="Nunito"/>
                        <a:buNone/>
                      </a:pPr>
                      <a:r>
                        <a:rPr lang="en-US" sz="2000">
                          <a:latin typeface="+mn-lt"/>
                          <a:ea typeface="Nunito"/>
                          <a:cs typeface="Nunito"/>
                          <a:sym typeface="Nunito"/>
                        </a:rPr>
                        <a:t>Controlled access zones (CAZ) a last resort </a:t>
                      </a:r>
                      <a:endParaRPr sz="2000">
                        <a:solidFill>
                          <a:srgbClr val="000000"/>
                        </a:solidFill>
                        <a:latin typeface="+mn-lt"/>
                        <a:ea typeface="Nunito"/>
                        <a:cs typeface="Nunito"/>
                        <a:sym typeface="Nunito"/>
                      </a:endParaRPr>
                    </a:p>
                    <a:p>
                      <a:pPr marL="0" marR="0" lvl="0" indent="0" algn="l" rtl="0">
                        <a:lnSpc>
                          <a:spcPct val="100000"/>
                        </a:lnSpc>
                        <a:spcBef>
                          <a:spcPts val="0"/>
                        </a:spcBef>
                        <a:spcAft>
                          <a:spcPts val="0"/>
                        </a:spcAft>
                        <a:buNone/>
                      </a:pPr>
                      <a:endParaRPr sz="2000">
                        <a:solidFill>
                          <a:srgbClr val="000000"/>
                        </a:solidFill>
                        <a:latin typeface="+mn-lt"/>
                        <a:ea typeface="Nunito"/>
                        <a:cs typeface="Nunito"/>
                        <a:sym typeface="Nunito"/>
                      </a:endParaRPr>
                    </a:p>
                  </a:txBody>
                  <a:tcPr marL="3525" marR="3525" marT="0" marB="0"/>
                </a:tc>
                <a:tc>
                  <a:txBody>
                    <a:bodyPr/>
                    <a:lstStyle/>
                    <a:p>
                      <a:pPr marL="0" marR="0" lvl="0" indent="0" algn="l" rtl="0">
                        <a:lnSpc>
                          <a:spcPct val="100000"/>
                        </a:lnSpc>
                        <a:spcBef>
                          <a:spcPts val="0"/>
                        </a:spcBef>
                        <a:spcAft>
                          <a:spcPts val="0"/>
                        </a:spcAft>
                        <a:buNone/>
                      </a:pPr>
                      <a:r>
                        <a:rPr lang="en-US" sz="2000" dirty="0">
                          <a:latin typeface="+mn-lt"/>
                          <a:ea typeface="Nunito"/>
                          <a:cs typeface="Nunito"/>
                          <a:sym typeface="Nunito"/>
                        </a:rPr>
                        <a:t>When fall protection is not feasible, provide adequate training, on-site supervision, signage and visible barriers to preclude workers from fall hazard zones </a:t>
                      </a:r>
                      <a:endParaRPr sz="2000" dirty="0">
                        <a:solidFill>
                          <a:srgbClr val="000000"/>
                        </a:solidFill>
                        <a:latin typeface="+mn-lt"/>
                        <a:ea typeface="Nunito"/>
                        <a:cs typeface="Nunito"/>
                        <a:sym typeface="Nunito"/>
                      </a:endParaRPr>
                    </a:p>
                  </a:txBody>
                  <a:tcPr marL="3525" marR="3525" marT="0" marB="0"/>
                </a:tc>
                <a:extLst>
                  <a:ext uri="{0D108BD9-81ED-4DB2-BD59-A6C34878D82A}">
                    <a16:rowId xmlns:a16="http://schemas.microsoft.com/office/drawing/2014/main" val="10005"/>
                  </a:ext>
                </a:extLst>
              </a:tr>
            </a:tbl>
          </a:graphicData>
        </a:graphic>
      </p:graphicFrame>
      <p:sp>
        <p:nvSpPr>
          <p:cNvPr id="2" name="Google Shape;72;p2">
            <a:extLst>
              <a:ext uri="{FF2B5EF4-FFF2-40B4-BE49-F238E27FC236}">
                <a16:creationId xmlns:a16="http://schemas.microsoft.com/office/drawing/2014/main" id="{F95A9EBE-5F11-EB4F-F7F3-1398A3FD9A3D}"/>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5" name="Google Shape;98;p5">
            <a:extLst>
              <a:ext uri="{FF2B5EF4-FFF2-40B4-BE49-F238E27FC236}">
                <a16:creationId xmlns:a16="http://schemas.microsoft.com/office/drawing/2014/main" id="{D66D8F87-A738-1596-6180-B9D4520776AE}"/>
              </a:ext>
            </a:extLst>
          </p:cNvPr>
          <p:cNvSpPr txBox="1">
            <a:spLocks noGrp="1"/>
          </p:cNvSpPr>
          <p:nvPr>
            <p:ph type="title" idx="4294967295"/>
          </p:nvPr>
        </p:nvSpPr>
        <p:spPr>
          <a:xfrm>
            <a:off x="669102" y="304699"/>
            <a:ext cx="8709615"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4400"/>
              <a:buFont typeface="Arial"/>
              <a:buNone/>
              <a:defRPr sz="4400" b="1"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Nunito"/>
                <a:ea typeface="Nunito"/>
                <a:cs typeface="Nunito"/>
                <a:sym typeface="Nunito"/>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Nunito"/>
                <a:ea typeface="Nunito"/>
                <a:cs typeface="Nunito"/>
                <a:sym typeface="Nunito"/>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Nunito"/>
                <a:ea typeface="Nunito"/>
                <a:cs typeface="Nunito"/>
                <a:sym typeface="Nuni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120000"/>
              </a:lnSpc>
              <a:spcBef>
                <a:spcPts val="0"/>
              </a:spcBef>
              <a:spcAft>
                <a:spcPts val="0"/>
              </a:spcAft>
              <a:buClr>
                <a:schemeClr val="dk1"/>
              </a:buClr>
              <a:buSzPct val="100000"/>
              <a:buFont typeface="Arial"/>
              <a:buNone/>
              <a:tabLst/>
              <a:defRPr/>
            </a:pPr>
            <a:r>
              <a:rPr kumimoji="0" lang="en-US" sz="3600" b="1" i="0" u="none" strike="noStrike" kern="0" cap="none" spc="0" normalizeH="0" baseline="0" noProof="0" dirty="0">
                <a:ln>
                  <a:noFill/>
                </a:ln>
                <a:solidFill>
                  <a:schemeClr val="dk1"/>
                </a:solidFill>
                <a:effectLst/>
                <a:uLnTx/>
                <a:uFillTx/>
                <a:latin typeface="Arial"/>
                <a:ea typeface="Arial"/>
                <a:cs typeface="Arial"/>
                <a:sym typeface="Arial"/>
              </a:rPr>
              <a:t>Hierarchy of Fall Protection Controls </a:t>
            </a:r>
            <a:r>
              <a:rPr kumimoji="0" lang="en-US" sz="3600" b="1" i="0" u="none" strike="noStrike" kern="0" cap="none" spc="0" normalizeH="0" baseline="0" noProof="0" dirty="0">
                <a:ln>
                  <a:noFill/>
                </a:ln>
                <a:solidFill>
                  <a:schemeClr val="bg1"/>
                </a:solidFill>
                <a:effectLst/>
                <a:uLnTx/>
                <a:uFillTx/>
                <a:latin typeface="Arial"/>
                <a:ea typeface="Arial"/>
                <a:cs typeface="Arial"/>
                <a:sym typeface="Arial"/>
              </a:rPr>
              <a:t>2</a:t>
            </a:r>
          </a:p>
        </p:txBody>
      </p:sp>
      <p:pic>
        <p:nvPicPr>
          <p:cNvPr id="107" name="Google Shape;107;p6" descr="Passive fall protection systems stop/prevent falls while active fall protection systems catch the fall. "/>
          <p:cNvPicPr preferRelativeResize="0"/>
          <p:nvPr/>
        </p:nvPicPr>
        <p:blipFill>
          <a:blip r:embed="rId3">
            <a:alphaModFix/>
          </a:blip>
          <a:stretch>
            <a:fillRect/>
          </a:stretch>
        </p:blipFill>
        <p:spPr>
          <a:xfrm>
            <a:off x="1812785" y="1415525"/>
            <a:ext cx="8566429" cy="4793509"/>
          </a:xfrm>
          <a:prstGeom prst="rect">
            <a:avLst/>
          </a:prstGeom>
          <a:noFill/>
          <a:ln>
            <a:noFill/>
          </a:ln>
        </p:spPr>
      </p:pic>
      <p:sp>
        <p:nvSpPr>
          <p:cNvPr id="2" name="Google Shape;72;p2">
            <a:extLst>
              <a:ext uri="{FF2B5EF4-FFF2-40B4-BE49-F238E27FC236}">
                <a16:creationId xmlns:a16="http://schemas.microsoft.com/office/drawing/2014/main" id="{A69BD940-6EDD-0A78-495E-E8E388EE7FD8}"/>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Specific Areas</a:t>
            </a:r>
          </a:p>
        </p:txBody>
      </p:sp>
      <p:sp>
        <p:nvSpPr>
          <p:cNvPr id="114" name="Google Shape;114;p7"/>
          <p:cNvSpPr txBox="1"/>
          <p:nvPr/>
        </p:nvSpPr>
        <p:spPr>
          <a:xfrm>
            <a:off x="838200" y="1825625"/>
            <a:ext cx="4874703"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Walking Working Surfaces</a:t>
            </a:r>
            <a:endParaRPr sz="2800"/>
          </a:p>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Leading Edges</a:t>
            </a:r>
            <a:endParaRPr sz="2800"/>
          </a:p>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Hoist Areas</a:t>
            </a:r>
            <a:endParaRPr sz="2800"/>
          </a:p>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Holes</a:t>
            </a:r>
            <a:endParaRPr sz="2800"/>
          </a:p>
        </p:txBody>
      </p:sp>
      <p:pic>
        <p:nvPicPr>
          <p:cNvPr id="5" name="Picture 4" descr="The employee is standing on a board that is resting on two window sills, located across a corner approximately five stories high in the air.">
            <a:extLst>
              <a:ext uri="{FF2B5EF4-FFF2-40B4-BE49-F238E27FC236}">
                <a16:creationId xmlns:a16="http://schemas.microsoft.com/office/drawing/2014/main" id="{899BF475-DF52-4CCA-6A65-57893269A180}"/>
              </a:ext>
            </a:extLst>
          </p:cNvPr>
          <p:cNvPicPr>
            <a:picLocks noChangeAspect="1"/>
          </p:cNvPicPr>
          <p:nvPr/>
        </p:nvPicPr>
        <p:blipFill>
          <a:blip r:embed="rId3"/>
          <a:stretch>
            <a:fillRect/>
          </a:stretch>
        </p:blipFill>
        <p:spPr>
          <a:xfrm>
            <a:off x="7808226" y="1825625"/>
            <a:ext cx="3140982" cy="3779513"/>
          </a:xfrm>
          <a:prstGeom prst="rect">
            <a:avLst/>
          </a:prstGeom>
        </p:spPr>
      </p:pic>
      <p:sp>
        <p:nvSpPr>
          <p:cNvPr id="2" name="Google Shape;72;p2">
            <a:extLst>
              <a:ext uri="{FF2B5EF4-FFF2-40B4-BE49-F238E27FC236}">
                <a16:creationId xmlns:a16="http://schemas.microsoft.com/office/drawing/2014/main" id="{79051FDD-B6FA-F3D0-DC4D-DA127D3B6EF3}"/>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7"/>
          <p:cNvSpPr txBox="1">
            <a:spLocks noGrp="1"/>
          </p:cNvSpPr>
          <p:nvPr>
            <p:ph type="title" idx="4294967295"/>
          </p:nvPr>
        </p:nvSpPr>
        <p:spPr>
          <a:xfrm>
            <a:off x="1024320" y="461115"/>
            <a:ext cx="8354397" cy="914400"/>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0"/>
              </a:spcBef>
              <a:spcAft>
                <a:spcPts val="0"/>
              </a:spcAft>
              <a:buClr>
                <a:schemeClr val="dk1"/>
              </a:buClr>
              <a:buSzPts val="4400"/>
              <a:buFont typeface="Arial"/>
              <a:buNone/>
              <a:tabLst/>
              <a:defRPr/>
            </a:pPr>
            <a:r>
              <a:rPr kumimoji="0" lang="en-US" sz="4400" b="1" i="0" u="none" strike="noStrike" kern="0" cap="none" spc="0" normalizeH="0" baseline="0" noProof="0" dirty="0">
                <a:ln>
                  <a:noFill/>
                </a:ln>
                <a:solidFill>
                  <a:schemeClr val="dk1"/>
                </a:solidFill>
                <a:effectLst/>
                <a:uLnTx/>
                <a:uFillTx/>
                <a:latin typeface="Arial"/>
                <a:ea typeface="Arial"/>
                <a:cs typeface="Arial"/>
                <a:sym typeface="Arial"/>
              </a:rPr>
              <a:t>Specific Areas </a:t>
            </a:r>
            <a:r>
              <a:rPr kumimoji="0" lang="en-US" sz="4400" b="1" i="0" u="none" strike="noStrike" kern="0" cap="none" spc="0" normalizeH="0" baseline="0" noProof="0" dirty="0">
                <a:ln>
                  <a:noFill/>
                </a:ln>
                <a:solidFill>
                  <a:schemeClr val="bg1"/>
                </a:solidFill>
                <a:effectLst/>
                <a:uLnTx/>
                <a:uFillTx/>
                <a:latin typeface="Arial"/>
                <a:ea typeface="Arial"/>
                <a:cs typeface="Arial"/>
                <a:sym typeface="Arial"/>
              </a:rPr>
              <a:t>2</a:t>
            </a:r>
          </a:p>
        </p:txBody>
      </p:sp>
      <p:sp>
        <p:nvSpPr>
          <p:cNvPr id="114" name="Google Shape;114;p7"/>
          <p:cNvSpPr txBox="1"/>
          <p:nvPr/>
        </p:nvSpPr>
        <p:spPr>
          <a:xfrm>
            <a:off x="838200" y="1825625"/>
            <a:ext cx="5538537" cy="4351338"/>
          </a:xfrm>
          <a:prstGeom prst="rect">
            <a:avLst/>
          </a:prstGeom>
          <a:noFill/>
          <a:ln>
            <a:noFill/>
          </a:ln>
        </p:spPr>
        <p:txBody>
          <a:bodyPr spcFirstLastPara="1" wrap="square" lIns="91425" tIns="45700" rIns="91425" bIns="45700" anchor="t" anchorCtr="0">
            <a:normAutofit/>
          </a:bodyPr>
          <a:lstStyle/>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Formwork and Reinforcing Steel</a:t>
            </a:r>
            <a:endParaRPr sz="2800"/>
          </a:p>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Excavations</a:t>
            </a:r>
            <a:endParaRPr sz="2800"/>
          </a:p>
          <a:p>
            <a:pPr marL="228600" marR="0" lvl="0" indent="-228600" algn="l" rtl="0">
              <a:spcBef>
                <a:spcPts val="600"/>
              </a:spcBef>
              <a:spcAft>
                <a:spcPts val="600"/>
              </a:spcAft>
              <a:buClr>
                <a:schemeClr val="dk1"/>
              </a:buClr>
              <a:buSzPts val="2400"/>
              <a:buFont typeface="Arial"/>
              <a:buChar char="•"/>
            </a:pPr>
            <a:r>
              <a:rPr lang="en-US" sz="2800" b="0" i="0" u="none" strike="noStrike" cap="none">
                <a:solidFill>
                  <a:schemeClr val="dk1"/>
                </a:solidFill>
                <a:latin typeface="Arial"/>
                <a:ea typeface="Arial"/>
                <a:cs typeface="Arial"/>
                <a:sym typeface="Arial"/>
              </a:rPr>
              <a:t>Dangerous Equipment</a:t>
            </a:r>
            <a:endParaRPr sz="2800"/>
          </a:p>
        </p:txBody>
      </p:sp>
      <p:pic>
        <p:nvPicPr>
          <p:cNvPr id="5" name="Picture 4" descr="The employee is standing on a board that is resting on two window sills, located across a corner approximately five stories high in the air.">
            <a:extLst>
              <a:ext uri="{FF2B5EF4-FFF2-40B4-BE49-F238E27FC236}">
                <a16:creationId xmlns:a16="http://schemas.microsoft.com/office/drawing/2014/main" id="{899BF475-DF52-4CCA-6A65-57893269A180}"/>
              </a:ext>
            </a:extLst>
          </p:cNvPr>
          <p:cNvPicPr>
            <a:picLocks noChangeAspect="1"/>
          </p:cNvPicPr>
          <p:nvPr/>
        </p:nvPicPr>
        <p:blipFill>
          <a:blip r:embed="rId3"/>
          <a:stretch>
            <a:fillRect/>
          </a:stretch>
        </p:blipFill>
        <p:spPr>
          <a:xfrm>
            <a:off x="7808226" y="1825625"/>
            <a:ext cx="3140982" cy="3779513"/>
          </a:xfrm>
          <a:prstGeom prst="rect">
            <a:avLst/>
          </a:prstGeom>
        </p:spPr>
      </p:pic>
      <p:sp>
        <p:nvSpPr>
          <p:cNvPr id="2" name="Google Shape;72;p2">
            <a:extLst>
              <a:ext uri="{FF2B5EF4-FFF2-40B4-BE49-F238E27FC236}">
                <a16:creationId xmlns:a16="http://schemas.microsoft.com/office/drawing/2014/main" id="{417BB0D9-77E9-4479-0E2C-E631A0A260B2}"/>
              </a:ext>
              <a:ext uri="{C183D7F6-B498-43B3-948B-1728B52AA6E4}">
                <adec:decorative xmlns:adec="http://schemas.microsoft.com/office/drawing/2017/decorative" val="1"/>
              </a:ext>
            </a:extLst>
          </p:cNvPr>
          <p:cNvSpPr txBox="1"/>
          <p:nvPr/>
        </p:nvSpPr>
        <p:spPr>
          <a:xfrm>
            <a:off x="730568" y="6504305"/>
            <a:ext cx="4333875" cy="24606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000"/>
              <a:buFont typeface="Nunito Light"/>
              <a:buNone/>
            </a:pPr>
            <a:r>
              <a:rPr lang="en-US" sz="1000" b="0" i="0" u="none" strike="noStrike" cap="none">
                <a:solidFill>
                  <a:schemeClr val="dk1"/>
                </a:solidFill>
                <a:latin typeface="Nunito Light"/>
                <a:ea typeface="Nunito Light"/>
                <a:cs typeface="Nunito Light"/>
                <a:sym typeface="Nunito Light"/>
              </a:rPr>
              <a:t>Duty to Have Fall Protection</a:t>
            </a:r>
            <a:endParaRPr/>
          </a:p>
        </p:txBody>
      </p:sp>
    </p:spTree>
    <p:extLst>
      <p:ext uri="{BB962C8B-B14F-4D97-AF65-F5344CB8AC3E}">
        <p14:creationId xmlns:p14="http://schemas.microsoft.com/office/powerpoint/2010/main" val="855427342"/>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1B04C0-D8B3-43A3-B950-CA8E03002EF7}">
  <ds:schemaRefs>
    <ds:schemaRef ds:uri="http://schemas.microsoft.com/sharepoint/v3/contenttype/forms"/>
  </ds:schemaRefs>
</ds:datastoreItem>
</file>

<file path=customXml/itemProps2.xml><?xml version="1.0" encoding="utf-8"?>
<ds:datastoreItem xmlns:ds="http://schemas.openxmlformats.org/officeDocument/2006/customXml" ds:itemID="{E63DA16D-4BA8-407E-ABB3-ECB555D90314}"/>
</file>

<file path=docProps/app.xml><?xml version="1.0" encoding="utf-8"?>
<Properties xmlns="http://schemas.openxmlformats.org/officeDocument/2006/extended-properties" xmlns:vt="http://schemas.openxmlformats.org/officeDocument/2006/docPropsVTypes">
  <TotalTime>33</TotalTime>
  <Words>2303</Words>
  <Application>Microsoft Office PowerPoint</Application>
  <PresentationFormat>Widescreen</PresentationFormat>
  <Paragraphs>200</Paragraphs>
  <Slides>29</Slides>
  <Notes>28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29</vt:i4>
      </vt:variant>
    </vt:vector>
  </HeadingPairs>
  <TitlesOfParts>
    <vt:vector size="40" baseType="lpstr">
      <vt:lpstr>Arial</vt:lpstr>
      <vt:lpstr>Calibri</vt:lpstr>
      <vt:lpstr>Nunito ExtraLight</vt:lpstr>
      <vt:lpstr>Poppins</vt:lpstr>
      <vt:lpstr>Nunito</vt:lpstr>
      <vt:lpstr>Courier New</vt:lpstr>
      <vt:lpstr>Calibri Light</vt:lpstr>
      <vt:lpstr>Nunito Light</vt:lpstr>
      <vt:lpstr>Office Theme</vt:lpstr>
      <vt:lpstr>1_Office Theme</vt:lpstr>
      <vt:lpstr>2_Office Theme</vt:lpstr>
      <vt:lpstr>Duty to Have Fall Protection</vt:lpstr>
      <vt:lpstr>What is Fall Protection?</vt:lpstr>
      <vt:lpstr>What is Fall Protection? 2</vt:lpstr>
      <vt:lpstr>Fall Protection Program</vt:lpstr>
      <vt:lpstr>Fall Protection Program 2</vt:lpstr>
      <vt:lpstr>Hierarchy of Fall Protection Controls</vt:lpstr>
      <vt:lpstr>Hierarchy of Fall Protection Controls 2</vt:lpstr>
      <vt:lpstr>Specific Areas</vt:lpstr>
      <vt:lpstr>Specific Areas 2</vt:lpstr>
      <vt:lpstr>Specific Areas 3</vt:lpstr>
      <vt:lpstr>Specific Areas 4</vt:lpstr>
      <vt:lpstr>Duty to Have Fall Protection 2</vt:lpstr>
      <vt:lpstr>Duty to Have Fall Protection 3</vt:lpstr>
      <vt:lpstr>Duty to Have Fall Protection 4</vt:lpstr>
      <vt:lpstr>Duty to Have Fall Protection 5 </vt:lpstr>
      <vt:lpstr>Duty to Have Fall Protection 6</vt:lpstr>
      <vt:lpstr>Duty to Have Fall Protection 7 </vt:lpstr>
      <vt:lpstr>Duty to Have Fall Protection 8</vt:lpstr>
      <vt:lpstr>Duty to Have Fall Protection 9 </vt:lpstr>
      <vt:lpstr>Duty to Have Fall Protection 10</vt:lpstr>
      <vt:lpstr>Duty to Have Fall Protection 11 </vt:lpstr>
      <vt:lpstr>Duty to Have Fall Protection 12 </vt:lpstr>
      <vt:lpstr>Duty to Have Fall Protection 13</vt:lpstr>
      <vt:lpstr>Duty to Have Fall Protection 14</vt:lpstr>
      <vt:lpstr>Duty to Have Fall Protection 15</vt:lpstr>
      <vt:lpstr>Protection from Falling Objects</vt:lpstr>
      <vt:lpstr>Protection from Falling Objects 2</vt:lpstr>
      <vt:lpstr>Protection from Falling Objects 3</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Idea Translations</cp:lastModifiedBy>
  <cp:revision>2</cp:revision>
  <dcterms:created xsi:type="dcterms:W3CDTF">2019-05-30T18:50:33Z</dcterms:created>
  <dcterms:modified xsi:type="dcterms:W3CDTF">2023-06-06T15:46:18Z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ies>
</file>